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Lst>
  <p:sldSz cy="6594475" cx="11712575"/>
  <p:notesSz cx="6858000" cy="9144000"/>
  <p:embeddedFontLst>
    <p:embeddedFont>
      <p:font typeface="Source Sans Pro Light"/>
      <p:regular r:id="rId81"/>
      <p:bold r:id="rId82"/>
      <p:italic r:id="rId83"/>
      <p:boldItalic r:id="rId84"/>
    </p:embeddedFont>
    <p:embeddedFont>
      <p:font typeface="Source Sans Pro"/>
      <p:regular r:id="rId85"/>
      <p:bold r:id="rId86"/>
      <p:italic r:id="rId87"/>
      <p:boldItalic r:id="rId8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454">
          <p15:clr>
            <a:srgbClr val="9AA0A6"/>
          </p15:clr>
        </p15:guide>
        <p15:guide id="2" orient="horz" pos="454">
          <p15:clr>
            <a:srgbClr val="9AA0A6"/>
          </p15:clr>
        </p15:guide>
        <p15:guide id="3" orient="horz" pos="2948">
          <p15:clr>
            <a:srgbClr val="9AA0A6"/>
          </p15:clr>
        </p15:guide>
        <p15:guide id="4" pos="6895">
          <p15:clr>
            <a:srgbClr val="9AA0A6"/>
          </p15:clr>
        </p15:guide>
      </p15:sldGuideLst>
    </p:ext>
    <p:ext uri="http://customooxmlschemas.google.com/">
      <go:slidesCustomData xmlns:go="http://customooxmlschemas.google.com/" r:id="rId89" roundtripDataSignature="AMtx7mhKJxR8Di37SyqnU96SoQ7n390XP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454"/>
        <p:guide pos="454" orient="horz"/>
        <p:guide pos="2948" orient="horz"/>
        <p:guide pos="6895"/>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font" Target="fonts/SourceSansProLight-boldItalic.fntdata"/><Relationship Id="rId83" Type="http://schemas.openxmlformats.org/officeDocument/2006/relationships/font" Target="fonts/SourceSansProLight-italic.fntdata"/><Relationship Id="rId42" Type="http://schemas.openxmlformats.org/officeDocument/2006/relationships/slide" Target="slides/slide37.xml"/><Relationship Id="rId86" Type="http://schemas.openxmlformats.org/officeDocument/2006/relationships/font" Target="fonts/SourceSansPro-bold.fntdata"/><Relationship Id="rId41" Type="http://schemas.openxmlformats.org/officeDocument/2006/relationships/slide" Target="slides/slide36.xml"/><Relationship Id="rId85" Type="http://schemas.openxmlformats.org/officeDocument/2006/relationships/font" Target="fonts/SourceSansPro-regular.fntdata"/><Relationship Id="rId44" Type="http://schemas.openxmlformats.org/officeDocument/2006/relationships/slide" Target="slides/slide39.xml"/><Relationship Id="rId88" Type="http://schemas.openxmlformats.org/officeDocument/2006/relationships/font" Target="fonts/SourceSansPro-boldItalic.fntdata"/><Relationship Id="rId43" Type="http://schemas.openxmlformats.org/officeDocument/2006/relationships/slide" Target="slides/slide38.xml"/><Relationship Id="rId87" Type="http://schemas.openxmlformats.org/officeDocument/2006/relationships/font" Target="fonts/SourceSansPro-italic.fntdata"/><Relationship Id="rId46" Type="http://schemas.openxmlformats.org/officeDocument/2006/relationships/slide" Target="slides/slide41.xml"/><Relationship Id="rId45" Type="http://schemas.openxmlformats.org/officeDocument/2006/relationships/slide" Target="slides/slide40.xml"/><Relationship Id="rId89" Type="http://customschemas.google.com/relationships/presentationmetadata" Target="metadata"/><Relationship Id="rId80" Type="http://schemas.openxmlformats.org/officeDocument/2006/relationships/slide" Target="slides/slide75.xml"/><Relationship Id="rId82" Type="http://schemas.openxmlformats.org/officeDocument/2006/relationships/font" Target="fonts/SourceSansProLight-bold.fntdata"/><Relationship Id="rId81" Type="http://schemas.openxmlformats.org/officeDocument/2006/relationships/font" Target="fonts/SourceSansProLight-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slide" Target="slides/slide72.xml"/><Relationship Id="rId32" Type="http://schemas.openxmlformats.org/officeDocument/2006/relationships/slide" Target="slides/slide27.xml"/><Relationship Id="rId76" Type="http://schemas.openxmlformats.org/officeDocument/2006/relationships/slide" Target="slides/slide71.xml"/><Relationship Id="rId35" Type="http://schemas.openxmlformats.org/officeDocument/2006/relationships/slide" Target="slides/slide30.xml"/><Relationship Id="rId79" Type="http://schemas.openxmlformats.org/officeDocument/2006/relationships/slide" Target="slides/slide74.xml"/><Relationship Id="rId34" Type="http://schemas.openxmlformats.org/officeDocument/2006/relationships/slide" Target="slides/slide29.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216000" y="812520"/>
            <a:ext cx="7127280" cy="400896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756000" y="5078520"/>
            <a:ext cx="6047640" cy="4811040"/>
          </a:xfrm>
          <a:prstGeom prst="rect">
            <a:avLst/>
          </a:prstGeom>
          <a:noFill/>
          <a:ln>
            <a:noFill/>
          </a:ln>
        </p:spPr>
        <p:txBody>
          <a:bodyPr anchorCtr="0" anchor="t" bIns="0" lIns="0" spcFirstLastPara="1" rIns="0" wrap="square" tIns="0">
            <a:noAutofit/>
          </a:bodyPr>
          <a:lstStyle>
            <a:lvl1pPr indent="-228600" lvl="0" marL="457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6pPr>
            <a:lvl7pPr indent="-228600" lvl="6" marL="3200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7pPr>
            <a:lvl8pPr indent="-228600" lvl="7" marL="3657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8pPr>
            <a:lvl9pPr indent="-228600" lvl="8" marL="4114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9pPr>
          </a:lstStyle>
          <a:p/>
        </p:txBody>
      </p:sp>
      <p:sp>
        <p:nvSpPr>
          <p:cNvPr id="5" name="Google Shape;5;n"/>
          <p:cNvSpPr txBox="1"/>
          <p:nvPr>
            <p:ph idx="3" type="hdr"/>
          </p:nvPr>
        </p:nvSpPr>
        <p:spPr>
          <a:xfrm>
            <a:off x="0" y="0"/>
            <a:ext cx="3280680" cy="534240"/>
          </a:xfrm>
          <a:prstGeom prst="rect">
            <a:avLst/>
          </a:prstGeom>
          <a:noFill/>
          <a:ln>
            <a:noFill/>
          </a:ln>
        </p:spPr>
        <p:txBody>
          <a:bodyPr anchorCtr="0" anchor="t" bIns="0" lIns="0" spcFirstLastPara="1" rIns="0" wrap="square" tIns="0">
            <a:noAutofit/>
          </a:bodyPr>
          <a:lstStyle>
            <a:lvl1pPr lvl="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6" name="Google Shape;6;n"/>
          <p:cNvSpPr txBox="1"/>
          <p:nvPr>
            <p:ph idx="10" type="dt"/>
          </p:nvPr>
        </p:nvSpPr>
        <p:spPr>
          <a:xfrm>
            <a:off x="4278960" y="0"/>
            <a:ext cx="3280680" cy="534240"/>
          </a:xfrm>
          <a:prstGeom prst="rect">
            <a:avLst/>
          </a:prstGeom>
          <a:noFill/>
          <a:ln>
            <a:noFill/>
          </a:ln>
        </p:spPr>
        <p:txBody>
          <a:bodyPr anchorCtr="0" anchor="t" bIns="0" lIns="0" spcFirstLastPara="1" rIns="0" wrap="square" tIns="0">
            <a:noAutofit/>
          </a:bodyPr>
          <a:lstStyle>
            <a:lvl1pPr lvl="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10157400"/>
            <a:ext cx="3280680" cy="534240"/>
          </a:xfrm>
          <a:prstGeom prst="rect">
            <a:avLst/>
          </a:prstGeom>
          <a:noFill/>
          <a:ln>
            <a:noFill/>
          </a:ln>
        </p:spPr>
        <p:txBody>
          <a:bodyPr anchorCtr="0" anchor="b" bIns="0" lIns="0" spcFirstLastPara="1" rIns="0" wrap="square" tIns="0">
            <a:noAutofit/>
          </a:bodyPr>
          <a:lstStyle>
            <a:lvl1pPr lvl="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4278960" y="10157400"/>
            <a:ext cx="3280680" cy="534240"/>
          </a:xfrm>
          <a:prstGeom prst="rect">
            <a:avLst/>
          </a:prstGeom>
          <a:noFill/>
          <a:ln>
            <a:noFill/>
          </a:ln>
        </p:spPr>
        <p:txBody>
          <a:bodyPr anchorCtr="0" anchor="b" bIns="0" lIns="0" spcFirstLastPara="1" rIns="0" wrap="square" tIns="0">
            <a:noAutofit/>
          </a:bodyPr>
          <a:lstStyle/>
          <a:p>
            <a:pPr indent="0" lvl="0" marL="0" marR="0" rtl="0" algn="r">
              <a:spcBef>
                <a:spcPts val="0"/>
              </a:spcBef>
              <a:spcAft>
                <a:spcPts val="0"/>
              </a:spcAft>
              <a:buNone/>
            </a:pPr>
            <a:fld id="{00000000-1234-1234-1234-123412341234}" type="slidenum">
              <a:rPr b="0" i="0" lang="cs-CZ" sz="1400" u="none" cap="none" strike="noStrike">
                <a:solidFill>
                  <a:schemeClr val="dk1"/>
                </a:solidFill>
                <a:latin typeface="Times New Roman"/>
                <a:ea typeface="Times New Roman"/>
                <a:cs typeface="Times New Roman"/>
                <a:sym typeface="Times New Roman"/>
              </a:rPr>
              <a:t>‹#›</a:t>
            </a:fld>
            <a:endParaRPr b="0" i="0" sz="1400" u="none" cap="none" strike="noStrike">
              <a:solidFill>
                <a:schemeClr val="dk1"/>
              </a:solidFill>
              <a:latin typeface="Times New Roman"/>
              <a:ea typeface="Times New Roman"/>
              <a:cs typeface="Times New Roman"/>
              <a:sym typeface="Times New Roman"/>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p1: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5" name="Google Shape;65;p1:notes"/>
          <p:cNvSpPr txBox="1"/>
          <p:nvPr>
            <p:ph idx="1" type="body"/>
          </p:nvPr>
        </p:nvSpPr>
        <p:spPr>
          <a:xfrm>
            <a:off x="685800" y="4343400"/>
            <a:ext cx="5486040"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None/>
            </a:pPr>
            <a:r>
              <a:rPr lang="cs-CZ" sz="2000"/>
              <a:t>Krásný dobrý den, jsem moc rád, že Vás mohu přivítat na další přednášce ze série Světem Bible. </a:t>
            </a:r>
            <a:endParaRPr/>
          </a:p>
        </p:txBody>
      </p:sp>
      <p:sp>
        <p:nvSpPr>
          <p:cNvPr id="66" name="Google Shape;66;p1:notes"/>
          <p:cNvSpPr txBox="1"/>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i="0" lang="cs-CZ" sz="1200" u="none" cap="none" strike="noStrike">
                <a:solidFill>
                  <a:schemeClr val="dk1"/>
                </a:solidFill>
                <a:latin typeface="Times New Roman"/>
                <a:ea typeface="Times New Roman"/>
                <a:cs typeface="Times New Roman"/>
                <a:sym typeface="Times New Roman"/>
              </a:rPr>
              <a:t>‹#›</a:t>
            </a:fld>
            <a:endParaRPr b="0" i="0" sz="1200" u="none" cap="none" strike="noStrik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10: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8" name="Google Shape;128;p10:notes"/>
          <p:cNvSpPr txBox="1"/>
          <p:nvPr>
            <p:ph idx="1" type="body"/>
          </p:nvPr>
        </p:nvSpPr>
        <p:spPr>
          <a:xfrm>
            <a:off x="685800" y="4343400"/>
            <a:ext cx="5486040"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None/>
            </a:pPr>
            <a:r>
              <a:rPr b="1" lang="cs-CZ" sz="2000" strike="noStrike">
                <a:latin typeface="Arial"/>
                <a:ea typeface="Arial"/>
                <a:cs typeface="Arial"/>
                <a:sym typeface="Arial"/>
              </a:rPr>
              <a:t>„Sám Pán vám proto dá znamení: Hle, panna počne a porodí syna a dá mu jméno Immanuel, Bůh je s námi.“</a:t>
            </a:r>
            <a:r>
              <a:rPr b="0" lang="cs-CZ" sz="2000" strike="noStrike">
                <a:latin typeface="Arial"/>
                <a:ea typeface="Arial"/>
                <a:cs typeface="Arial"/>
                <a:sym typeface="Arial"/>
              </a:rPr>
              <a:t>(Izajáš 7,14 B21) </a:t>
            </a:r>
            <a:endParaRPr b="1" sz="2000" strike="noStrike">
              <a:latin typeface="Arial"/>
              <a:ea typeface="Arial"/>
              <a:cs typeface="Arial"/>
              <a:sym typeface="Arial"/>
            </a:endParaRPr>
          </a:p>
        </p:txBody>
      </p:sp>
      <p:sp>
        <p:nvSpPr>
          <p:cNvPr id="129" name="Google Shape;129;p10:notes"/>
          <p:cNvSpPr txBox="1"/>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i="0" lang="cs-CZ" sz="1200" u="none" cap="none" strike="noStrike">
                <a:solidFill>
                  <a:schemeClr val="dk1"/>
                </a:solidFill>
                <a:latin typeface="Times New Roman"/>
                <a:ea typeface="Times New Roman"/>
                <a:cs typeface="Times New Roman"/>
                <a:sym typeface="Times New Roman"/>
              </a:rPr>
              <a:t>‹#›</a:t>
            </a:fld>
            <a:endParaRPr b="0" i="0" sz="1200" u="none" cap="none" strike="noStrik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11: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36" name="Google Shape;136;p11:notes"/>
          <p:cNvSpPr txBox="1"/>
          <p:nvPr>
            <p:ph idx="1" type="body"/>
          </p:nvPr>
        </p:nvSpPr>
        <p:spPr>
          <a:xfrm>
            <a:off x="685800" y="4343400"/>
            <a:ext cx="5486040"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None/>
            </a:pPr>
            <a:r>
              <a:rPr b="0" lang="cs-CZ" sz="2000" strike="noStrike">
                <a:latin typeface="Arial"/>
                <a:ea typeface="Arial"/>
                <a:cs typeface="Arial"/>
                <a:sym typeface="Arial"/>
              </a:rPr>
              <a:t>Jak prorok Izajáš předpověděl, narodí se mladé, svobodné panně dítě, jehož jméno bude „Immanuel“</a:t>
            </a:r>
            <a:r>
              <a:rPr lang="cs-CZ" sz="2000"/>
              <a:t>, což </a:t>
            </a:r>
            <a:r>
              <a:rPr b="0" lang="cs-CZ" sz="2000" strike="noStrike">
                <a:latin typeface="Arial"/>
                <a:ea typeface="Arial"/>
                <a:cs typeface="Arial"/>
                <a:sym typeface="Arial"/>
              </a:rPr>
              <a:t>znamená „Bůh s námi“ a že ono dítě bude tím, kdo </a:t>
            </a:r>
            <a:r>
              <a:rPr b="1" lang="cs-CZ" sz="2000" strike="noStrike">
                <a:latin typeface="Arial"/>
                <a:ea typeface="Arial"/>
                <a:cs typeface="Arial"/>
                <a:sym typeface="Arial"/>
              </a:rPr>
              <a:t>„zachrání svůj lid od jejich hříchů“ </a:t>
            </a:r>
            <a:r>
              <a:rPr b="0" lang="cs-CZ" sz="2000" strike="noStrike">
                <a:latin typeface="Arial"/>
                <a:ea typeface="Arial"/>
                <a:cs typeface="Arial"/>
                <a:sym typeface="Arial"/>
              </a:rPr>
              <a:t>(Matouš 1,21 B21). Podívejme se, jak se tento příběh ve skutečnosti odehrál:</a:t>
            </a:r>
            <a:endParaRPr b="0" sz="2000" strike="noStrike">
              <a:latin typeface="Arial"/>
              <a:ea typeface="Arial"/>
              <a:cs typeface="Arial"/>
              <a:sym typeface="Arial"/>
            </a:endParaRPr>
          </a:p>
        </p:txBody>
      </p:sp>
      <p:sp>
        <p:nvSpPr>
          <p:cNvPr id="137" name="Google Shape;137;p11:notes"/>
          <p:cNvSpPr txBox="1"/>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lang="cs-CZ" sz="1200" strike="noStrike">
                <a:solidFill>
                  <a:schemeClr val="dk1"/>
                </a:solidFill>
                <a:latin typeface="Times New Roman"/>
                <a:ea typeface="Times New Roman"/>
                <a:cs typeface="Times New Roman"/>
                <a:sym typeface="Times New Roman"/>
              </a:rPr>
              <a:t>‹#›</a:t>
            </a:fld>
            <a:endParaRPr b="0" sz="1200" strike="noStrik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12: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5" name="Google Shape;145;p12:notes"/>
          <p:cNvSpPr txBox="1"/>
          <p:nvPr>
            <p:ph idx="1" type="body"/>
          </p:nvPr>
        </p:nvSpPr>
        <p:spPr>
          <a:xfrm>
            <a:off x="685800" y="4343400"/>
            <a:ext cx="5486040"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None/>
            </a:pPr>
            <a:r>
              <a:rPr b="1" lang="cs-CZ" sz="2000" strike="noStrike">
                <a:latin typeface="Arial"/>
                <a:ea typeface="Arial"/>
                <a:cs typeface="Arial"/>
                <a:sym typeface="Arial"/>
              </a:rPr>
              <a:t>„Narození Ježíše Krista se událo takto: Jeho matka Maria byla zasnoubena Josefovi, ale dříve, než se sešli, shledalo se, že počala z Ducha svatého.“</a:t>
            </a:r>
            <a:r>
              <a:rPr b="0" lang="cs-CZ" sz="2000" strike="noStrike">
                <a:latin typeface="Arial"/>
                <a:ea typeface="Arial"/>
                <a:cs typeface="Arial"/>
                <a:sym typeface="Arial"/>
              </a:rPr>
              <a:t>(Matouš 1,18) </a:t>
            </a:r>
            <a:endParaRPr b="1" sz="2000" strike="noStrike">
              <a:latin typeface="Arial"/>
              <a:ea typeface="Arial"/>
              <a:cs typeface="Arial"/>
              <a:sym typeface="Arial"/>
            </a:endParaRPr>
          </a:p>
        </p:txBody>
      </p:sp>
      <p:sp>
        <p:nvSpPr>
          <p:cNvPr id="146" name="Google Shape;146;p12:notes"/>
          <p:cNvSpPr txBox="1"/>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lang="cs-CZ" sz="1200" strike="noStrike">
                <a:solidFill>
                  <a:schemeClr val="dk1"/>
                </a:solidFill>
                <a:latin typeface="Times New Roman"/>
                <a:ea typeface="Times New Roman"/>
                <a:cs typeface="Times New Roman"/>
                <a:sym typeface="Times New Roman"/>
              </a:rPr>
              <a:t>‹#›</a:t>
            </a:fld>
            <a:endParaRPr b="0" sz="1200" strike="noStrik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13: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53" name="Google Shape;153;p13:notes"/>
          <p:cNvSpPr txBox="1"/>
          <p:nvPr>
            <p:ph idx="1" type="body"/>
          </p:nvPr>
        </p:nvSpPr>
        <p:spPr>
          <a:xfrm>
            <a:off x="685800" y="4343400"/>
            <a:ext cx="5486040"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None/>
            </a:pPr>
            <a:r>
              <a:rPr b="0" lang="cs-CZ" sz="2000" strike="noStrike">
                <a:latin typeface="Arial"/>
                <a:ea typeface="Arial"/>
                <a:cs typeface="Arial"/>
                <a:sym typeface="Arial"/>
              </a:rPr>
              <a:t>Nejen, že byl způsob Ježíšova narození předpovězen, ale také bylo známo, kde se Spasitel narodí! Micheáš ve Starém zákoně píše:</a:t>
            </a:r>
            <a:endParaRPr b="0" sz="2000" strike="noStrike">
              <a:latin typeface="Arial"/>
              <a:ea typeface="Arial"/>
              <a:cs typeface="Arial"/>
              <a:sym typeface="Arial"/>
            </a:endParaRPr>
          </a:p>
        </p:txBody>
      </p:sp>
      <p:sp>
        <p:nvSpPr>
          <p:cNvPr id="154" name="Google Shape;154;p13:notes"/>
          <p:cNvSpPr txBox="1"/>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lang="cs-CZ" sz="1200" strike="noStrike">
                <a:solidFill>
                  <a:schemeClr val="dk1"/>
                </a:solidFill>
                <a:latin typeface="Times New Roman"/>
                <a:ea typeface="Times New Roman"/>
                <a:cs typeface="Times New Roman"/>
                <a:sym typeface="Times New Roman"/>
              </a:rPr>
              <a:t>‹#›</a:t>
            </a:fld>
            <a:endParaRPr b="0" sz="1200" strike="noStrik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14: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61" name="Google Shape;161;p14:notes"/>
          <p:cNvSpPr txBox="1"/>
          <p:nvPr>
            <p:ph idx="1" type="body"/>
          </p:nvPr>
        </p:nvSpPr>
        <p:spPr>
          <a:xfrm>
            <a:off x="685800" y="4343400"/>
            <a:ext cx="5486040"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None/>
            </a:pPr>
            <a:r>
              <a:rPr b="1" lang="cs-CZ" sz="2000" strike="noStrike">
                <a:latin typeface="Arial"/>
                <a:ea typeface="Arial"/>
                <a:cs typeface="Arial"/>
                <a:sym typeface="Arial"/>
              </a:rPr>
              <a:t>„Ty však, Betléme efratský... právě z tebe mi má vzejít ten, jenž bude Vládcem v Izraeli...“</a:t>
            </a:r>
            <a:r>
              <a:rPr b="0" lang="cs-CZ" sz="2000" strike="noStrike">
                <a:latin typeface="Arial"/>
                <a:ea typeface="Arial"/>
                <a:cs typeface="Arial"/>
                <a:sym typeface="Arial"/>
              </a:rPr>
              <a:t>(Micheáš 5,1 B21) </a:t>
            </a:r>
            <a:endParaRPr b="1" sz="2000" strike="noStrike">
              <a:latin typeface="Arial"/>
              <a:ea typeface="Arial"/>
              <a:cs typeface="Arial"/>
              <a:sym typeface="Arial"/>
            </a:endParaRPr>
          </a:p>
        </p:txBody>
      </p:sp>
      <p:sp>
        <p:nvSpPr>
          <p:cNvPr id="162" name="Google Shape;162;p14:notes"/>
          <p:cNvSpPr txBox="1"/>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lang="cs-CZ" sz="1200" strike="noStrike">
                <a:solidFill>
                  <a:schemeClr val="dk1"/>
                </a:solidFill>
                <a:latin typeface="Times New Roman"/>
                <a:ea typeface="Times New Roman"/>
                <a:cs typeface="Times New Roman"/>
                <a:sym typeface="Times New Roman"/>
              </a:rPr>
              <a:t>‹#›</a:t>
            </a:fld>
            <a:endParaRPr b="0" sz="1200" strike="noStrik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15: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69" name="Google Shape;169;p15:notes"/>
          <p:cNvSpPr txBox="1"/>
          <p:nvPr>
            <p:ph idx="1" type="body"/>
          </p:nvPr>
        </p:nvSpPr>
        <p:spPr>
          <a:xfrm>
            <a:off x="685800" y="4343400"/>
            <a:ext cx="5486040"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None/>
            </a:pPr>
            <a:r>
              <a:rPr b="1" lang="cs-CZ" sz="2000" strike="noStrike">
                <a:latin typeface="Arial"/>
                <a:ea typeface="Arial"/>
                <a:cs typeface="Arial"/>
                <a:sym typeface="Arial"/>
              </a:rPr>
              <a:t>„Když se narodil Ježíš v judském Betlémě...“</a:t>
            </a:r>
            <a:r>
              <a:rPr b="0" lang="cs-CZ" sz="2000" strike="noStrike">
                <a:latin typeface="Arial"/>
                <a:ea typeface="Arial"/>
                <a:cs typeface="Arial"/>
                <a:sym typeface="Arial"/>
              </a:rPr>
              <a:t>(Matouš 2,1) Nový zákon potvrzuje naplnění Micheášova proroctví, které bylo napsáno 700 let před</a:t>
            </a:r>
            <a:r>
              <a:rPr lang="cs-CZ" sz="2000"/>
              <a:t> Ježíšovým narozením</a:t>
            </a:r>
            <a:r>
              <a:rPr b="0" lang="cs-CZ" sz="2000" strike="noStrike">
                <a:latin typeface="Arial"/>
                <a:ea typeface="Arial"/>
                <a:cs typeface="Arial"/>
                <a:sym typeface="Arial"/>
              </a:rPr>
              <a:t>. Novomanželé Marie a Josef byli nuceni navštívit Betlém, aby tak splnili římské nařízení o sčítání lidu kvůli daním. V hostinci už ale nebylo volné ubytování, takže museli přenocovat ve stáji. Tam se Ježíš narodil.</a:t>
            </a:r>
            <a:endParaRPr/>
          </a:p>
        </p:txBody>
      </p:sp>
      <p:sp>
        <p:nvSpPr>
          <p:cNvPr id="170" name="Google Shape;170;p15:notes"/>
          <p:cNvSpPr txBox="1"/>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lang="cs-CZ" sz="1200" strike="noStrike">
                <a:solidFill>
                  <a:schemeClr val="dk1"/>
                </a:solidFill>
                <a:latin typeface="Times New Roman"/>
                <a:ea typeface="Times New Roman"/>
                <a:cs typeface="Times New Roman"/>
                <a:sym typeface="Times New Roman"/>
              </a:rPr>
              <a:t>‹#›</a:t>
            </a:fld>
            <a:endParaRPr b="0" sz="1200" strike="noStrik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16: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77" name="Google Shape;177;p16:notes"/>
          <p:cNvSpPr txBox="1"/>
          <p:nvPr>
            <p:ph idx="1" type="body"/>
          </p:nvPr>
        </p:nvSpPr>
        <p:spPr>
          <a:xfrm>
            <a:off x="685800" y="4343400"/>
            <a:ext cx="5486040"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None/>
            </a:pPr>
            <a:r>
              <a:rPr b="1" lang="cs-CZ" sz="2000" strike="noStrike">
                <a:latin typeface="Arial"/>
                <a:ea typeface="Arial"/>
                <a:cs typeface="Arial"/>
                <a:sym typeface="Arial"/>
              </a:rPr>
              <a:t>„I porodila svého prvorozeného syna, zavinula jej do plenek a položila do jeslí, protože se pro ně nenašlo místo pod střechou.“</a:t>
            </a:r>
            <a:r>
              <a:rPr b="0" lang="cs-CZ" sz="2000" strike="noStrike">
                <a:latin typeface="Arial"/>
                <a:ea typeface="Arial"/>
                <a:cs typeface="Arial"/>
                <a:sym typeface="Arial"/>
              </a:rPr>
              <a:t>(Lukáš 2,7) Ježíš byl více než jen dobrý muž, více než jen učitel etiky, více než jen morální filosof. Byl Božím Synem. Narodil se panně, jak to předpověděl Izajáš</a:t>
            </a:r>
            <a:r>
              <a:rPr lang="cs-CZ" sz="2000"/>
              <a:t> a</a:t>
            </a:r>
            <a:r>
              <a:rPr lang="cs-CZ"/>
              <a:t> </a:t>
            </a:r>
            <a:r>
              <a:rPr lang="cs-CZ" sz="2000"/>
              <a:t>n</a:t>
            </a:r>
            <a:r>
              <a:rPr b="0" lang="cs-CZ" sz="2000" strike="noStrike">
                <a:latin typeface="Arial"/>
                <a:ea typeface="Arial"/>
                <a:cs typeface="Arial"/>
                <a:sym typeface="Arial"/>
              </a:rPr>
              <a:t>arodil se v Betlémě, jak to předpověděl Micheáš.</a:t>
            </a:r>
            <a:endParaRPr/>
          </a:p>
        </p:txBody>
      </p:sp>
      <p:sp>
        <p:nvSpPr>
          <p:cNvPr id="178" name="Google Shape;178;p16:notes"/>
          <p:cNvSpPr txBox="1"/>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lang="cs-CZ" sz="1200" strike="noStrike">
                <a:solidFill>
                  <a:schemeClr val="dk1"/>
                </a:solidFill>
                <a:latin typeface="Times New Roman"/>
                <a:ea typeface="Times New Roman"/>
                <a:cs typeface="Times New Roman"/>
                <a:sym typeface="Times New Roman"/>
              </a:rPr>
              <a:t>‹#›</a:t>
            </a:fld>
            <a:endParaRPr b="0" sz="1200" strike="noStrik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17: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5" name="Google Shape;185;p17:notes"/>
          <p:cNvSpPr txBox="1"/>
          <p:nvPr>
            <p:ph idx="1" type="body"/>
          </p:nvPr>
        </p:nvSpPr>
        <p:spPr>
          <a:xfrm>
            <a:off x="685800" y="4343400"/>
            <a:ext cx="5486040"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None/>
            </a:pPr>
            <a:r>
              <a:rPr b="0" lang="cs-CZ" sz="2000" strike="noStrike">
                <a:latin typeface="Arial"/>
                <a:ea typeface="Arial"/>
                <a:cs typeface="Arial"/>
                <a:sym typeface="Arial"/>
              </a:rPr>
              <a:t>Proč Bible jasně zjevuje</a:t>
            </a:r>
            <a:r>
              <a:rPr lang="cs-CZ" sz="2000"/>
              <a:t> </a:t>
            </a:r>
            <a:r>
              <a:rPr b="0" lang="cs-CZ" sz="2000" strike="noStrike">
                <a:latin typeface="Arial"/>
                <a:ea typeface="Arial"/>
                <a:cs typeface="Arial"/>
                <a:sym typeface="Arial"/>
              </a:rPr>
              <a:t>detaily z Kristova života stovky let předtím, než se staly? Proč Bůh chtěl, aby se tato proroctví tak přesně a doslova naplnila?</a:t>
            </a:r>
            <a:r>
              <a:rPr lang="cs-CZ"/>
              <a:t> </a:t>
            </a:r>
            <a:r>
              <a:rPr b="0" lang="cs-CZ" sz="2000" strike="noStrike">
                <a:latin typeface="Arial"/>
                <a:ea typeface="Arial"/>
                <a:cs typeface="Arial"/>
                <a:sym typeface="Arial"/>
              </a:rPr>
              <a:t>Když na počátku Adam s Evou zhřešili a stali se tak hříšnými, Bůh musel něco udělat. Vytvořil plán, aby zachránil lidskou rasu. V jeho plánu byl zahrnut příchod Ježíše – jeho Syna – na tuto zem, kde žil dokonalým životem a sám se obětoval a zemřel místo nás za naše hříchy. Říká se tomu PLÁN SPASENÍ</a:t>
            </a:r>
            <a:r>
              <a:rPr lang="cs-CZ" sz="2000"/>
              <a:t>. </a:t>
            </a:r>
            <a:r>
              <a:rPr b="0" lang="cs-CZ" sz="2000" strike="noStrike">
                <a:latin typeface="Arial"/>
                <a:ea typeface="Arial"/>
                <a:cs typeface="Arial"/>
                <a:sym typeface="Arial"/>
              </a:rPr>
              <a:t>Ale tento plán nás nemůže zachránit, dokud ho nepoznáme a nepřijmeme</a:t>
            </a:r>
            <a:r>
              <a:rPr lang="cs-CZ" sz="2000"/>
              <a:t>. </a:t>
            </a:r>
            <a:r>
              <a:rPr b="0" lang="cs-CZ" sz="2000" strike="noStrike">
                <a:latin typeface="Arial"/>
                <a:ea typeface="Arial"/>
                <a:cs typeface="Arial"/>
                <a:sym typeface="Arial"/>
              </a:rPr>
              <a:t>Bůh nám dal proroctví, abychom Ježíše poznali a uvěřili, že je Spasitelem světa.</a:t>
            </a:r>
            <a:endParaRPr/>
          </a:p>
        </p:txBody>
      </p:sp>
      <p:sp>
        <p:nvSpPr>
          <p:cNvPr id="186" name="Google Shape;186;p17:notes"/>
          <p:cNvSpPr txBox="1"/>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lang="cs-CZ" sz="1200" strike="noStrike">
                <a:solidFill>
                  <a:schemeClr val="dk1"/>
                </a:solidFill>
                <a:latin typeface="Times New Roman"/>
                <a:ea typeface="Times New Roman"/>
                <a:cs typeface="Times New Roman"/>
                <a:sym typeface="Times New Roman"/>
              </a:rPr>
              <a:t>‹#›</a:t>
            </a:fld>
            <a:endParaRPr b="0" sz="1200" strike="noStrik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18: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91" name="Google Shape;191;p18:notes"/>
          <p:cNvSpPr txBox="1"/>
          <p:nvPr>
            <p:ph idx="1" type="body"/>
          </p:nvPr>
        </p:nvSpPr>
        <p:spPr>
          <a:xfrm>
            <a:off x="685800" y="4343400"/>
            <a:ext cx="5486040"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None/>
            </a:pPr>
            <a:r>
              <a:rPr lang="cs-CZ" sz="2000"/>
              <a:t>V čase, kdy se blížilo Ježíšovo narození</a:t>
            </a:r>
            <a:r>
              <a:rPr b="0" lang="cs-CZ" sz="2000" strike="noStrike">
                <a:latin typeface="Arial"/>
                <a:ea typeface="Arial"/>
                <a:cs typeface="Arial"/>
                <a:sym typeface="Arial"/>
              </a:rPr>
              <a:t> několik mudrců z východu pečlivě studovalo</a:t>
            </a:r>
            <a:r>
              <a:rPr lang="cs-CZ" sz="2000"/>
              <a:t> </a:t>
            </a:r>
            <a:r>
              <a:rPr b="0" lang="cs-CZ" sz="2000" strike="noStrike">
                <a:latin typeface="Arial"/>
                <a:ea typeface="Arial"/>
                <a:cs typeface="Arial"/>
                <a:sym typeface="Arial"/>
              </a:rPr>
              <a:t>proroctví Starého zákona. Pochopili proroctví o velkém Zachránci, který má přijít a věděli, že se má narodit právě teď.</a:t>
            </a:r>
            <a:r>
              <a:rPr lang="cs-CZ"/>
              <a:t> </a:t>
            </a:r>
            <a:r>
              <a:rPr b="0" lang="cs-CZ" sz="2000" strike="noStrike">
                <a:latin typeface="Arial"/>
                <a:ea typeface="Arial"/>
                <a:cs typeface="Arial"/>
                <a:sym typeface="Arial"/>
              </a:rPr>
              <a:t>Když uviděli na nebi novou hvězdu, která je vedla směrem do Judska, poznali, že je to znamení o nově narozeném králi</a:t>
            </a:r>
            <a:r>
              <a:rPr lang="cs-CZ" sz="2000"/>
              <a:t> a vydali se na cestu za novým králem. </a:t>
            </a:r>
            <a:r>
              <a:rPr b="0" lang="cs-CZ" sz="2000" strike="noStrike">
                <a:latin typeface="Arial"/>
                <a:ea typeface="Arial"/>
                <a:cs typeface="Arial"/>
                <a:sym typeface="Arial"/>
              </a:rPr>
              <a:t>Krátce poté, co se Ježíš narodil, přišli tito mudrci z Východu do Betléma, kam je vedla hvězda a našli tam ve chlévě malého Ježíše. Poklonili se mu a vzdali mu úctu.</a:t>
            </a:r>
            <a:endParaRPr b="0" sz="2000" strike="noStrike">
              <a:latin typeface="Arial"/>
              <a:ea typeface="Arial"/>
              <a:cs typeface="Arial"/>
              <a:sym typeface="Arial"/>
            </a:endParaRPr>
          </a:p>
        </p:txBody>
      </p:sp>
      <p:sp>
        <p:nvSpPr>
          <p:cNvPr id="192" name="Google Shape;192;p18:notes"/>
          <p:cNvSpPr txBox="1"/>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lang="cs-CZ" sz="1200" strike="noStrike">
                <a:solidFill>
                  <a:schemeClr val="dk1"/>
                </a:solidFill>
                <a:latin typeface="Times New Roman"/>
                <a:ea typeface="Times New Roman"/>
                <a:cs typeface="Times New Roman"/>
                <a:sym typeface="Times New Roman"/>
              </a:rPr>
              <a:t>‹#›</a:t>
            </a:fld>
            <a:endParaRPr b="0" sz="1200" strike="noStrik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19: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97" name="Google Shape;197;p19:notes"/>
          <p:cNvSpPr txBox="1"/>
          <p:nvPr>
            <p:ph idx="1" type="body"/>
          </p:nvPr>
        </p:nvSpPr>
        <p:spPr>
          <a:xfrm>
            <a:off x="685800" y="4343400"/>
            <a:ext cx="5486040"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None/>
            </a:pPr>
            <a:r>
              <a:rPr b="0" lang="cs-CZ" sz="2000" strike="noStrike">
                <a:latin typeface="Arial"/>
                <a:ea typeface="Arial"/>
                <a:cs typeface="Arial"/>
                <a:sym typeface="Arial"/>
              </a:rPr>
              <a:t>Tak začal vskutku pozoruhodný Ježíšův život. I přesto, že byl Bohem, žil na zemi jako pokorný, tvrdě pracující a obětavý služebník.</a:t>
            </a:r>
            <a:r>
              <a:rPr lang="cs-CZ"/>
              <a:t> </a:t>
            </a:r>
            <a:r>
              <a:rPr b="0" lang="cs-CZ" sz="2000" strike="noStrike">
                <a:latin typeface="Arial"/>
                <a:ea typeface="Arial"/>
                <a:cs typeface="Arial"/>
                <a:sym typeface="Arial"/>
              </a:rPr>
              <a:t>Všimněme si, jak apoštol Pavel popisuje jeho obětavost:</a:t>
            </a:r>
            <a:endParaRPr/>
          </a:p>
        </p:txBody>
      </p:sp>
      <p:sp>
        <p:nvSpPr>
          <p:cNvPr id="198" name="Google Shape;198;p19:notes"/>
          <p:cNvSpPr txBox="1"/>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lang="cs-CZ" sz="1200" strike="noStrike">
                <a:solidFill>
                  <a:schemeClr val="dk1"/>
                </a:solidFill>
                <a:latin typeface="Times New Roman"/>
                <a:ea typeface="Times New Roman"/>
                <a:cs typeface="Times New Roman"/>
                <a:sym typeface="Times New Roman"/>
              </a:rPr>
              <a:t>‹#›</a:t>
            </a:fld>
            <a:endParaRPr b="0" sz="1200" strike="noStrik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p2: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3" name="Google Shape;73;p2:notes"/>
          <p:cNvSpPr txBox="1"/>
          <p:nvPr>
            <p:ph idx="1" type="body"/>
          </p:nvPr>
        </p:nvSpPr>
        <p:spPr>
          <a:xfrm>
            <a:off x="685800" y="4343400"/>
            <a:ext cx="5486040"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None/>
            </a:pPr>
            <a:r>
              <a:rPr b="0" lang="cs-CZ" sz="2000" strike="noStrike">
                <a:latin typeface="Arial"/>
                <a:ea typeface="Arial"/>
                <a:cs typeface="Arial"/>
                <a:sym typeface="Arial"/>
              </a:rPr>
              <a:t>Dnešní večer si představíme </a:t>
            </a:r>
            <a:r>
              <a:rPr lang="cs-CZ" sz="2000"/>
              <a:t>Osobnost</a:t>
            </a:r>
            <a:r>
              <a:rPr b="0" lang="cs-CZ" sz="2000" strike="noStrike">
                <a:latin typeface="Arial"/>
                <a:ea typeface="Arial"/>
                <a:cs typeface="Arial"/>
                <a:sym typeface="Arial"/>
              </a:rPr>
              <a:t>, kter</a:t>
            </a:r>
            <a:r>
              <a:rPr lang="cs-CZ" sz="2000"/>
              <a:t>á</a:t>
            </a:r>
            <a:r>
              <a:rPr b="0" lang="cs-CZ" sz="2000" strike="noStrike">
                <a:latin typeface="Arial"/>
                <a:ea typeface="Arial"/>
                <a:cs typeface="Arial"/>
                <a:sym typeface="Arial"/>
              </a:rPr>
              <a:t> změnila svět a může změnit i tvůj život.</a:t>
            </a:r>
            <a:endParaRPr b="0" sz="2000" strike="noStrike">
              <a:latin typeface="Arial"/>
              <a:ea typeface="Arial"/>
              <a:cs typeface="Arial"/>
              <a:sym typeface="Arial"/>
            </a:endParaRPr>
          </a:p>
        </p:txBody>
      </p:sp>
      <p:sp>
        <p:nvSpPr>
          <p:cNvPr id="74" name="Google Shape;74;p2:notes"/>
          <p:cNvSpPr txBox="1"/>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i="0" lang="cs-CZ" sz="1200" u="none" cap="none" strike="noStrike">
                <a:solidFill>
                  <a:schemeClr val="dk1"/>
                </a:solidFill>
                <a:latin typeface="Times New Roman"/>
                <a:ea typeface="Times New Roman"/>
                <a:cs typeface="Times New Roman"/>
                <a:sym typeface="Times New Roman"/>
              </a:rPr>
              <a:t>‹#›</a:t>
            </a:fld>
            <a:endParaRPr b="0" i="0" sz="1200" u="none" cap="none" strike="noStrik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20: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04" name="Google Shape;204;p20:notes"/>
          <p:cNvSpPr txBox="1"/>
          <p:nvPr>
            <p:ph idx="1" type="body"/>
          </p:nvPr>
        </p:nvSpPr>
        <p:spPr>
          <a:xfrm>
            <a:off x="685800" y="4343400"/>
            <a:ext cx="5486040"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None/>
            </a:pPr>
            <a:r>
              <a:rPr b="1" lang="cs-CZ" sz="2000" strike="noStrike">
                <a:latin typeface="Arial"/>
                <a:ea typeface="Arial"/>
                <a:cs typeface="Arial"/>
                <a:sym typeface="Arial"/>
              </a:rPr>
              <a:t>„Způsobem bytí byl roven Bohu, a přece na své rovnosti nelpěl...“ </a:t>
            </a:r>
            <a:r>
              <a:rPr b="0" lang="cs-CZ" sz="2000" strike="noStrike">
                <a:latin typeface="Arial"/>
                <a:ea typeface="Arial"/>
                <a:cs typeface="Arial"/>
                <a:sym typeface="Arial"/>
              </a:rPr>
              <a:t>(Filipským 2,6) </a:t>
            </a:r>
            <a:endParaRPr b="1" sz="2000" strike="noStrike">
              <a:latin typeface="Arial"/>
              <a:ea typeface="Arial"/>
              <a:cs typeface="Arial"/>
              <a:sym typeface="Arial"/>
            </a:endParaRPr>
          </a:p>
        </p:txBody>
      </p:sp>
      <p:sp>
        <p:nvSpPr>
          <p:cNvPr id="205" name="Google Shape;205;p20:notes"/>
          <p:cNvSpPr txBox="1"/>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lang="cs-CZ" sz="1200" strike="noStrike">
                <a:solidFill>
                  <a:schemeClr val="dk1"/>
                </a:solidFill>
                <a:latin typeface="Times New Roman"/>
                <a:ea typeface="Times New Roman"/>
                <a:cs typeface="Times New Roman"/>
                <a:sym typeface="Times New Roman"/>
              </a:rPr>
              <a:t>‹#›</a:t>
            </a:fld>
            <a:endParaRPr b="0" sz="1200" strike="noStrik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21: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12" name="Google Shape;212;p21:notes"/>
          <p:cNvSpPr txBox="1"/>
          <p:nvPr>
            <p:ph idx="1" type="body"/>
          </p:nvPr>
        </p:nvSpPr>
        <p:spPr>
          <a:xfrm>
            <a:off x="685800" y="4343400"/>
            <a:ext cx="5486040"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None/>
            </a:pPr>
            <a:r>
              <a:rPr b="1" lang="cs-CZ" sz="2000" strike="noStrike">
                <a:latin typeface="Arial"/>
                <a:ea typeface="Arial"/>
                <a:cs typeface="Arial"/>
                <a:sym typeface="Arial"/>
              </a:rPr>
              <a:t>„...nýbrž sám sebe zmařil, vzal na sebe způsob služebníka, stal se jedním z lidí. A v podobě člověka...“ </a:t>
            </a:r>
            <a:r>
              <a:rPr b="0" lang="cs-CZ" sz="2000" strike="noStrike">
                <a:latin typeface="Arial"/>
                <a:ea typeface="Arial"/>
                <a:cs typeface="Arial"/>
                <a:sym typeface="Arial"/>
              </a:rPr>
              <a:t>(Filipským 2,7) </a:t>
            </a:r>
            <a:endParaRPr b="1" sz="2000" strike="noStrike">
              <a:latin typeface="Arial"/>
              <a:ea typeface="Arial"/>
              <a:cs typeface="Arial"/>
              <a:sym typeface="Arial"/>
            </a:endParaRPr>
          </a:p>
        </p:txBody>
      </p:sp>
      <p:sp>
        <p:nvSpPr>
          <p:cNvPr id="213" name="Google Shape;213;p21:notes"/>
          <p:cNvSpPr txBox="1"/>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lang="cs-CZ" sz="1200" strike="noStrike">
                <a:solidFill>
                  <a:schemeClr val="dk1"/>
                </a:solidFill>
                <a:latin typeface="Times New Roman"/>
                <a:ea typeface="Times New Roman"/>
                <a:cs typeface="Times New Roman"/>
                <a:sym typeface="Times New Roman"/>
              </a:rPr>
              <a:t>‹#›</a:t>
            </a:fld>
            <a:endParaRPr b="0" sz="1200" strike="noStrik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22: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20" name="Google Shape;220;p22:notes"/>
          <p:cNvSpPr txBox="1"/>
          <p:nvPr>
            <p:ph idx="1" type="body"/>
          </p:nvPr>
        </p:nvSpPr>
        <p:spPr>
          <a:xfrm>
            <a:off x="685800" y="4343400"/>
            <a:ext cx="5486040"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None/>
            </a:pPr>
            <a:r>
              <a:rPr b="0" lang="cs-CZ" sz="2000" strike="noStrike">
                <a:latin typeface="Arial"/>
                <a:ea typeface="Arial"/>
                <a:cs typeface="Arial"/>
                <a:sym typeface="Arial"/>
              </a:rPr>
              <a:t>Ježíš se stal někým jako my, aby mohl být každému z nás příkladem pro život na této zemi. </a:t>
            </a:r>
            <a:r>
              <a:rPr lang="cs-CZ" sz="2000">
                <a:latin typeface="Arial"/>
                <a:ea typeface="Arial"/>
                <a:cs typeface="Arial"/>
                <a:sym typeface="Arial"/>
              </a:rPr>
              <a:t>Přišel nám představit skutečný charakter milujícího nebeského Otce. Ježíš prožil svůj život na naší zemi v dokonalé čistotě, spravedlnosti, bezhříšnosti a poslušnosti Božích přikázání. Jeho chování bylo motivováno láskou k Bohu i láskou k člověku.</a:t>
            </a:r>
            <a:r>
              <a:rPr b="0" lang="cs-CZ" sz="2000" strike="noStrike">
                <a:latin typeface="Arial"/>
                <a:ea typeface="Arial"/>
                <a:cs typeface="Arial"/>
                <a:sym typeface="Arial"/>
              </a:rPr>
              <a:t> On nenaplnil dávná proroctví pouze svým narozením a životem – ale i svou smrtí, když zemřel za hříchy každého z nás, a</a:t>
            </a:r>
            <a:r>
              <a:rPr lang="cs-CZ" sz="2000">
                <a:latin typeface="Arial"/>
                <a:ea typeface="Arial"/>
                <a:cs typeface="Arial"/>
                <a:sym typeface="Arial"/>
              </a:rPr>
              <a:t>by lidé vírou v Něho mohli získat věčný život.</a:t>
            </a:r>
            <a:endParaRPr b="0" sz="2000" strike="noStrike">
              <a:latin typeface="Arial"/>
              <a:ea typeface="Arial"/>
              <a:cs typeface="Arial"/>
              <a:sym typeface="Arial"/>
            </a:endParaRPr>
          </a:p>
        </p:txBody>
      </p:sp>
      <p:sp>
        <p:nvSpPr>
          <p:cNvPr id="221" name="Google Shape;221;p22:notes"/>
          <p:cNvSpPr txBox="1"/>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lang="cs-CZ" sz="1200" strike="noStrike">
                <a:solidFill>
                  <a:schemeClr val="dk1"/>
                </a:solidFill>
                <a:latin typeface="Times New Roman"/>
                <a:ea typeface="Times New Roman"/>
                <a:cs typeface="Times New Roman"/>
                <a:sym typeface="Times New Roman"/>
              </a:rPr>
              <a:t>‹#›</a:t>
            </a:fld>
            <a:endParaRPr b="0" sz="1200" strike="noStrik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23: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26" name="Google Shape;226;p23:notes"/>
          <p:cNvSpPr txBox="1"/>
          <p:nvPr>
            <p:ph idx="1" type="body"/>
          </p:nvPr>
        </p:nvSpPr>
        <p:spPr>
          <a:xfrm>
            <a:off x="685800" y="4343400"/>
            <a:ext cx="5486040"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None/>
            </a:pPr>
            <a:r>
              <a:rPr b="0" lang="cs-CZ" sz="2000" strike="noStrike">
                <a:latin typeface="Arial"/>
                <a:ea typeface="Arial"/>
                <a:cs typeface="Arial"/>
                <a:sym typeface="Arial"/>
              </a:rPr>
              <a:t>Dalším důkazem je ZPŮSOBM, JAKÝM BYL JEŽÍŠ ZRAZEN. Vezměme si například situaci, kdy byl zrazen Jidášem. </a:t>
            </a:r>
            <a:r>
              <a:rPr lang="cs-CZ" sz="2000"/>
              <a:t>T</a:t>
            </a:r>
            <a:r>
              <a:rPr b="0" lang="cs-CZ" sz="2000" strike="noStrike">
                <a:latin typeface="Arial"/>
                <a:ea typeface="Arial"/>
                <a:cs typeface="Arial"/>
                <a:sym typeface="Arial"/>
              </a:rPr>
              <a:t>ento děj byl do detailu předpovězen žalmistou.</a:t>
            </a:r>
            <a:endParaRPr/>
          </a:p>
        </p:txBody>
      </p:sp>
      <p:sp>
        <p:nvSpPr>
          <p:cNvPr id="227" name="Google Shape;227;p23:notes"/>
          <p:cNvSpPr txBox="1"/>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lang="cs-CZ" sz="1200" strike="noStrike">
                <a:solidFill>
                  <a:schemeClr val="dk1"/>
                </a:solidFill>
                <a:latin typeface="Times New Roman"/>
                <a:ea typeface="Times New Roman"/>
                <a:cs typeface="Times New Roman"/>
                <a:sym typeface="Times New Roman"/>
              </a:rPr>
              <a:t>‹#›</a:t>
            </a:fld>
            <a:endParaRPr b="0" sz="1200" strike="noStrik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24: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34" name="Google Shape;234;p24:notes"/>
          <p:cNvSpPr txBox="1"/>
          <p:nvPr>
            <p:ph idx="1" type="body"/>
          </p:nvPr>
        </p:nvSpPr>
        <p:spPr>
          <a:xfrm>
            <a:off x="685800" y="4343400"/>
            <a:ext cx="5486040"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None/>
            </a:pPr>
            <a:r>
              <a:rPr b="1" lang="cs-CZ" sz="2000" strike="noStrike">
                <a:latin typeface="Arial"/>
                <a:ea typeface="Arial"/>
                <a:cs typeface="Arial"/>
                <a:sym typeface="Arial"/>
              </a:rPr>
              <a:t>„I ten, s nímž jsem žil v pokoji a jemuž jsem důvěřoval, ten, jenž můj chléb jedl, vypíná se nade mne a zvedá patu.“</a:t>
            </a:r>
            <a:r>
              <a:rPr b="0" lang="cs-CZ" sz="2000" strike="noStrike">
                <a:latin typeface="Arial"/>
                <a:ea typeface="Arial"/>
                <a:cs typeface="Arial"/>
                <a:sym typeface="Arial"/>
              </a:rPr>
              <a:t>(Žalmy 41,10) Když seděli učedníci s Ježíšem u Poslední večeře, zeptal se Petr Ježíše, kdo jej zradí. On mu odpověděl:</a:t>
            </a:r>
            <a:endParaRPr/>
          </a:p>
        </p:txBody>
      </p:sp>
      <p:sp>
        <p:nvSpPr>
          <p:cNvPr id="235" name="Google Shape;235;p24:notes"/>
          <p:cNvSpPr txBox="1"/>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lang="cs-CZ" sz="1200" strike="noStrike">
                <a:solidFill>
                  <a:schemeClr val="dk1"/>
                </a:solidFill>
                <a:latin typeface="Times New Roman"/>
                <a:ea typeface="Times New Roman"/>
                <a:cs typeface="Times New Roman"/>
                <a:sym typeface="Times New Roman"/>
              </a:rPr>
              <a:t>‹#›</a:t>
            </a:fld>
            <a:endParaRPr b="0" sz="1200" strike="noStrik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25: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42" name="Google Shape;242;p25:notes"/>
          <p:cNvSpPr txBox="1"/>
          <p:nvPr>
            <p:ph idx="1" type="body"/>
          </p:nvPr>
        </p:nvSpPr>
        <p:spPr>
          <a:xfrm>
            <a:off x="685800" y="4343400"/>
            <a:ext cx="5486040"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None/>
            </a:pPr>
            <a:r>
              <a:rPr b="1" lang="cs-CZ" sz="2000" strike="noStrike">
                <a:latin typeface="Arial"/>
                <a:ea typeface="Arial"/>
                <a:cs typeface="Arial"/>
                <a:sym typeface="Arial"/>
              </a:rPr>
              <a:t>„Je to ten pro koho omočím tuto skývu chleba a podám mu ji.“</a:t>
            </a:r>
            <a:r>
              <a:rPr b="0" lang="cs-CZ" sz="2000" strike="noStrike">
                <a:latin typeface="Arial"/>
                <a:ea typeface="Arial"/>
                <a:cs typeface="Arial"/>
                <a:sym typeface="Arial"/>
              </a:rPr>
              <a:t>(Jan 13,26)</a:t>
            </a:r>
            <a:r>
              <a:rPr lang="cs-CZ"/>
              <a:t> </a:t>
            </a:r>
            <a:r>
              <a:rPr b="0" lang="cs-CZ" sz="2000" strike="noStrike">
                <a:latin typeface="Arial"/>
                <a:ea typeface="Arial"/>
                <a:cs typeface="Arial"/>
                <a:sym typeface="Arial"/>
              </a:rPr>
              <a:t>Přesně tak, jak to proroctví předpovědělo, byl to jeden z Ježíšových nejbližších, kdo jej zradil a vydal na smrt.</a:t>
            </a:r>
            <a:endParaRPr/>
          </a:p>
        </p:txBody>
      </p:sp>
      <p:sp>
        <p:nvSpPr>
          <p:cNvPr id="243" name="Google Shape;243;p25:notes"/>
          <p:cNvSpPr txBox="1"/>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lang="cs-CZ" sz="1200" strike="noStrike">
                <a:solidFill>
                  <a:schemeClr val="dk1"/>
                </a:solidFill>
                <a:latin typeface="Times New Roman"/>
                <a:ea typeface="Times New Roman"/>
                <a:cs typeface="Times New Roman"/>
                <a:sym typeface="Times New Roman"/>
              </a:rPr>
              <a:t>‹#›</a:t>
            </a:fld>
            <a:endParaRPr b="0" sz="1200" strike="noStrik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26: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50" name="Google Shape;250;p26:notes"/>
          <p:cNvSpPr txBox="1"/>
          <p:nvPr>
            <p:ph idx="1" type="body"/>
          </p:nvPr>
        </p:nvSpPr>
        <p:spPr>
          <a:xfrm>
            <a:off x="685800" y="4343400"/>
            <a:ext cx="5486040"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None/>
            </a:pPr>
            <a:r>
              <a:rPr b="0" lang="cs-CZ" sz="2000" strike="noStrike">
                <a:latin typeface="Arial"/>
                <a:ea typeface="Arial"/>
                <a:cs typeface="Arial"/>
                <a:sym typeface="Arial"/>
              </a:rPr>
              <a:t>Ale Písmo (Bible) bylo ohledně jeho zrazení ještě konkrétnější, dokonce zaznamenalo i detail, jak vysoká byla výše odměny pro zrádce!</a:t>
            </a:r>
            <a:endParaRPr/>
          </a:p>
        </p:txBody>
      </p:sp>
      <p:sp>
        <p:nvSpPr>
          <p:cNvPr id="251" name="Google Shape;251;p26:notes"/>
          <p:cNvSpPr txBox="1"/>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lang="cs-CZ" sz="1200" strike="noStrike">
                <a:solidFill>
                  <a:schemeClr val="dk1"/>
                </a:solidFill>
                <a:latin typeface="Times New Roman"/>
                <a:ea typeface="Times New Roman"/>
                <a:cs typeface="Times New Roman"/>
                <a:sym typeface="Times New Roman"/>
              </a:rPr>
              <a:t>‹#›</a:t>
            </a:fld>
            <a:endParaRPr b="0" sz="1200" strike="noStrik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27: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58" name="Google Shape;258;p27:notes"/>
          <p:cNvSpPr txBox="1"/>
          <p:nvPr>
            <p:ph idx="1" type="body"/>
          </p:nvPr>
        </p:nvSpPr>
        <p:spPr>
          <a:xfrm>
            <a:off x="685800" y="4343400"/>
            <a:ext cx="5486040"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None/>
            </a:pPr>
            <a:r>
              <a:rPr b="1" lang="cs-CZ" sz="2000" strike="noStrike">
                <a:latin typeface="Arial"/>
                <a:ea typeface="Arial"/>
                <a:cs typeface="Arial"/>
                <a:sym typeface="Arial"/>
              </a:rPr>
              <a:t>„Tu mi odvážili jako mzdu třicet šekelů stříbra.“</a:t>
            </a:r>
            <a:r>
              <a:rPr b="0" lang="cs-CZ" sz="2000" strike="noStrike">
                <a:latin typeface="Arial"/>
                <a:ea typeface="Arial"/>
                <a:cs typeface="Arial"/>
                <a:sym typeface="Arial"/>
              </a:rPr>
              <a:t>(Zacharjáš 11,12) V Novém zákoně je zaznamenáno, že se i toto proroctví přesně naplnilo.</a:t>
            </a:r>
            <a:endParaRPr/>
          </a:p>
        </p:txBody>
      </p:sp>
      <p:sp>
        <p:nvSpPr>
          <p:cNvPr id="259" name="Google Shape;259;p27:notes"/>
          <p:cNvSpPr txBox="1"/>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lang="cs-CZ" sz="1200" strike="noStrike">
                <a:solidFill>
                  <a:schemeClr val="dk1"/>
                </a:solidFill>
                <a:latin typeface="Times New Roman"/>
                <a:ea typeface="Times New Roman"/>
                <a:cs typeface="Times New Roman"/>
                <a:sym typeface="Times New Roman"/>
              </a:rPr>
              <a:t>‹#›</a:t>
            </a:fld>
            <a:endParaRPr b="0" sz="1200" strike="noStrik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28: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66" name="Google Shape;266;p28:notes"/>
          <p:cNvSpPr txBox="1"/>
          <p:nvPr>
            <p:ph idx="1" type="body"/>
          </p:nvPr>
        </p:nvSpPr>
        <p:spPr>
          <a:xfrm>
            <a:off x="685800" y="4343400"/>
            <a:ext cx="5486040"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None/>
            </a:pPr>
            <a:r>
              <a:rPr b="1" lang="cs-CZ" sz="2000" strike="noStrike">
                <a:latin typeface="Arial"/>
                <a:ea typeface="Arial"/>
                <a:cs typeface="Arial"/>
                <a:sym typeface="Arial"/>
              </a:rPr>
              <a:t>Tehdy šel jeden z dvanácti, jménem Jidáš Iškariotský, k velekněžím...“</a:t>
            </a:r>
            <a:r>
              <a:rPr b="0" lang="cs-CZ" sz="2000" strike="noStrike">
                <a:latin typeface="Arial"/>
                <a:ea typeface="Arial"/>
                <a:cs typeface="Arial"/>
                <a:sym typeface="Arial"/>
              </a:rPr>
              <a:t>(Matouš 26,14) </a:t>
            </a:r>
            <a:endParaRPr b="1" sz="2000" strike="noStrike">
              <a:latin typeface="Arial"/>
              <a:ea typeface="Arial"/>
              <a:cs typeface="Arial"/>
              <a:sym typeface="Arial"/>
            </a:endParaRPr>
          </a:p>
        </p:txBody>
      </p:sp>
      <p:sp>
        <p:nvSpPr>
          <p:cNvPr id="267" name="Google Shape;267;p28:notes"/>
          <p:cNvSpPr txBox="1"/>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lang="cs-CZ" sz="1200" strike="noStrike">
                <a:solidFill>
                  <a:schemeClr val="dk1"/>
                </a:solidFill>
                <a:latin typeface="Times New Roman"/>
                <a:ea typeface="Times New Roman"/>
                <a:cs typeface="Times New Roman"/>
                <a:sym typeface="Times New Roman"/>
              </a:rPr>
              <a:t>‹#›</a:t>
            </a:fld>
            <a:endParaRPr b="0" sz="1200" strike="noStrik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29: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74" name="Google Shape;274;p29:notes"/>
          <p:cNvSpPr txBox="1"/>
          <p:nvPr>
            <p:ph idx="1" type="body"/>
          </p:nvPr>
        </p:nvSpPr>
        <p:spPr>
          <a:xfrm>
            <a:off x="685800" y="4343400"/>
            <a:ext cx="5486040"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None/>
            </a:pPr>
            <a:r>
              <a:rPr b="1" lang="cs-CZ" sz="2000" strike="noStrike">
                <a:latin typeface="Arial"/>
                <a:ea typeface="Arial"/>
                <a:cs typeface="Arial"/>
                <a:sym typeface="Arial"/>
              </a:rPr>
              <a:t>„...a řekl: ‚Co mi dáte? Já vám ho zradím.‘ Oni mu určili třicet stříbrných.“</a:t>
            </a:r>
            <a:r>
              <a:rPr b="0" lang="cs-CZ" sz="2000" strike="noStrike">
                <a:latin typeface="Arial"/>
                <a:ea typeface="Arial"/>
                <a:cs typeface="Arial"/>
                <a:sym typeface="Arial"/>
              </a:rPr>
              <a:t>(Matouš 26,15) </a:t>
            </a:r>
            <a:endParaRPr b="1" sz="2000" strike="noStrike">
              <a:latin typeface="Arial"/>
              <a:ea typeface="Arial"/>
              <a:cs typeface="Arial"/>
              <a:sym typeface="Arial"/>
            </a:endParaRPr>
          </a:p>
        </p:txBody>
      </p:sp>
      <p:sp>
        <p:nvSpPr>
          <p:cNvPr id="275" name="Google Shape;275;p29:notes"/>
          <p:cNvSpPr txBox="1"/>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lang="cs-CZ" sz="1200" strike="noStrike">
                <a:solidFill>
                  <a:schemeClr val="dk1"/>
                </a:solidFill>
                <a:latin typeface="Times New Roman"/>
                <a:ea typeface="Times New Roman"/>
                <a:cs typeface="Times New Roman"/>
                <a:sym typeface="Times New Roman"/>
              </a:rPr>
              <a:t>‹#›</a:t>
            </a:fld>
            <a:endParaRPr b="0" sz="1200" strike="noStrik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p3: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0" name="Google Shape;80;p3:notes"/>
          <p:cNvSpPr txBox="1"/>
          <p:nvPr>
            <p:ph idx="1" type="body"/>
          </p:nvPr>
        </p:nvSpPr>
        <p:spPr>
          <a:xfrm>
            <a:off x="685800" y="4343400"/>
            <a:ext cx="5486040" cy="4114440"/>
          </a:xfrm>
          <a:prstGeom prst="rect">
            <a:avLst/>
          </a:prstGeom>
          <a:noFill/>
          <a:ln>
            <a:noFill/>
          </a:ln>
        </p:spPr>
        <p:txBody>
          <a:bodyPr anchorCtr="0" anchor="t" bIns="0" lIns="0" spcFirstLastPara="1" rIns="0" wrap="square" tIns="0">
            <a:noAutofit/>
          </a:bodyPr>
          <a:lstStyle/>
          <a:p>
            <a:pPr indent="-216000" lvl="0" marL="216000" marR="0" rtl="0" algn="l">
              <a:lnSpc>
                <a:spcPct val="100000"/>
              </a:lnSpc>
              <a:spcBef>
                <a:spcPts val="0"/>
              </a:spcBef>
              <a:spcAft>
                <a:spcPts val="0"/>
              </a:spcAft>
              <a:buClr>
                <a:schemeClr val="dk1"/>
              </a:buClr>
              <a:buSzPts val="2000"/>
              <a:buFont typeface="Arial"/>
              <a:buNone/>
            </a:pPr>
            <a:r>
              <a:rPr b="0" lang="cs-CZ" sz="2000" strike="noStrike">
                <a:latin typeface="Arial"/>
                <a:ea typeface="Arial"/>
                <a:cs typeface="Arial"/>
                <a:sym typeface="Arial"/>
              </a:rPr>
              <a:t>Možná jste už někdy </a:t>
            </a:r>
            <a:r>
              <a:rPr lang="cs-CZ" sz="2000"/>
              <a:t>viděli</a:t>
            </a:r>
            <a:r>
              <a:rPr b="0" lang="cs-CZ" sz="2000" strike="noStrike">
                <a:latin typeface="Arial"/>
                <a:ea typeface="Arial"/>
                <a:cs typeface="Arial"/>
                <a:sym typeface="Arial"/>
              </a:rPr>
              <a:t> podobn</a:t>
            </a:r>
            <a:r>
              <a:rPr lang="cs-CZ" sz="2000"/>
              <a:t>é</a:t>
            </a:r>
            <a:r>
              <a:rPr b="0" lang="cs-CZ" sz="2000" strike="noStrike">
                <a:latin typeface="Arial"/>
                <a:ea typeface="Arial"/>
                <a:cs typeface="Arial"/>
                <a:sym typeface="Arial"/>
              </a:rPr>
              <a:t> nápis</a:t>
            </a:r>
            <a:r>
              <a:rPr lang="cs-CZ" sz="2000"/>
              <a:t>y</a:t>
            </a:r>
            <a:r>
              <a:rPr b="0" lang="cs-CZ" sz="2000" strike="noStrike">
                <a:latin typeface="Arial"/>
                <a:ea typeface="Arial"/>
                <a:cs typeface="Arial"/>
                <a:sym typeface="Arial"/>
              </a:rPr>
              <a:t>, ve kterých se vyskytuje jméno Ježíš. </a:t>
            </a:r>
            <a:r>
              <a:rPr lang="cs-CZ" sz="2000">
                <a:latin typeface="Arial"/>
                <a:ea typeface="Arial"/>
                <a:cs typeface="Arial"/>
                <a:sym typeface="Arial"/>
              </a:rPr>
              <a:t>Jedna věc je však vidět nebo slyšet jeho jméno a druhá věc je vědět, kým skutečně je.</a:t>
            </a:r>
            <a:r>
              <a:rPr lang="cs-CZ" sz="2000"/>
              <a:t> </a:t>
            </a:r>
            <a:r>
              <a:rPr b="0" lang="cs-CZ" sz="2000" strike="noStrike">
                <a:latin typeface="Arial"/>
                <a:ea typeface="Arial"/>
                <a:cs typeface="Arial"/>
                <a:sym typeface="Arial"/>
              </a:rPr>
              <a:t>Byl to etický filosof? Dobrý člověk? Učitel morálky? Lišil se něčím od ostatních náboženských vůdců? Byl Božím Synem? </a:t>
            </a:r>
            <a:r>
              <a:rPr lang="cs-CZ" sz="2000"/>
              <a:t>Dnes bychom si právě na tyto otázky chtěli společně odpovědět a zároveň se s Ježíšem seznámit blíže.</a:t>
            </a:r>
            <a:endParaRPr b="0" sz="2000" strike="noStrike">
              <a:latin typeface="Arial"/>
              <a:ea typeface="Arial"/>
              <a:cs typeface="Arial"/>
              <a:sym typeface="Arial"/>
            </a:endParaRPr>
          </a:p>
        </p:txBody>
      </p:sp>
      <p:sp>
        <p:nvSpPr>
          <p:cNvPr id="81" name="Google Shape;81;p3:notes"/>
          <p:cNvSpPr txBox="1"/>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i="0" lang="cs-CZ" sz="1200" u="none" cap="none" strike="noStrike">
                <a:solidFill>
                  <a:schemeClr val="dk1"/>
                </a:solidFill>
                <a:latin typeface="Times New Roman"/>
                <a:ea typeface="Times New Roman"/>
                <a:cs typeface="Times New Roman"/>
                <a:sym typeface="Times New Roman"/>
              </a:rPr>
              <a:t>‹#›</a:t>
            </a:fld>
            <a:endParaRPr b="0" i="0" sz="1200" u="none" cap="none" strike="noStrik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30: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82" name="Google Shape;282;p30:notes"/>
          <p:cNvSpPr txBox="1"/>
          <p:nvPr>
            <p:ph idx="1" type="body"/>
          </p:nvPr>
        </p:nvSpPr>
        <p:spPr>
          <a:xfrm>
            <a:off x="685800" y="4343400"/>
            <a:ext cx="5486040"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None/>
            </a:pPr>
            <a:r>
              <a:rPr b="0" lang="cs-CZ" sz="2000" strike="noStrike">
                <a:latin typeface="Arial"/>
                <a:ea typeface="Arial"/>
                <a:cs typeface="Arial"/>
                <a:sym typeface="Arial"/>
              </a:rPr>
              <a:t>Stejně tak bylo předpovězeno i kruté zacházení. </a:t>
            </a:r>
            <a:r>
              <a:rPr b="1" lang="cs-CZ" sz="2000" strike="noStrike">
                <a:latin typeface="Arial"/>
                <a:ea typeface="Arial"/>
                <a:cs typeface="Arial"/>
                <a:sym typeface="Arial"/>
              </a:rPr>
              <a:t>BYL BIT A PONIŽOVÁN</a:t>
            </a:r>
            <a:r>
              <a:rPr b="0" lang="cs-CZ" sz="2000" strike="noStrike">
                <a:latin typeface="Arial"/>
                <a:ea typeface="Arial"/>
                <a:cs typeface="Arial"/>
                <a:sym typeface="Arial"/>
              </a:rPr>
              <a:t>.</a:t>
            </a:r>
            <a:endParaRPr/>
          </a:p>
        </p:txBody>
      </p:sp>
      <p:sp>
        <p:nvSpPr>
          <p:cNvPr id="283" name="Google Shape;283;p30:notes"/>
          <p:cNvSpPr txBox="1"/>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lang="cs-CZ" sz="1200" strike="noStrike">
                <a:solidFill>
                  <a:schemeClr val="dk1"/>
                </a:solidFill>
                <a:latin typeface="Times New Roman"/>
                <a:ea typeface="Times New Roman"/>
                <a:cs typeface="Times New Roman"/>
                <a:sym typeface="Times New Roman"/>
              </a:rPr>
              <a:t>‹#›</a:t>
            </a:fld>
            <a:endParaRPr b="0" sz="1200" strike="noStrik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31: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90" name="Google Shape;290;p31:notes"/>
          <p:cNvSpPr txBox="1"/>
          <p:nvPr>
            <p:ph idx="1" type="body"/>
          </p:nvPr>
        </p:nvSpPr>
        <p:spPr>
          <a:xfrm>
            <a:off x="685800" y="4343400"/>
            <a:ext cx="5486040"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None/>
            </a:pPr>
            <a:r>
              <a:rPr b="1" lang="cs-CZ" sz="2000" strike="noStrike">
                <a:latin typeface="Arial"/>
                <a:ea typeface="Arial"/>
                <a:cs typeface="Arial"/>
                <a:sym typeface="Arial"/>
              </a:rPr>
              <a:t>„Nastavuji záda těm, kteří mě bijí, a své líce těm, kdo rvou mé vousy, neukrývám svou tvář před potupami a popliváním.“</a:t>
            </a:r>
            <a:r>
              <a:rPr b="0" lang="cs-CZ" sz="2000" strike="noStrike">
                <a:latin typeface="Arial"/>
                <a:ea typeface="Arial"/>
                <a:cs typeface="Arial"/>
                <a:sym typeface="Arial"/>
              </a:rPr>
              <a:t>(Izajáš 50,6) Stalo se to? Splnilo se i toto proroctví?</a:t>
            </a:r>
            <a:endParaRPr/>
          </a:p>
        </p:txBody>
      </p:sp>
      <p:sp>
        <p:nvSpPr>
          <p:cNvPr id="291" name="Google Shape;291;p31:notes"/>
          <p:cNvSpPr txBox="1"/>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lang="cs-CZ" sz="1200" strike="noStrike">
                <a:solidFill>
                  <a:schemeClr val="dk1"/>
                </a:solidFill>
                <a:latin typeface="Times New Roman"/>
                <a:ea typeface="Times New Roman"/>
                <a:cs typeface="Times New Roman"/>
                <a:sym typeface="Times New Roman"/>
              </a:rPr>
              <a:t>‹#›</a:t>
            </a:fld>
            <a:endParaRPr b="0" sz="1200" strike="noStrik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32: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98" name="Google Shape;298;p32:notes"/>
          <p:cNvSpPr txBox="1"/>
          <p:nvPr>
            <p:ph idx="1" type="body"/>
          </p:nvPr>
        </p:nvSpPr>
        <p:spPr>
          <a:xfrm>
            <a:off x="685800" y="4343400"/>
            <a:ext cx="5486040"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None/>
            </a:pPr>
            <a:r>
              <a:rPr b="1" lang="cs-CZ" sz="2000" strike="noStrike">
                <a:latin typeface="Arial"/>
                <a:ea typeface="Arial"/>
                <a:cs typeface="Arial"/>
                <a:sym typeface="Arial"/>
              </a:rPr>
              <a:t>„Pak mu plivali do obličeje, bili ho po hlavě, někteří ho tloukli do tváře...“</a:t>
            </a:r>
            <a:r>
              <a:rPr b="0" lang="cs-CZ" sz="2000" strike="noStrike">
                <a:latin typeface="Arial"/>
                <a:ea typeface="Arial"/>
                <a:cs typeface="Arial"/>
                <a:sym typeface="Arial"/>
              </a:rPr>
              <a:t>(Matouš 26,67) </a:t>
            </a:r>
            <a:r>
              <a:rPr lang="cs-CZ" sz="2000"/>
              <a:t>Takže ano, splnilo. </a:t>
            </a:r>
            <a:endParaRPr b="1" sz="2000" strike="noStrike">
              <a:latin typeface="Arial"/>
              <a:ea typeface="Arial"/>
              <a:cs typeface="Arial"/>
              <a:sym typeface="Arial"/>
            </a:endParaRPr>
          </a:p>
        </p:txBody>
      </p:sp>
      <p:sp>
        <p:nvSpPr>
          <p:cNvPr id="299" name="Google Shape;299;p32:notes"/>
          <p:cNvSpPr txBox="1"/>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lang="cs-CZ" sz="1200" strike="noStrike">
                <a:solidFill>
                  <a:schemeClr val="dk1"/>
                </a:solidFill>
                <a:latin typeface="Times New Roman"/>
                <a:ea typeface="Times New Roman"/>
                <a:cs typeface="Times New Roman"/>
                <a:sym typeface="Times New Roman"/>
              </a:rPr>
              <a:t>‹#›</a:t>
            </a:fld>
            <a:endParaRPr b="0" sz="1200" strike="noStrik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33: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06" name="Google Shape;306;p33:notes"/>
          <p:cNvSpPr txBox="1"/>
          <p:nvPr>
            <p:ph idx="1" type="body"/>
          </p:nvPr>
        </p:nvSpPr>
        <p:spPr>
          <a:xfrm>
            <a:off x="685800" y="4343400"/>
            <a:ext cx="5486040"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None/>
            </a:pPr>
            <a:r>
              <a:rPr b="0" lang="cs-CZ" sz="2000" strike="noStrike">
                <a:latin typeface="Arial"/>
                <a:ea typeface="Arial"/>
                <a:cs typeface="Arial"/>
                <a:sym typeface="Arial"/>
              </a:rPr>
              <a:t>Starozákonní proroci popsali také způsob, jakým bude usmrcen. </a:t>
            </a:r>
            <a:r>
              <a:rPr b="1" lang="cs-CZ" sz="2000" strike="noStrike">
                <a:latin typeface="Arial"/>
                <a:ea typeface="Arial"/>
                <a:cs typeface="Arial"/>
                <a:sym typeface="Arial"/>
              </a:rPr>
              <a:t>BYLY MU PROBODENY RUCE A NOHY</a:t>
            </a:r>
            <a:r>
              <a:rPr b="0" lang="cs-CZ" sz="2000" strike="noStrike">
                <a:latin typeface="Arial"/>
                <a:ea typeface="Arial"/>
                <a:cs typeface="Arial"/>
                <a:sym typeface="Arial"/>
              </a:rPr>
              <a:t>.</a:t>
            </a:r>
            <a:endParaRPr/>
          </a:p>
        </p:txBody>
      </p:sp>
      <p:sp>
        <p:nvSpPr>
          <p:cNvPr id="307" name="Google Shape;307;p33:notes"/>
          <p:cNvSpPr txBox="1"/>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lang="cs-CZ" sz="1200" strike="noStrike">
                <a:solidFill>
                  <a:schemeClr val="dk1"/>
                </a:solidFill>
                <a:latin typeface="Times New Roman"/>
                <a:ea typeface="Times New Roman"/>
                <a:cs typeface="Times New Roman"/>
                <a:sym typeface="Times New Roman"/>
              </a:rPr>
              <a:t>‹#›</a:t>
            </a:fld>
            <a:endParaRPr b="0" sz="1200" strike="noStrik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34: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14" name="Google Shape;314;p34:notes"/>
          <p:cNvSpPr txBox="1"/>
          <p:nvPr>
            <p:ph idx="1" type="body"/>
          </p:nvPr>
        </p:nvSpPr>
        <p:spPr>
          <a:xfrm>
            <a:off x="685800" y="4343400"/>
            <a:ext cx="5486040"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None/>
            </a:pPr>
            <a:r>
              <a:rPr b="1" lang="cs-CZ" sz="2000" strike="noStrike">
                <a:latin typeface="Arial"/>
                <a:ea typeface="Arial"/>
                <a:cs typeface="Arial"/>
                <a:sym typeface="Arial"/>
              </a:rPr>
              <a:t>„Ruce i nohy mi probodli...“</a:t>
            </a:r>
            <a:r>
              <a:rPr b="0" lang="cs-CZ" sz="2000" strike="noStrike">
                <a:latin typeface="Arial"/>
                <a:ea typeface="Arial"/>
                <a:cs typeface="Arial"/>
                <a:sym typeface="Arial"/>
              </a:rPr>
              <a:t>(Žalmy 22,17 B21) </a:t>
            </a:r>
            <a:r>
              <a:rPr lang="cs-CZ" sz="2000"/>
              <a:t>Po Kristově vzkříšení, jeden z Jeho učedníků, Tomáš, pochyboval o možnosti, že by Ježíš mohl být skutečně vzkříšen a že Jeho ruce i nohy byly skutečně probodeny. Řekl: </a:t>
            </a:r>
            <a:endParaRPr sz="2000"/>
          </a:p>
          <a:p>
            <a:pPr indent="-216000" lvl="0" marL="216000" rtl="0" algn="l">
              <a:lnSpc>
                <a:spcPct val="100000"/>
              </a:lnSpc>
              <a:spcBef>
                <a:spcPts val="0"/>
              </a:spcBef>
              <a:spcAft>
                <a:spcPts val="0"/>
              </a:spcAft>
              <a:buNone/>
            </a:pPr>
            <a:r>
              <a:t/>
            </a:r>
            <a:endParaRPr/>
          </a:p>
        </p:txBody>
      </p:sp>
      <p:sp>
        <p:nvSpPr>
          <p:cNvPr id="315" name="Google Shape;315;p34:notes"/>
          <p:cNvSpPr txBox="1"/>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lang="cs-CZ" sz="1200" strike="noStrike">
                <a:solidFill>
                  <a:schemeClr val="dk1"/>
                </a:solidFill>
                <a:latin typeface="Times New Roman"/>
                <a:ea typeface="Times New Roman"/>
                <a:cs typeface="Times New Roman"/>
                <a:sym typeface="Times New Roman"/>
              </a:rPr>
              <a:t>‹#›</a:t>
            </a:fld>
            <a:endParaRPr b="0" sz="1200" strike="noStrik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35: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22" name="Google Shape;322;p35:notes"/>
          <p:cNvSpPr txBox="1"/>
          <p:nvPr>
            <p:ph idx="1" type="body"/>
          </p:nvPr>
        </p:nvSpPr>
        <p:spPr>
          <a:xfrm>
            <a:off x="685800" y="4343400"/>
            <a:ext cx="5486040"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None/>
            </a:pPr>
            <a:r>
              <a:rPr b="1" lang="cs-CZ" sz="2000" strike="noStrike">
                <a:latin typeface="Arial"/>
                <a:ea typeface="Arial"/>
                <a:cs typeface="Arial"/>
                <a:sym typeface="Arial"/>
              </a:rPr>
              <a:t>„Dokud neuvidím na jeho rukou stopy po hřebech a dokud nevložím do nich svůj prst a svou ruku do rány v jeho boku, neuvěřím.“</a:t>
            </a:r>
            <a:r>
              <a:rPr b="0" lang="cs-CZ" sz="2000" strike="noStrike">
                <a:latin typeface="Arial"/>
                <a:ea typeface="Arial"/>
                <a:cs typeface="Arial"/>
                <a:sym typeface="Arial"/>
              </a:rPr>
              <a:t>(Jan 20,25) </a:t>
            </a:r>
            <a:endParaRPr b="1" sz="2000" strike="noStrike">
              <a:latin typeface="Arial"/>
              <a:ea typeface="Arial"/>
              <a:cs typeface="Arial"/>
              <a:sym typeface="Arial"/>
            </a:endParaRPr>
          </a:p>
        </p:txBody>
      </p:sp>
      <p:sp>
        <p:nvSpPr>
          <p:cNvPr id="323" name="Google Shape;323;p35:notes"/>
          <p:cNvSpPr txBox="1"/>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lang="cs-CZ" sz="1200" strike="noStrike">
                <a:solidFill>
                  <a:schemeClr val="dk1"/>
                </a:solidFill>
                <a:latin typeface="Times New Roman"/>
                <a:ea typeface="Times New Roman"/>
                <a:cs typeface="Times New Roman"/>
                <a:sym typeface="Times New Roman"/>
              </a:rPr>
              <a:t>‹#›</a:t>
            </a:fld>
            <a:endParaRPr b="0" sz="1200" strike="noStrik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36: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30" name="Google Shape;330;p36:notes"/>
          <p:cNvSpPr txBox="1"/>
          <p:nvPr>
            <p:ph idx="1" type="body"/>
          </p:nvPr>
        </p:nvSpPr>
        <p:spPr>
          <a:xfrm>
            <a:off x="685800" y="4343400"/>
            <a:ext cx="5486040"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None/>
            </a:pPr>
            <a:r>
              <a:rPr b="0" lang="cs-CZ" sz="2000" strike="noStrike">
                <a:latin typeface="Arial"/>
                <a:ea typeface="Arial"/>
                <a:cs typeface="Arial"/>
                <a:sym typeface="Arial"/>
              </a:rPr>
              <a:t>Písmo také zjevuje, že při své smrti bude ztotožněn s hříšníky, jak to říká prorok Izajáš:</a:t>
            </a:r>
            <a:endParaRPr/>
          </a:p>
        </p:txBody>
      </p:sp>
      <p:sp>
        <p:nvSpPr>
          <p:cNvPr id="331" name="Google Shape;331;p36:notes"/>
          <p:cNvSpPr txBox="1"/>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lang="cs-CZ" sz="1200" strike="noStrike">
                <a:solidFill>
                  <a:schemeClr val="dk1"/>
                </a:solidFill>
                <a:latin typeface="Times New Roman"/>
                <a:ea typeface="Times New Roman"/>
                <a:cs typeface="Times New Roman"/>
                <a:sym typeface="Times New Roman"/>
              </a:rPr>
              <a:t>‹#›</a:t>
            </a:fld>
            <a:endParaRPr b="0" sz="1200" strike="noStrik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37: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38" name="Google Shape;338;p37:notes"/>
          <p:cNvSpPr txBox="1"/>
          <p:nvPr>
            <p:ph idx="1" type="body"/>
          </p:nvPr>
        </p:nvSpPr>
        <p:spPr>
          <a:xfrm>
            <a:off x="685800" y="4343400"/>
            <a:ext cx="5486040"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None/>
            </a:pPr>
            <a:r>
              <a:rPr b="1" lang="cs-CZ" sz="2000" strike="noStrike">
                <a:latin typeface="Arial"/>
                <a:ea typeface="Arial"/>
                <a:cs typeface="Arial"/>
                <a:sym typeface="Arial"/>
              </a:rPr>
              <a:t>„...a byl počten mezi nevěrníky.“</a:t>
            </a:r>
            <a:r>
              <a:rPr b="0" lang="cs-CZ" sz="2000" strike="noStrike">
                <a:latin typeface="Arial"/>
                <a:ea typeface="Arial"/>
                <a:cs typeface="Arial"/>
                <a:sym typeface="Arial"/>
              </a:rPr>
              <a:t>(Izajáš 53,12</a:t>
            </a:r>
            <a:r>
              <a:rPr lang="cs-CZ" sz="2000"/>
              <a:t>) </a:t>
            </a:r>
            <a:r>
              <a:rPr b="0" lang="cs-CZ" sz="2000" strike="noStrike">
                <a:latin typeface="Arial"/>
                <a:ea typeface="Arial"/>
                <a:cs typeface="Arial"/>
                <a:sym typeface="Arial"/>
              </a:rPr>
              <a:t>Všimněte si, jak se proroctví o Kristu přesně naplnilo:</a:t>
            </a:r>
            <a:endParaRPr/>
          </a:p>
        </p:txBody>
      </p:sp>
      <p:sp>
        <p:nvSpPr>
          <p:cNvPr id="339" name="Google Shape;339;p37:notes"/>
          <p:cNvSpPr txBox="1"/>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lang="cs-CZ" sz="1200" strike="noStrike">
                <a:solidFill>
                  <a:schemeClr val="dk1"/>
                </a:solidFill>
                <a:latin typeface="Times New Roman"/>
                <a:ea typeface="Times New Roman"/>
                <a:cs typeface="Times New Roman"/>
                <a:sym typeface="Times New Roman"/>
              </a:rPr>
              <a:t>‹#›</a:t>
            </a:fld>
            <a:endParaRPr b="0" sz="1200" strike="noStrik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38: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46" name="Google Shape;346;p38:notes"/>
          <p:cNvSpPr txBox="1"/>
          <p:nvPr>
            <p:ph idx="1" type="body"/>
          </p:nvPr>
        </p:nvSpPr>
        <p:spPr>
          <a:xfrm>
            <a:off x="685800" y="4343400"/>
            <a:ext cx="5486040"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None/>
            </a:pPr>
            <a:r>
              <a:rPr b="1" lang="cs-CZ" sz="2000" strike="noStrike">
                <a:latin typeface="Arial"/>
                <a:ea typeface="Arial"/>
                <a:cs typeface="Arial"/>
                <a:sym typeface="Arial"/>
              </a:rPr>
              <a:t>„S ním ukřižovali dva povstalce, jednoho po pravici a druhého po levici.“</a:t>
            </a:r>
            <a:r>
              <a:rPr b="0" lang="cs-CZ" sz="2000" strike="noStrike">
                <a:latin typeface="Arial"/>
                <a:ea typeface="Arial"/>
                <a:cs typeface="Arial"/>
                <a:sym typeface="Arial"/>
              </a:rPr>
              <a:t>(Marek 15,27) </a:t>
            </a:r>
            <a:endParaRPr b="1" sz="2000" strike="noStrike">
              <a:latin typeface="Arial"/>
              <a:ea typeface="Arial"/>
              <a:cs typeface="Arial"/>
              <a:sym typeface="Arial"/>
            </a:endParaRPr>
          </a:p>
        </p:txBody>
      </p:sp>
      <p:sp>
        <p:nvSpPr>
          <p:cNvPr id="347" name="Google Shape;347;p38:notes"/>
          <p:cNvSpPr txBox="1"/>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lang="cs-CZ" sz="1200" strike="noStrike">
                <a:solidFill>
                  <a:schemeClr val="dk1"/>
                </a:solidFill>
                <a:latin typeface="Times New Roman"/>
                <a:ea typeface="Times New Roman"/>
                <a:cs typeface="Times New Roman"/>
                <a:sym typeface="Times New Roman"/>
              </a:rPr>
              <a:t>‹#›</a:t>
            </a:fld>
            <a:endParaRPr b="0" sz="1200" strike="noStrik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39: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54" name="Google Shape;354;p39:notes"/>
          <p:cNvSpPr txBox="1"/>
          <p:nvPr>
            <p:ph idx="1" type="body"/>
          </p:nvPr>
        </p:nvSpPr>
        <p:spPr>
          <a:xfrm>
            <a:off x="685800" y="4343400"/>
            <a:ext cx="5486040"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None/>
            </a:pPr>
            <a:r>
              <a:rPr b="1" lang="cs-CZ" sz="2000" strike="noStrike">
                <a:latin typeface="Arial"/>
                <a:ea typeface="Arial"/>
                <a:cs typeface="Arial"/>
                <a:sym typeface="Arial"/>
              </a:rPr>
              <a:t>Naplnilo se Písmo, které praví: „Byl započten mezi bezzákonné.“</a:t>
            </a:r>
            <a:r>
              <a:rPr b="0" lang="cs-CZ" sz="2000" strike="noStrike">
                <a:latin typeface="Arial"/>
                <a:ea typeface="Arial"/>
                <a:cs typeface="Arial"/>
                <a:sym typeface="Arial"/>
              </a:rPr>
              <a:t>(Marek 15,28 CSP) </a:t>
            </a:r>
            <a:endParaRPr b="1" sz="2000" strike="noStrike">
              <a:latin typeface="Arial"/>
              <a:ea typeface="Arial"/>
              <a:cs typeface="Arial"/>
              <a:sym typeface="Arial"/>
            </a:endParaRPr>
          </a:p>
        </p:txBody>
      </p:sp>
      <p:sp>
        <p:nvSpPr>
          <p:cNvPr id="355" name="Google Shape;355;p39:notes"/>
          <p:cNvSpPr txBox="1"/>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lang="cs-CZ" sz="1200" strike="noStrike">
                <a:solidFill>
                  <a:schemeClr val="dk1"/>
                </a:solidFill>
                <a:latin typeface="Times New Roman"/>
                <a:ea typeface="Times New Roman"/>
                <a:cs typeface="Times New Roman"/>
                <a:sym typeface="Times New Roman"/>
              </a:rPr>
              <a:t>‹#›</a:t>
            </a:fld>
            <a:endParaRPr b="0" sz="1200" strike="noStrik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4: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6" name="Google Shape;86;p4:notes"/>
          <p:cNvSpPr txBox="1"/>
          <p:nvPr>
            <p:ph idx="1" type="body"/>
          </p:nvPr>
        </p:nvSpPr>
        <p:spPr>
          <a:xfrm>
            <a:off x="685800" y="4343400"/>
            <a:ext cx="5486040"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None/>
            </a:pPr>
            <a:r>
              <a:rPr b="0" lang="cs-CZ" sz="2000" strike="noStrike">
                <a:latin typeface="Arial"/>
                <a:ea typeface="Arial"/>
                <a:cs typeface="Arial"/>
                <a:sym typeface="Arial"/>
              </a:rPr>
              <a:t>Mnoho lidí v naší historii i v současnosti přispělo k tomu, aby se svět stal lepším místem.</a:t>
            </a:r>
            <a:r>
              <a:rPr lang="cs-CZ"/>
              <a:t> </a:t>
            </a:r>
            <a:r>
              <a:rPr b="0" lang="cs-CZ" sz="2000" strike="noStrike">
                <a:latin typeface="Arial"/>
                <a:ea typeface="Arial"/>
                <a:cs typeface="Arial"/>
                <a:sym typeface="Arial"/>
              </a:rPr>
              <a:t>Byli to nejrůznější králové, prezidenti, náboženští i vojenští vůdcové, vědci, lékaři, umělci, sportovci, a mnozí další, kteří na světě zanechali nějakou památku. Jejich jména se proslavila po celém světě. </a:t>
            </a:r>
            <a:endParaRPr/>
          </a:p>
        </p:txBody>
      </p:sp>
      <p:sp>
        <p:nvSpPr>
          <p:cNvPr id="87" name="Google Shape;87;p4:notes"/>
          <p:cNvSpPr txBox="1"/>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i="0" lang="cs-CZ" sz="1200" u="none" cap="none" strike="noStrike">
                <a:solidFill>
                  <a:schemeClr val="dk1"/>
                </a:solidFill>
                <a:latin typeface="Times New Roman"/>
                <a:ea typeface="Times New Roman"/>
                <a:cs typeface="Times New Roman"/>
                <a:sym typeface="Times New Roman"/>
              </a:rPr>
              <a:t>‹#›</a:t>
            </a:fld>
            <a:endParaRPr b="0" i="0" sz="1200" u="none" cap="none" strike="noStrik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40: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62" name="Google Shape;362;p40:notes"/>
          <p:cNvSpPr txBox="1"/>
          <p:nvPr>
            <p:ph idx="1" type="body"/>
          </p:nvPr>
        </p:nvSpPr>
        <p:spPr>
          <a:xfrm>
            <a:off x="685800" y="4343400"/>
            <a:ext cx="5486040"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None/>
            </a:pPr>
            <a:r>
              <a:rPr lang="cs-CZ" sz="2000"/>
              <a:t>Dalším důkazem je losování o Jeho oděv. </a:t>
            </a:r>
            <a:r>
              <a:rPr b="0" lang="cs-CZ" sz="2000" strike="noStrike">
                <a:latin typeface="Arial"/>
                <a:ea typeface="Arial"/>
                <a:cs typeface="Arial"/>
                <a:sym typeface="Arial"/>
              </a:rPr>
              <a:t>Král David řekl, co se stane s Ježíšovým oblečením tisíc let před smrtí Ježíše.</a:t>
            </a:r>
            <a:endParaRPr b="0" sz="2000" strike="noStrike">
              <a:latin typeface="Arial"/>
              <a:ea typeface="Arial"/>
              <a:cs typeface="Arial"/>
              <a:sym typeface="Arial"/>
            </a:endParaRPr>
          </a:p>
        </p:txBody>
      </p:sp>
      <p:sp>
        <p:nvSpPr>
          <p:cNvPr id="363" name="Google Shape;363;p40:notes"/>
          <p:cNvSpPr txBox="1"/>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lang="cs-CZ" sz="1200" strike="noStrike">
                <a:solidFill>
                  <a:schemeClr val="dk1"/>
                </a:solidFill>
                <a:latin typeface="Times New Roman"/>
                <a:ea typeface="Times New Roman"/>
                <a:cs typeface="Times New Roman"/>
                <a:sym typeface="Times New Roman"/>
              </a:rPr>
              <a:t>‹#›</a:t>
            </a:fld>
            <a:endParaRPr b="0" sz="1200" strike="noStrik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p41: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70" name="Google Shape;370;p41:notes"/>
          <p:cNvSpPr txBox="1"/>
          <p:nvPr>
            <p:ph idx="1" type="body"/>
          </p:nvPr>
        </p:nvSpPr>
        <p:spPr>
          <a:xfrm>
            <a:off x="685800" y="4343400"/>
            <a:ext cx="5486040"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None/>
            </a:pPr>
            <a:r>
              <a:rPr b="1" lang="cs-CZ" sz="2000" strike="noStrike">
                <a:latin typeface="Arial"/>
                <a:ea typeface="Arial"/>
                <a:cs typeface="Arial"/>
                <a:sym typeface="Arial"/>
              </a:rPr>
              <a:t>„Dělí se o mé roucho, losují o můj oděv.“</a:t>
            </a:r>
            <a:r>
              <a:rPr b="0" lang="cs-CZ" sz="2000" strike="noStrike">
                <a:latin typeface="Arial"/>
                <a:ea typeface="Arial"/>
                <a:cs typeface="Arial"/>
                <a:sym typeface="Arial"/>
              </a:rPr>
              <a:t>(Žalmy 22,19) Je to až neuvěřitelně přesné! Římští vojáci, kteří dohlíželi na ukřižování, nejspíš netušili, co David napsal, ale jejich čin byl přesným naplněním proroctví. </a:t>
            </a:r>
            <a:endParaRPr/>
          </a:p>
        </p:txBody>
      </p:sp>
      <p:sp>
        <p:nvSpPr>
          <p:cNvPr id="371" name="Google Shape;371;p41:notes"/>
          <p:cNvSpPr txBox="1"/>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lang="cs-CZ" sz="1200" strike="noStrike">
                <a:solidFill>
                  <a:schemeClr val="dk1"/>
                </a:solidFill>
                <a:latin typeface="Times New Roman"/>
                <a:ea typeface="Times New Roman"/>
                <a:cs typeface="Times New Roman"/>
                <a:sym typeface="Times New Roman"/>
              </a:rPr>
              <a:t>‹#›</a:t>
            </a:fld>
            <a:endParaRPr b="0" sz="1200" strike="noStrik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42: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78" name="Google Shape;378;p42:notes"/>
          <p:cNvSpPr txBox="1"/>
          <p:nvPr>
            <p:ph idx="1" type="body"/>
          </p:nvPr>
        </p:nvSpPr>
        <p:spPr>
          <a:xfrm>
            <a:off x="685800" y="4343400"/>
            <a:ext cx="5486040"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None/>
            </a:pPr>
            <a:r>
              <a:rPr b="1" lang="cs-CZ" sz="2000" strike="noStrike">
                <a:latin typeface="Arial"/>
                <a:ea typeface="Arial"/>
                <a:cs typeface="Arial"/>
                <a:sym typeface="Arial"/>
              </a:rPr>
              <a:t>„Když vojáci Ježíše ukřižovali, vzali jeho šaty a rozdělili je na čtyři díly... Ten šat byl beze švů, od shora vcelku utkaný.“</a:t>
            </a:r>
            <a:r>
              <a:rPr b="0" lang="cs-CZ" sz="2000" strike="noStrike">
                <a:latin typeface="Arial"/>
                <a:ea typeface="Arial"/>
                <a:cs typeface="Arial"/>
                <a:sym typeface="Arial"/>
              </a:rPr>
              <a:t>(Jan 19,23) </a:t>
            </a:r>
            <a:endParaRPr b="1" sz="2000" strike="noStrike">
              <a:latin typeface="Arial"/>
              <a:ea typeface="Arial"/>
              <a:cs typeface="Arial"/>
              <a:sym typeface="Arial"/>
            </a:endParaRPr>
          </a:p>
        </p:txBody>
      </p:sp>
      <p:sp>
        <p:nvSpPr>
          <p:cNvPr id="379" name="Google Shape;379;p42:notes"/>
          <p:cNvSpPr txBox="1"/>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lang="cs-CZ" sz="1200" strike="noStrike">
                <a:solidFill>
                  <a:schemeClr val="dk1"/>
                </a:solidFill>
                <a:latin typeface="Times New Roman"/>
                <a:ea typeface="Times New Roman"/>
                <a:cs typeface="Times New Roman"/>
                <a:sym typeface="Times New Roman"/>
              </a:rPr>
              <a:t>‹#›</a:t>
            </a:fld>
            <a:endParaRPr b="0" sz="1200" strike="noStrik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p43: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86" name="Google Shape;386;p43:notes"/>
          <p:cNvSpPr txBox="1"/>
          <p:nvPr>
            <p:ph idx="1" type="body"/>
          </p:nvPr>
        </p:nvSpPr>
        <p:spPr>
          <a:xfrm>
            <a:off x="685800" y="4343400"/>
            <a:ext cx="5486040"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None/>
            </a:pPr>
            <a:r>
              <a:rPr b="1" lang="cs-CZ" sz="2000" strike="noStrike">
                <a:latin typeface="Arial"/>
                <a:ea typeface="Arial"/>
                <a:cs typeface="Arial"/>
                <a:sym typeface="Arial"/>
              </a:rPr>
              <a:t>„Řekli si mezi sebou: ‚Netrhejme jej, ale losujme o něj, čí bude!‘“</a:t>
            </a:r>
            <a:r>
              <a:rPr b="0" lang="cs-CZ" sz="2000" strike="noStrike">
                <a:latin typeface="Arial"/>
                <a:ea typeface="Arial"/>
                <a:cs typeface="Arial"/>
                <a:sym typeface="Arial"/>
              </a:rPr>
              <a:t>(Jan 19,24) </a:t>
            </a:r>
            <a:endParaRPr b="1" sz="2000" strike="noStrike">
              <a:latin typeface="Arial"/>
              <a:ea typeface="Arial"/>
              <a:cs typeface="Arial"/>
              <a:sym typeface="Arial"/>
            </a:endParaRPr>
          </a:p>
        </p:txBody>
      </p:sp>
      <p:sp>
        <p:nvSpPr>
          <p:cNvPr id="387" name="Google Shape;387;p43:notes"/>
          <p:cNvSpPr txBox="1"/>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lang="cs-CZ" sz="1200" strike="noStrike">
                <a:solidFill>
                  <a:schemeClr val="dk1"/>
                </a:solidFill>
                <a:latin typeface="Times New Roman"/>
                <a:ea typeface="Times New Roman"/>
                <a:cs typeface="Times New Roman"/>
                <a:sym typeface="Times New Roman"/>
              </a:rPr>
              <a:t>‹#›</a:t>
            </a:fld>
            <a:endParaRPr b="0" sz="1200" strike="noStrik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p44: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94" name="Google Shape;394;p44:notes"/>
          <p:cNvSpPr txBox="1"/>
          <p:nvPr>
            <p:ph idx="1" type="body"/>
          </p:nvPr>
        </p:nvSpPr>
        <p:spPr>
          <a:xfrm>
            <a:off x="685800" y="4343400"/>
            <a:ext cx="5486040"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None/>
            </a:pPr>
            <a:r>
              <a:rPr b="0" lang="cs-CZ" sz="2000" strike="noStrike">
                <a:latin typeface="Arial"/>
                <a:ea typeface="Arial"/>
                <a:cs typeface="Arial"/>
                <a:sym typeface="Arial"/>
              </a:rPr>
              <a:t>Dokonce i Ježíšova slova, když visel na kříži, byla žalmistou zaznamenána:</a:t>
            </a:r>
            <a:endParaRPr/>
          </a:p>
        </p:txBody>
      </p:sp>
      <p:sp>
        <p:nvSpPr>
          <p:cNvPr id="395" name="Google Shape;395;p44:notes"/>
          <p:cNvSpPr txBox="1"/>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lang="cs-CZ" sz="1200" strike="noStrike">
                <a:solidFill>
                  <a:schemeClr val="dk1"/>
                </a:solidFill>
                <a:latin typeface="Times New Roman"/>
                <a:ea typeface="Times New Roman"/>
                <a:cs typeface="Times New Roman"/>
                <a:sym typeface="Times New Roman"/>
              </a:rPr>
              <a:t>‹#›</a:t>
            </a:fld>
            <a:endParaRPr b="0" sz="1200" strike="noStrik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45: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02" name="Google Shape;402;p45:notes"/>
          <p:cNvSpPr txBox="1"/>
          <p:nvPr>
            <p:ph idx="1" type="body"/>
          </p:nvPr>
        </p:nvSpPr>
        <p:spPr>
          <a:xfrm>
            <a:off x="685800" y="4343400"/>
            <a:ext cx="5486040"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None/>
            </a:pPr>
            <a:r>
              <a:rPr b="1" lang="cs-CZ" sz="2000" strike="noStrike">
                <a:latin typeface="Arial"/>
                <a:ea typeface="Arial"/>
                <a:cs typeface="Arial"/>
                <a:sym typeface="Arial"/>
              </a:rPr>
              <a:t>„Bože můj, Bože můj, proč jsi mě opustil?“</a:t>
            </a:r>
            <a:r>
              <a:rPr b="0" lang="cs-CZ" sz="2000" strike="noStrike">
                <a:latin typeface="Arial"/>
                <a:ea typeface="Arial"/>
                <a:cs typeface="Arial"/>
                <a:sym typeface="Arial"/>
              </a:rPr>
              <a:t>(Žalmy 22,2) Srovnejme tento starozákonní verš s Matoušem 27,46 a zjistíme, že právě tato slova Ježíš před smrtí pronesl:</a:t>
            </a:r>
            <a:endParaRPr/>
          </a:p>
        </p:txBody>
      </p:sp>
      <p:sp>
        <p:nvSpPr>
          <p:cNvPr id="403" name="Google Shape;403;p45:notes"/>
          <p:cNvSpPr txBox="1"/>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lang="cs-CZ" sz="1200" strike="noStrike">
                <a:solidFill>
                  <a:schemeClr val="dk1"/>
                </a:solidFill>
                <a:latin typeface="Times New Roman"/>
                <a:ea typeface="Times New Roman"/>
                <a:cs typeface="Times New Roman"/>
                <a:sym typeface="Times New Roman"/>
              </a:rPr>
              <a:t>‹#›</a:t>
            </a:fld>
            <a:endParaRPr b="0" sz="1200" strike="noStrik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p46: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10" name="Google Shape;410;p46:notes"/>
          <p:cNvSpPr txBox="1"/>
          <p:nvPr>
            <p:ph idx="1" type="body"/>
          </p:nvPr>
        </p:nvSpPr>
        <p:spPr>
          <a:xfrm>
            <a:off x="685800" y="4343400"/>
            <a:ext cx="5486040"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None/>
            </a:pPr>
            <a:r>
              <a:rPr b="1" lang="cs-CZ" sz="2000" strike="noStrike">
                <a:latin typeface="Arial"/>
                <a:ea typeface="Arial"/>
                <a:cs typeface="Arial"/>
                <a:sym typeface="Arial"/>
              </a:rPr>
              <a:t>Kolem třetí hodiny zvolal Ježíš mocným hlasem: ...„Bože můj, Bože můj, proč jsi mne opustil?“</a:t>
            </a:r>
            <a:r>
              <a:rPr b="0" lang="cs-CZ" sz="2000" strike="noStrike">
                <a:latin typeface="Arial"/>
                <a:ea typeface="Arial"/>
                <a:cs typeface="Arial"/>
                <a:sym typeface="Arial"/>
              </a:rPr>
              <a:t>(Matouš 27,46) Tato proroctví jsou překvapivě konkrétní a přesto se doslova naplnila.</a:t>
            </a:r>
            <a:endParaRPr/>
          </a:p>
        </p:txBody>
      </p:sp>
      <p:sp>
        <p:nvSpPr>
          <p:cNvPr id="411" name="Google Shape;411;p46:notes"/>
          <p:cNvSpPr txBox="1"/>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lang="cs-CZ" sz="1200" strike="noStrike">
                <a:solidFill>
                  <a:schemeClr val="dk1"/>
                </a:solidFill>
                <a:latin typeface="Times New Roman"/>
                <a:ea typeface="Times New Roman"/>
                <a:cs typeface="Times New Roman"/>
                <a:sym typeface="Times New Roman"/>
              </a:rPr>
              <a:t>‹#›</a:t>
            </a:fld>
            <a:endParaRPr b="0" sz="1200" strike="noStrik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p47: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18" name="Google Shape;418;p47:notes"/>
          <p:cNvSpPr txBox="1"/>
          <p:nvPr>
            <p:ph idx="1" type="body"/>
          </p:nvPr>
        </p:nvSpPr>
        <p:spPr>
          <a:xfrm>
            <a:off x="685800" y="4343400"/>
            <a:ext cx="5486040"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None/>
            </a:pPr>
            <a:r>
              <a:rPr b="0" lang="cs-CZ" sz="2000" strike="noStrike">
                <a:latin typeface="Arial"/>
                <a:ea typeface="Arial"/>
                <a:cs typeface="Arial"/>
                <a:sym typeface="Arial"/>
              </a:rPr>
              <a:t>Možná si říkáte, že pokud lidé znali proroctví, mohli vše nastražit tak, aby to vypadalo věrohodně. Jenže mnohá z těchto proroctví nebylo možné lidskými silami ovlivnit. Nikdo z lidí nemohl zařídit, aby se vše odehrálo přesně tak, jak bylo předpovězeno. Dokonce ani sám Ježíš nemohl ovlivnit místo, kde se narodí, způsob svého narození ani okolnosti týkající se jeho smrti.</a:t>
            </a:r>
            <a:endParaRPr/>
          </a:p>
        </p:txBody>
      </p:sp>
      <p:sp>
        <p:nvSpPr>
          <p:cNvPr id="419" name="Google Shape;419;p47:notes"/>
          <p:cNvSpPr txBox="1"/>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lang="cs-CZ" sz="1200" strike="noStrike">
                <a:solidFill>
                  <a:schemeClr val="dk1"/>
                </a:solidFill>
                <a:latin typeface="Times New Roman"/>
                <a:ea typeface="Times New Roman"/>
                <a:cs typeface="Times New Roman"/>
                <a:sym typeface="Times New Roman"/>
              </a:rPr>
              <a:t>‹#›</a:t>
            </a:fld>
            <a:endParaRPr b="0" sz="1200" strike="noStrik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p48: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26" name="Google Shape;426;p48:notes"/>
          <p:cNvSpPr txBox="1"/>
          <p:nvPr>
            <p:ph idx="1" type="body"/>
          </p:nvPr>
        </p:nvSpPr>
        <p:spPr>
          <a:xfrm>
            <a:off x="685800" y="4343400"/>
            <a:ext cx="5486040"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None/>
            </a:pPr>
            <a:r>
              <a:rPr b="0" lang="cs-CZ" sz="2000" strike="noStrike">
                <a:latin typeface="Arial"/>
                <a:ea typeface="Arial"/>
                <a:cs typeface="Arial"/>
                <a:sym typeface="Arial"/>
              </a:rPr>
              <a:t>Ježíš byl skutečně tím, kým tvrdil – Mesiášem. Byl Bohem v lidském těle.</a:t>
            </a:r>
            <a:r>
              <a:rPr lang="cs-CZ"/>
              <a:t> </a:t>
            </a:r>
            <a:r>
              <a:rPr b="0" lang="cs-CZ" sz="2000" strike="noStrike">
                <a:latin typeface="Arial"/>
                <a:ea typeface="Arial"/>
                <a:cs typeface="Arial"/>
                <a:sym typeface="Arial"/>
              </a:rPr>
              <a:t>Když visel na kříži, s rozdrásanými zády od bičování, s hřeby v rukou a v nohou, s trnovou korunou, posmíván a ponižován...</a:t>
            </a:r>
            <a:endParaRPr/>
          </a:p>
        </p:txBody>
      </p:sp>
      <p:sp>
        <p:nvSpPr>
          <p:cNvPr id="427" name="Google Shape;427;p48:notes"/>
          <p:cNvSpPr txBox="1"/>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lang="cs-CZ" sz="1200" strike="noStrike">
                <a:solidFill>
                  <a:schemeClr val="dk1"/>
                </a:solidFill>
                <a:latin typeface="Times New Roman"/>
                <a:ea typeface="Times New Roman"/>
                <a:cs typeface="Times New Roman"/>
                <a:sym typeface="Times New Roman"/>
              </a:rPr>
              <a:t>‹#›</a:t>
            </a:fld>
            <a:endParaRPr b="0" sz="1200" strike="noStrik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49: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32" name="Google Shape;432;p49:notes"/>
          <p:cNvSpPr txBox="1"/>
          <p:nvPr>
            <p:ph idx="1" type="body"/>
          </p:nvPr>
        </p:nvSpPr>
        <p:spPr>
          <a:xfrm>
            <a:off x="685800" y="4343400"/>
            <a:ext cx="5486040"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None/>
            </a:pPr>
            <a:r>
              <a:rPr b="0" lang="cs-CZ" sz="2000" strike="noStrike">
                <a:latin typeface="Arial"/>
                <a:ea typeface="Arial"/>
                <a:cs typeface="Arial"/>
                <a:sym typeface="Arial"/>
              </a:rPr>
              <a:t>Mohl jediným slovem přikázat andělům, aby mu přišli na pomoc. Ale neudělal to. Mohl zachránit sebe – ale nemohl zachránit sebe i nás zároveň! Boží Syn souhlasil, že bude viset na kříži a vydá sám sebe, abychom i my mohli být spaseni. Proč to udělal?</a:t>
            </a:r>
            <a:r>
              <a:rPr lang="cs-CZ"/>
              <a:t> </a:t>
            </a:r>
            <a:r>
              <a:rPr b="0" lang="cs-CZ" sz="2000" strike="noStrike">
                <a:latin typeface="Arial"/>
                <a:ea typeface="Arial"/>
                <a:cs typeface="Arial"/>
                <a:sym typeface="Arial"/>
              </a:rPr>
              <a:t>Udělal to, protože nás miloval. Miluje vás i mě. Když se podíváme na kříž, </a:t>
            </a:r>
            <a:r>
              <a:rPr lang="cs-CZ" sz="2000"/>
              <a:t>J</a:t>
            </a:r>
            <a:r>
              <a:rPr b="0" lang="cs-CZ" sz="2000" strike="noStrike">
                <a:latin typeface="Arial"/>
                <a:ea typeface="Arial"/>
                <a:cs typeface="Arial"/>
                <a:sym typeface="Arial"/>
              </a:rPr>
              <a:t>eho láska prostupuje naším pyšným srdcem. Vede nás k tomu, abychom chtěli milovat Ježíše kvůli </a:t>
            </a:r>
            <a:r>
              <a:rPr lang="cs-CZ" sz="2000"/>
              <a:t>J</a:t>
            </a:r>
            <a:r>
              <a:rPr b="0" lang="cs-CZ" sz="2000" strike="noStrike">
                <a:latin typeface="Arial"/>
                <a:ea typeface="Arial"/>
                <a:cs typeface="Arial"/>
                <a:sym typeface="Arial"/>
              </a:rPr>
              <a:t>eho úžasné lásce k nám. Udělal to, protože to byl jediný způsob, jak jsme mohli být zachráněni, abychom s ním žili věčně. Bible o </a:t>
            </a:r>
            <a:r>
              <a:rPr lang="cs-CZ" sz="2000"/>
              <a:t>J</a:t>
            </a:r>
            <a:r>
              <a:rPr b="0" lang="cs-CZ" sz="2000" strike="noStrike">
                <a:latin typeface="Arial"/>
                <a:ea typeface="Arial"/>
                <a:cs typeface="Arial"/>
                <a:sym typeface="Arial"/>
              </a:rPr>
              <a:t>eho oběti říká:</a:t>
            </a:r>
            <a:endParaRPr/>
          </a:p>
        </p:txBody>
      </p:sp>
      <p:sp>
        <p:nvSpPr>
          <p:cNvPr id="433" name="Google Shape;433;p49:notes"/>
          <p:cNvSpPr txBox="1"/>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lang="cs-CZ" sz="1200" strike="noStrike">
                <a:solidFill>
                  <a:schemeClr val="dk1"/>
                </a:solidFill>
                <a:latin typeface="Times New Roman"/>
                <a:ea typeface="Times New Roman"/>
                <a:cs typeface="Times New Roman"/>
                <a:sym typeface="Times New Roman"/>
              </a:rPr>
              <a:t>‹#›</a:t>
            </a:fld>
            <a:endParaRPr b="0" sz="1200" strike="noStrik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5: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2" name="Google Shape;92;p5:notes"/>
          <p:cNvSpPr txBox="1"/>
          <p:nvPr>
            <p:ph idx="1" type="body"/>
          </p:nvPr>
        </p:nvSpPr>
        <p:spPr>
          <a:xfrm>
            <a:off x="685800" y="4343400"/>
            <a:ext cx="5486040"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None/>
            </a:pPr>
            <a:r>
              <a:rPr b="0" lang="cs-CZ" sz="2000" strike="noStrike">
                <a:latin typeface="Arial"/>
                <a:ea typeface="Arial"/>
                <a:cs typeface="Arial"/>
                <a:sym typeface="Arial"/>
              </a:rPr>
              <a:t>Ale existuje jedno jméno, které </a:t>
            </a:r>
            <a:r>
              <a:rPr lang="cs-CZ" sz="2000"/>
              <a:t>se ode</a:t>
            </a:r>
            <a:r>
              <a:rPr b="0" lang="cs-CZ" sz="2000" strike="noStrike">
                <a:latin typeface="Arial"/>
                <a:ea typeface="Arial"/>
                <a:cs typeface="Arial"/>
                <a:sym typeface="Arial"/>
              </a:rPr>
              <a:t> všech ostatních </a:t>
            </a:r>
            <a:r>
              <a:rPr lang="cs-CZ" sz="2000"/>
              <a:t>jmen liší</a:t>
            </a:r>
            <a:r>
              <a:rPr b="0" lang="cs-CZ" sz="2000" strike="noStrike">
                <a:latin typeface="Arial"/>
                <a:ea typeface="Arial"/>
                <a:cs typeface="Arial"/>
                <a:sym typeface="Arial"/>
              </a:rPr>
              <a:t>. A jak už jistě z úvodu tušíte, to jméno je Ježíš. „Ježíš“ je možná nejslavnější </a:t>
            </a:r>
            <a:r>
              <a:rPr lang="cs-CZ" sz="2000"/>
              <a:t>,</a:t>
            </a:r>
            <a:r>
              <a:rPr b="0" lang="cs-CZ" sz="2000" strike="noStrike">
                <a:latin typeface="Arial"/>
                <a:ea typeface="Arial"/>
                <a:cs typeface="Arial"/>
                <a:sym typeface="Arial"/>
              </a:rPr>
              <a:t>nejznámější a nejdisku</a:t>
            </a:r>
            <a:r>
              <a:rPr lang="cs-CZ" sz="2000"/>
              <a:t>tovanější</a:t>
            </a:r>
            <a:r>
              <a:rPr b="0" lang="cs-CZ" sz="2000" strike="noStrike">
                <a:latin typeface="Arial"/>
                <a:ea typeface="Arial"/>
                <a:cs typeface="Arial"/>
                <a:sym typeface="Arial"/>
              </a:rPr>
              <a:t> jméno v dějinách.</a:t>
            </a:r>
            <a:r>
              <a:rPr lang="cs-CZ"/>
              <a:t> </a:t>
            </a:r>
            <a:r>
              <a:rPr b="0" lang="cs-CZ" sz="2000" strike="noStrike">
                <a:latin typeface="Arial"/>
                <a:ea typeface="Arial"/>
                <a:cs typeface="Arial"/>
                <a:sym typeface="Arial"/>
              </a:rPr>
              <a:t>Možná jste to jméno už všichni slyšeli, ale víte, kým Ježíš opravdu je? Dnes večer </a:t>
            </a:r>
            <a:r>
              <a:rPr lang="cs-CZ" sz="2000"/>
              <a:t>bych vám rád postavu Ježíše představil blíže. </a:t>
            </a:r>
            <a:r>
              <a:rPr b="0" lang="cs-CZ" sz="2000" strike="noStrike">
                <a:latin typeface="Arial"/>
                <a:ea typeface="Arial"/>
                <a:cs typeface="Arial"/>
                <a:sym typeface="Arial"/>
              </a:rPr>
              <a:t>Možná si říkáte: Byl Ježíš opravdu tím, co o něm lidé říkají? Byl skutečně Božím Synem a Spasitelem?</a:t>
            </a:r>
            <a:r>
              <a:rPr lang="cs-CZ"/>
              <a:t> </a:t>
            </a:r>
            <a:r>
              <a:rPr b="0" lang="cs-CZ" sz="2000" strike="noStrike">
                <a:latin typeface="Arial"/>
                <a:ea typeface="Arial"/>
                <a:cs typeface="Arial"/>
                <a:sym typeface="Arial"/>
              </a:rPr>
              <a:t>Po hrozném zklamání kvůli tomu, že byl ukřižován, si jeho dva jeho učedníci kladli stejnou otázku.</a:t>
            </a:r>
            <a:endParaRPr/>
          </a:p>
        </p:txBody>
      </p:sp>
      <p:sp>
        <p:nvSpPr>
          <p:cNvPr id="93" name="Google Shape;93;p5:notes"/>
          <p:cNvSpPr txBox="1"/>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i="0" lang="cs-CZ" sz="1200" u="none" cap="none" strike="noStrike">
                <a:solidFill>
                  <a:schemeClr val="dk1"/>
                </a:solidFill>
                <a:latin typeface="Times New Roman"/>
                <a:ea typeface="Times New Roman"/>
                <a:cs typeface="Times New Roman"/>
                <a:sym typeface="Times New Roman"/>
              </a:rPr>
              <a:t>‹#›</a:t>
            </a:fld>
            <a:endParaRPr b="0" i="0" sz="1200" u="none" cap="none" strike="noStrik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p50: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38" name="Google Shape;438;p50:notes"/>
          <p:cNvSpPr txBox="1"/>
          <p:nvPr>
            <p:ph idx="1" type="body"/>
          </p:nvPr>
        </p:nvSpPr>
        <p:spPr>
          <a:xfrm>
            <a:off x="685800" y="4343400"/>
            <a:ext cx="5486040"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None/>
            </a:pPr>
            <a:r>
              <a:rPr b="1" lang="cs-CZ" sz="2000" strike="noStrike">
                <a:latin typeface="Arial"/>
                <a:ea typeface="Arial"/>
                <a:cs typeface="Arial"/>
                <a:sym typeface="Arial"/>
              </a:rPr>
              <a:t>„Byl v opovržení, kdekdo se ho zřekl, muž plný bolesti, zkoušený nemocemi...“</a:t>
            </a:r>
            <a:r>
              <a:rPr b="0" lang="cs-CZ" sz="2000" strike="noStrike">
                <a:latin typeface="Arial"/>
                <a:ea typeface="Arial"/>
                <a:cs typeface="Arial"/>
                <a:sym typeface="Arial"/>
              </a:rPr>
              <a:t>(Izajáš 53,3) </a:t>
            </a:r>
            <a:endParaRPr b="1" sz="2000" strike="noStrike">
              <a:latin typeface="Arial"/>
              <a:ea typeface="Arial"/>
              <a:cs typeface="Arial"/>
              <a:sym typeface="Arial"/>
            </a:endParaRPr>
          </a:p>
          <a:p>
            <a:pPr indent="-216000" lvl="0" marL="216000" rtl="0" algn="l">
              <a:lnSpc>
                <a:spcPct val="100000"/>
              </a:lnSpc>
              <a:spcBef>
                <a:spcPts val="0"/>
              </a:spcBef>
              <a:spcAft>
                <a:spcPts val="0"/>
              </a:spcAft>
              <a:buNone/>
            </a:pPr>
            <a:r>
              <a:t/>
            </a:r>
            <a:endParaRPr b="0" sz="2000" strike="noStrike">
              <a:latin typeface="Arial"/>
              <a:ea typeface="Arial"/>
              <a:cs typeface="Arial"/>
              <a:sym typeface="Arial"/>
            </a:endParaRPr>
          </a:p>
          <a:p>
            <a:pPr indent="-216000" lvl="0" marL="216000" rtl="0" algn="l">
              <a:lnSpc>
                <a:spcPct val="100000"/>
              </a:lnSpc>
              <a:spcBef>
                <a:spcPts val="0"/>
              </a:spcBef>
              <a:spcAft>
                <a:spcPts val="0"/>
              </a:spcAft>
              <a:buNone/>
            </a:pPr>
            <a:r>
              <a:t/>
            </a:r>
            <a:endParaRPr b="0" sz="2000" strike="noStrike">
              <a:latin typeface="Arial"/>
              <a:ea typeface="Arial"/>
              <a:cs typeface="Arial"/>
              <a:sym typeface="Arial"/>
            </a:endParaRPr>
          </a:p>
        </p:txBody>
      </p:sp>
      <p:sp>
        <p:nvSpPr>
          <p:cNvPr id="439" name="Google Shape;439;p50:notes"/>
          <p:cNvSpPr txBox="1"/>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lang="cs-CZ" sz="1200" strike="noStrike">
                <a:solidFill>
                  <a:schemeClr val="dk1"/>
                </a:solidFill>
                <a:latin typeface="Times New Roman"/>
                <a:ea typeface="Times New Roman"/>
                <a:cs typeface="Times New Roman"/>
                <a:sym typeface="Times New Roman"/>
              </a:rPr>
              <a:t>‹#›</a:t>
            </a:fld>
            <a:endParaRPr b="0" sz="1200" strike="noStrik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p51: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46" name="Google Shape;446;p51:notes"/>
          <p:cNvSpPr txBox="1"/>
          <p:nvPr>
            <p:ph idx="1" type="body"/>
          </p:nvPr>
        </p:nvSpPr>
        <p:spPr>
          <a:xfrm>
            <a:off x="685800" y="4343400"/>
            <a:ext cx="5486040"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None/>
            </a:pPr>
            <a:r>
              <a:rPr b="1" lang="cs-CZ" sz="2000" strike="noStrike">
                <a:latin typeface="Arial"/>
                <a:ea typeface="Arial"/>
                <a:cs typeface="Arial"/>
                <a:sym typeface="Arial"/>
              </a:rPr>
              <a:t>„Jenže on byl proklán pro naši nevěrnost, zmučen pro naši nepravost... jeho jizvami jsme uzdraveni.“</a:t>
            </a:r>
            <a:r>
              <a:rPr b="0" lang="cs-CZ" sz="2000" strike="noStrike">
                <a:latin typeface="Arial"/>
                <a:ea typeface="Arial"/>
                <a:cs typeface="Arial"/>
                <a:sym typeface="Arial"/>
              </a:rPr>
              <a:t>(Izajáš 53,5) </a:t>
            </a:r>
            <a:endParaRPr b="1" sz="2000" strike="noStrike">
              <a:latin typeface="Arial"/>
              <a:ea typeface="Arial"/>
              <a:cs typeface="Arial"/>
              <a:sym typeface="Arial"/>
            </a:endParaRPr>
          </a:p>
        </p:txBody>
      </p:sp>
      <p:sp>
        <p:nvSpPr>
          <p:cNvPr id="447" name="Google Shape;447;p51:notes"/>
          <p:cNvSpPr txBox="1"/>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lang="cs-CZ" sz="1200" strike="noStrike">
                <a:solidFill>
                  <a:schemeClr val="dk1"/>
                </a:solidFill>
                <a:latin typeface="Times New Roman"/>
                <a:ea typeface="Times New Roman"/>
                <a:cs typeface="Times New Roman"/>
                <a:sym typeface="Times New Roman"/>
              </a:rPr>
              <a:t>‹#›</a:t>
            </a:fld>
            <a:endParaRPr b="0" sz="1200" strike="noStrik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p52: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54" name="Google Shape;454;p52:notes"/>
          <p:cNvSpPr txBox="1"/>
          <p:nvPr>
            <p:ph idx="1" type="body"/>
          </p:nvPr>
        </p:nvSpPr>
        <p:spPr>
          <a:xfrm>
            <a:off x="685800" y="4343400"/>
            <a:ext cx="5486040"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None/>
            </a:pPr>
            <a:r>
              <a:rPr b="1" lang="cs-CZ" sz="2000" strike="noStrike">
                <a:latin typeface="Arial"/>
                <a:ea typeface="Arial"/>
                <a:cs typeface="Arial"/>
                <a:sym typeface="Arial"/>
              </a:rPr>
              <a:t>„Všichni jsme bloudili jako ovce...“</a:t>
            </a:r>
            <a:r>
              <a:rPr b="0" lang="cs-CZ" sz="2000" strike="noStrike">
                <a:latin typeface="Arial"/>
                <a:ea typeface="Arial"/>
                <a:cs typeface="Arial"/>
                <a:sym typeface="Arial"/>
              </a:rPr>
              <a:t>(Izajáš 53,6) </a:t>
            </a:r>
            <a:endParaRPr b="1" sz="2000" strike="noStrike">
              <a:latin typeface="Arial"/>
              <a:ea typeface="Arial"/>
              <a:cs typeface="Arial"/>
              <a:sym typeface="Arial"/>
            </a:endParaRPr>
          </a:p>
          <a:p>
            <a:pPr indent="-216000" lvl="0" marL="216000" rtl="0" algn="l">
              <a:lnSpc>
                <a:spcPct val="100000"/>
              </a:lnSpc>
              <a:spcBef>
                <a:spcPts val="0"/>
              </a:spcBef>
              <a:spcAft>
                <a:spcPts val="0"/>
              </a:spcAft>
              <a:buNone/>
            </a:pPr>
            <a:r>
              <a:t/>
            </a:r>
            <a:endParaRPr b="0" sz="2000" strike="noStrike">
              <a:latin typeface="Arial"/>
              <a:ea typeface="Arial"/>
              <a:cs typeface="Arial"/>
              <a:sym typeface="Arial"/>
            </a:endParaRPr>
          </a:p>
          <a:p>
            <a:pPr indent="-216000" lvl="0" marL="216000" rtl="0" algn="l">
              <a:lnSpc>
                <a:spcPct val="100000"/>
              </a:lnSpc>
              <a:spcBef>
                <a:spcPts val="0"/>
              </a:spcBef>
              <a:spcAft>
                <a:spcPts val="0"/>
              </a:spcAft>
              <a:buNone/>
            </a:pPr>
            <a:r>
              <a:t/>
            </a:r>
            <a:endParaRPr b="0" sz="2000" strike="noStrike">
              <a:latin typeface="Arial"/>
              <a:ea typeface="Arial"/>
              <a:cs typeface="Arial"/>
              <a:sym typeface="Arial"/>
            </a:endParaRPr>
          </a:p>
        </p:txBody>
      </p:sp>
      <p:sp>
        <p:nvSpPr>
          <p:cNvPr id="455" name="Google Shape;455;p52:notes"/>
          <p:cNvSpPr txBox="1"/>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lang="cs-CZ" sz="1200" strike="noStrike">
                <a:solidFill>
                  <a:schemeClr val="dk1"/>
                </a:solidFill>
                <a:latin typeface="Times New Roman"/>
                <a:ea typeface="Times New Roman"/>
                <a:cs typeface="Times New Roman"/>
                <a:sym typeface="Times New Roman"/>
              </a:rPr>
              <a:t>‹#›</a:t>
            </a:fld>
            <a:endParaRPr b="0" sz="1200" strike="noStrik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p53: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62" name="Google Shape;462;p53:notes"/>
          <p:cNvSpPr txBox="1"/>
          <p:nvPr>
            <p:ph idx="1" type="body"/>
          </p:nvPr>
        </p:nvSpPr>
        <p:spPr>
          <a:xfrm>
            <a:off x="685800" y="4343400"/>
            <a:ext cx="5486040"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None/>
            </a:pPr>
            <a:r>
              <a:rPr b="1" lang="cs-CZ" sz="2000" strike="noStrike">
                <a:latin typeface="Arial"/>
                <a:ea typeface="Arial"/>
                <a:cs typeface="Arial"/>
                <a:sym typeface="Arial"/>
              </a:rPr>
              <a:t>„Byl trápen... ústa neotevřel; jako beránek vedený na porážku...“ </a:t>
            </a:r>
            <a:r>
              <a:rPr b="0" lang="cs-CZ" sz="2000" strike="noStrike">
                <a:latin typeface="Arial"/>
                <a:ea typeface="Arial"/>
                <a:cs typeface="Arial"/>
                <a:sym typeface="Arial"/>
              </a:rPr>
              <a:t>(Izajáš 53,7) </a:t>
            </a:r>
            <a:endParaRPr b="1" sz="2000" strike="noStrike">
              <a:latin typeface="Arial"/>
              <a:ea typeface="Arial"/>
              <a:cs typeface="Arial"/>
              <a:sym typeface="Arial"/>
            </a:endParaRPr>
          </a:p>
        </p:txBody>
      </p:sp>
      <p:sp>
        <p:nvSpPr>
          <p:cNvPr id="463" name="Google Shape;463;p53:notes"/>
          <p:cNvSpPr txBox="1"/>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lang="cs-CZ" sz="1200" strike="noStrike">
                <a:solidFill>
                  <a:schemeClr val="dk1"/>
                </a:solidFill>
                <a:latin typeface="Times New Roman"/>
                <a:ea typeface="Times New Roman"/>
                <a:cs typeface="Times New Roman"/>
                <a:sym typeface="Times New Roman"/>
              </a:rPr>
              <a:t>‹#›</a:t>
            </a:fld>
            <a:endParaRPr b="0" sz="1200" strike="noStrik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p54: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70" name="Google Shape;470;p54:notes"/>
          <p:cNvSpPr txBox="1"/>
          <p:nvPr>
            <p:ph idx="1" type="body"/>
          </p:nvPr>
        </p:nvSpPr>
        <p:spPr>
          <a:xfrm>
            <a:off x="685800" y="4343400"/>
            <a:ext cx="5486040"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None/>
            </a:pPr>
            <a:r>
              <a:rPr b="0" lang="cs-CZ" sz="2000" strike="noStrike">
                <a:latin typeface="Arial"/>
                <a:ea typeface="Arial"/>
                <a:cs typeface="Arial"/>
                <a:sym typeface="Arial"/>
              </a:rPr>
              <a:t>Zjevení 13,8 říká: </a:t>
            </a:r>
            <a:r>
              <a:rPr b="1" lang="cs-CZ" sz="2000" strike="noStrike">
                <a:latin typeface="Arial"/>
                <a:ea typeface="Arial"/>
                <a:cs typeface="Arial"/>
                <a:sym typeface="Arial"/>
              </a:rPr>
              <a:t>„...v knize života, v knize toho zabitého Beránka.“</a:t>
            </a:r>
            <a:endParaRPr/>
          </a:p>
        </p:txBody>
      </p:sp>
      <p:sp>
        <p:nvSpPr>
          <p:cNvPr id="471" name="Google Shape;471;p54:notes"/>
          <p:cNvSpPr txBox="1"/>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lang="cs-CZ" sz="1200" strike="noStrike">
                <a:solidFill>
                  <a:schemeClr val="dk1"/>
                </a:solidFill>
                <a:latin typeface="Times New Roman"/>
                <a:ea typeface="Times New Roman"/>
                <a:cs typeface="Times New Roman"/>
                <a:sym typeface="Times New Roman"/>
              </a:rPr>
              <a:t>‹#›</a:t>
            </a:fld>
            <a:endParaRPr b="0" sz="1200" strike="noStrik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p55: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78" name="Google Shape;478;p55:notes"/>
          <p:cNvSpPr txBox="1"/>
          <p:nvPr>
            <p:ph idx="1" type="body"/>
          </p:nvPr>
        </p:nvSpPr>
        <p:spPr>
          <a:xfrm>
            <a:off x="685800" y="4343400"/>
            <a:ext cx="5486040"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None/>
            </a:pPr>
            <a:r>
              <a:rPr b="1" lang="cs-CZ" sz="2000" strike="noStrike">
                <a:latin typeface="Arial"/>
                <a:ea typeface="Arial"/>
                <a:cs typeface="Arial"/>
                <a:sym typeface="Arial"/>
              </a:rPr>
              <a:t>„...čtyřiadvacet starců padlo na kolena před Beránkem;“ </a:t>
            </a:r>
            <a:r>
              <a:rPr b="0" lang="cs-CZ" sz="2000" strike="noStrike">
                <a:latin typeface="Arial"/>
                <a:ea typeface="Arial"/>
                <a:cs typeface="Arial"/>
                <a:sym typeface="Arial"/>
              </a:rPr>
              <a:t>(Zjevení 5,8) </a:t>
            </a:r>
            <a:endParaRPr b="1" sz="2000" strike="noStrike">
              <a:latin typeface="Arial"/>
              <a:ea typeface="Arial"/>
              <a:cs typeface="Arial"/>
              <a:sym typeface="Arial"/>
            </a:endParaRPr>
          </a:p>
        </p:txBody>
      </p:sp>
      <p:sp>
        <p:nvSpPr>
          <p:cNvPr id="479" name="Google Shape;479;p55:notes"/>
          <p:cNvSpPr txBox="1"/>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lang="cs-CZ" sz="1200" strike="noStrike">
                <a:solidFill>
                  <a:schemeClr val="dk1"/>
                </a:solidFill>
                <a:latin typeface="Times New Roman"/>
                <a:ea typeface="Times New Roman"/>
                <a:cs typeface="Times New Roman"/>
                <a:sym typeface="Times New Roman"/>
              </a:rPr>
              <a:t>‹#›</a:t>
            </a:fld>
            <a:endParaRPr b="0" sz="1200" strike="noStrik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p56: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86" name="Google Shape;486;p56:notes"/>
          <p:cNvSpPr txBox="1"/>
          <p:nvPr>
            <p:ph idx="1" type="body"/>
          </p:nvPr>
        </p:nvSpPr>
        <p:spPr>
          <a:xfrm>
            <a:off x="685800" y="4343400"/>
            <a:ext cx="5486040"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None/>
            </a:pPr>
            <a:r>
              <a:rPr b="1" lang="cs-CZ" sz="2000" strike="noStrike">
                <a:latin typeface="Arial"/>
                <a:ea typeface="Arial"/>
                <a:cs typeface="Arial"/>
                <a:sym typeface="Arial"/>
              </a:rPr>
              <a:t>„Hoden jest Beránek, ten obětovaný...“ </a:t>
            </a:r>
            <a:r>
              <a:rPr b="0" lang="cs-CZ" sz="2000" strike="noStrike">
                <a:latin typeface="Arial"/>
                <a:ea typeface="Arial"/>
                <a:cs typeface="Arial"/>
                <a:sym typeface="Arial"/>
              </a:rPr>
              <a:t>(Zjevení 5,12)</a:t>
            </a:r>
            <a:endParaRPr b="1" sz="2000" strike="noStrike">
              <a:latin typeface="Arial"/>
              <a:ea typeface="Arial"/>
              <a:cs typeface="Arial"/>
              <a:sym typeface="Arial"/>
            </a:endParaRPr>
          </a:p>
        </p:txBody>
      </p:sp>
      <p:sp>
        <p:nvSpPr>
          <p:cNvPr id="487" name="Google Shape;487;p56:notes"/>
          <p:cNvSpPr txBox="1"/>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lang="cs-CZ" sz="1200" strike="noStrike">
                <a:solidFill>
                  <a:schemeClr val="dk1"/>
                </a:solidFill>
                <a:latin typeface="Times New Roman"/>
                <a:ea typeface="Times New Roman"/>
                <a:cs typeface="Times New Roman"/>
                <a:sym typeface="Times New Roman"/>
              </a:rPr>
              <a:t>‹#›</a:t>
            </a:fld>
            <a:endParaRPr b="0" sz="1200" strike="noStrik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p57: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94" name="Google Shape;494;p57:notes"/>
          <p:cNvSpPr txBox="1"/>
          <p:nvPr>
            <p:ph idx="1" type="body"/>
          </p:nvPr>
        </p:nvSpPr>
        <p:spPr>
          <a:xfrm>
            <a:off x="685800" y="4343400"/>
            <a:ext cx="5486040"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None/>
            </a:pPr>
            <a:r>
              <a:rPr lang="cs-CZ" sz="2000"/>
              <a:t>Ale v Bibli se také píše, že: </a:t>
            </a:r>
            <a:r>
              <a:rPr b="1" lang="cs-CZ" sz="2000" strike="noStrike">
                <a:latin typeface="Arial"/>
                <a:ea typeface="Arial"/>
                <a:cs typeface="Arial"/>
                <a:sym typeface="Arial"/>
              </a:rPr>
              <a:t>„Mzdou hříchu je smrt...“ </a:t>
            </a:r>
            <a:r>
              <a:rPr b="0" lang="cs-CZ" sz="2000" strike="noStrike">
                <a:latin typeface="Arial"/>
                <a:ea typeface="Arial"/>
                <a:cs typeface="Arial"/>
                <a:sym typeface="Arial"/>
              </a:rPr>
              <a:t>(Římanům 6,23) </a:t>
            </a:r>
            <a:endParaRPr b="1" sz="2000" strike="noStrike">
              <a:latin typeface="Arial"/>
              <a:ea typeface="Arial"/>
              <a:cs typeface="Arial"/>
              <a:sym typeface="Arial"/>
            </a:endParaRPr>
          </a:p>
        </p:txBody>
      </p:sp>
      <p:sp>
        <p:nvSpPr>
          <p:cNvPr id="495" name="Google Shape;495;p57:notes"/>
          <p:cNvSpPr txBox="1"/>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lang="cs-CZ" sz="1200" strike="noStrike">
                <a:solidFill>
                  <a:schemeClr val="dk1"/>
                </a:solidFill>
                <a:latin typeface="Times New Roman"/>
                <a:ea typeface="Times New Roman"/>
                <a:cs typeface="Times New Roman"/>
                <a:sym typeface="Times New Roman"/>
              </a:rPr>
              <a:t>‹#›</a:t>
            </a:fld>
            <a:endParaRPr b="0" sz="1200" strike="noStrik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p58: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02" name="Google Shape;502;p58:notes"/>
          <p:cNvSpPr txBox="1"/>
          <p:nvPr>
            <p:ph idx="1" type="body"/>
          </p:nvPr>
        </p:nvSpPr>
        <p:spPr>
          <a:xfrm>
            <a:off x="685800" y="4343400"/>
            <a:ext cx="5486040"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None/>
            </a:pPr>
            <a:r>
              <a:rPr b="1" lang="cs-CZ" sz="2000" strike="noStrike">
                <a:latin typeface="Arial"/>
                <a:ea typeface="Arial"/>
                <a:cs typeface="Arial"/>
                <a:sym typeface="Arial"/>
              </a:rPr>
              <a:t>„...ale darem Boží milosti je život věčný v Kristu Ježíši, našem Pánu.“ </a:t>
            </a:r>
            <a:r>
              <a:rPr b="0" lang="cs-CZ" sz="2000" strike="noStrike">
                <a:latin typeface="Arial"/>
                <a:ea typeface="Arial"/>
                <a:cs typeface="Arial"/>
                <a:sym typeface="Arial"/>
              </a:rPr>
              <a:t>(Římanům 6,23) </a:t>
            </a:r>
            <a:endParaRPr b="1" sz="2000" strike="noStrike">
              <a:latin typeface="Arial"/>
              <a:ea typeface="Arial"/>
              <a:cs typeface="Arial"/>
              <a:sym typeface="Arial"/>
            </a:endParaRPr>
          </a:p>
        </p:txBody>
      </p:sp>
      <p:sp>
        <p:nvSpPr>
          <p:cNvPr id="503" name="Google Shape;503;p58:notes"/>
          <p:cNvSpPr txBox="1"/>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lang="cs-CZ" sz="1200" strike="noStrike">
                <a:solidFill>
                  <a:schemeClr val="dk1"/>
                </a:solidFill>
                <a:latin typeface="Times New Roman"/>
                <a:ea typeface="Times New Roman"/>
                <a:cs typeface="Times New Roman"/>
                <a:sym typeface="Times New Roman"/>
              </a:rPr>
              <a:t>‹#›</a:t>
            </a:fld>
            <a:endParaRPr b="0" sz="1200" strike="noStrik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p59: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10" name="Google Shape;510;p59:notes"/>
          <p:cNvSpPr txBox="1"/>
          <p:nvPr>
            <p:ph idx="1" type="body"/>
          </p:nvPr>
        </p:nvSpPr>
        <p:spPr>
          <a:xfrm>
            <a:off x="685800" y="4343400"/>
            <a:ext cx="5486040"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None/>
            </a:pPr>
            <a:r>
              <a:rPr b="0" lang="cs-CZ" sz="2000" strike="noStrike">
                <a:latin typeface="Arial"/>
                <a:ea typeface="Arial"/>
                <a:cs typeface="Arial"/>
                <a:sym typeface="Arial"/>
              </a:rPr>
              <a:t>Adama a Evu od Boha oddělil hřích. Byli vyhnáni ze zahrady Eden, protože Bůh nechtěl, aby žili v hříchu věčně. Nemohli už jíst ze stromu života. </a:t>
            </a:r>
            <a:r>
              <a:rPr lang="cs-CZ" sz="2000"/>
              <a:t>V Bibli se o tom píše takto:</a:t>
            </a:r>
            <a:r>
              <a:rPr lang="cs-CZ"/>
              <a:t> </a:t>
            </a:r>
            <a:r>
              <a:rPr b="1" lang="cs-CZ" sz="2000" strike="noStrike">
                <a:latin typeface="Arial"/>
                <a:ea typeface="Arial"/>
                <a:cs typeface="Arial"/>
                <a:sym typeface="Arial"/>
              </a:rPr>
              <a:t>„Tak člověka zapudil. Východně od zahrady v Edenu usadil cheruby s míhajícím se plamenným mečem, aby střežili cestu ke stromu života.“</a:t>
            </a:r>
            <a:r>
              <a:rPr b="0" lang="cs-CZ" sz="2000" strike="noStrike">
                <a:latin typeface="Arial"/>
                <a:ea typeface="Arial"/>
                <a:cs typeface="Arial"/>
                <a:sym typeface="Arial"/>
              </a:rPr>
              <a:t>(Genesis 3,24)</a:t>
            </a:r>
            <a:r>
              <a:rPr lang="cs-CZ"/>
              <a:t> </a:t>
            </a:r>
            <a:r>
              <a:rPr b="0" lang="cs-CZ" sz="2000" strike="noStrike">
                <a:latin typeface="Arial"/>
                <a:ea typeface="Arial"/>
                <a:cs typeface="Arial"/>
                <a:sym typeface="Arial"/>
              </a:rPr>
              <a:t>Ale i přesto Bůh prvním lidem řekl o svém plánu na jejich záchranu.</a:t>
            </a:r>
            <a:endParaRPr/>
          </a:p>
        </p:txBody>
      </p:sp>
      <p:sp>
        <p:nvSpPr>
          <p:cNvPr id="511" name="Google Shape;511;p59:notes"/>
          <p:cNvSpPr txBox="1"/>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lang="cs-CZ" sz="1200" strike="noStrike">
                <a:solidFill>
                  <a:schemeClr val="dk1"/>
                </a:solidFill>
                <a:latin typeface="Times New Roman"/>
                <a:ea typeface="Times New Roman"/>
                <a:cs typeface="Times New Roman"/>
                <a:sym typeface="Times New Roman"/>
              </a:rPr>
              <a:t>‹#›</a:t>
            </a:fld>
            <a:endParaRPr b="0" sz="1200" strike="noStrik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6: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8" name="Google Shape;98;p6:notes"/>
          <p:cNvSpPr txBox="1"/>
          <p:nvPr>
            <p:ph idx="1" type="body"/>
          </p:nvPr>
        </p:nvSpPr>
        <p:spPr>
          <a:xfrm>
            <a:off x="685800" y="4343400"/>
            <a:ext cx="5486040"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None/>
            </a:pPr>
            <a:r>
              <a:rPr b="0" lang="cs-CZ" sz="2000" strike="noStrike">
                <a:latin typeface="Arial"/>
                <a:ea typeface="Arial"/>
                <a:cs typeface="Arial"/>
                <a:sym typeface="Arial"/>
              </a:rPr>
              <a:t>Učedníci doufali, že se Ježíš stane v Jeruzalémě králem a vyžene z města všechny Říman</a:t>
            </a:r>
            <a:r>
              <a:rPr lang="cs-CZ" sz="2000"/>
              <a:t>y.</a:t>
            </a:r>
            <a:r>
              <a:rPr b="0" lang="cs-CZ" sz="2000" strike="noStrike">
                <a:latin typeface="Arial"/>
                <a:ea typeface="Arial"/>
                <a:cs typeface="Arial"/>
                <a:sym typeface="Arial"/>
              </a:rPr>
              <a:t> </a:t>
            </a:r>
            <a:r>
              <a:rPr lang="cs-CZ" sz="2000"/>
              <a:t>M</a:t>
            </a:r>
            <a:r>
              <a:rPr b="0" lang="cs-CZ" sz="2000" strike="noStrike">
                <a:latin typeface="Arial"/>
                <a:ea typeface="Arial"/>
                <a:cs typeface="Arial"/>
                <a:sym typeface="Arial"/>
              </a:rPr>
              <a:t>ísto toho nabral závěr jeho života úplně jiné otáčky. Ježíš byl ukřižován. </a:t>
            </a:r>
            <a:r>
              <a:rPr lang="cs-CZ" sz="2000"/>
              <a:t>A u</a:t>
            </a:r>
            <a:r>
              <a:rPr b="0" lang="cs-CZ" sz="2000" strike="noStrike">
                <a:latin typeface="Arial"/>
                <a:ea typeface="Arial"/>
                <a:cs typeface="Arial"/>
                <a:sym typeface="Arial"/>
              </a:rPr>
              <a:t>čedníci byli zklamaní,</a:t>
            </a:r>
            <a:r>
              <a:rPr lang="cs-CZ" sz="2000"/>
              <a:t> jejich představy a očekávání se v tu chvíli rozplynuly.</a:t>
            </a:r>
            <a:r>
              <a:rPr b="0" lang="cs-CZ" sz="2000" strike="noStrike">
                <a:latin typeface="Arial"/>
                <a:ea typeface="Arial"/>
                <a:cs typeface="Arial"/>
                <a:sym typeface="Arial"/>
              </a:rPr>
              <a:t> </a:t>
            </a:r>
            <a:r>
              <a:rPr lang="cs-CZ" sz="2000"/>
              <a:t>Ale Ježíš bojoval jiný boj. Porazil smrt a tím nám dal věčný život. </a:t>
            </a:r>
            <a:r>
              <a:rPr b="0" lang="cs-CZ" sz="2000" strike="noStrike">
                <a:latin typeface="Arial"/>
                <a:ea typeface="Arial"/>
                <a:cs typeface="Arial"/>
                <a:sym typeface="Arial"/>
              </a:rPr>
              <a:t>Když se pak po Ježíšově ukřižování učedníci vraceli zpátky z</a:t>
            </a:r>
            <a:r>
              <a:rPr lang="cs-CZ" sz="2000"/>
              <a:t> </a:t>
            </a:r>
            <a:r>
              <a:rPr b="0" lang="cs-CZ" sz="2000" strike="noStrike">
                <a:latin typeface="Arial"/>
                <a:ea typeface="Arial"/>
                <a:cs typeface="Arial"/>
                <a:sym typeface="Arial"/>
              </a:rPr>
              <a:t>Jeruzaléma do Emaus, vzkříšený Ježíš se k nim přidal a kráčel s nimi.</a:t>
            </a:r>
            <a:r>
              <a:rPr lang="cs-CZ"/>
              <a:t> </a:t>
            </a:r>
            <a:r>
              <a:rPr lang="cs-CZ" sz="2000"/>
              <a:t>Během cesty jim v</a:t>
            </a:r>
            <a:r>
              <a:rPr b="0" lang="cs-CZ" sz="2000" strike="noStrike">
                <a:latin typeface="Arial"/>
                <a:ea typeface="Arial"/>
                <a:cs typeface="Arial"/>
                <a:sym typeface="Arial"/>
              </a:rPr>
              <a:t>ysvětlova</a:t>
            </a:r>
            <a:r>
              <a:rPr lang="cs-CZ" sz="2000"/>
              <a:t>l</a:t>
            </a:r>
            <a:r>
              <a:rPr b="0" lang="cs-CZ" sz="2000" strike="noStrike">
                <a:latin typeface="Arial"/>
                <a:ea typeface="Arial"/>
                <a:cs typeface="Arial"/>
                <a:sym typeface="Arial"/>
              </a:rPr>
              <a:t> proroctví, která se naplnila v minulých dnech díky jeho obětné smrti.</a:t>
            </a:r>
            <a:endParaRPr/>
          </a:p>
        </p:txBody>
      </p:sp>
      <p:sp>
        <p:nvSpPr>
          <p:cNvPr id="99" name="Google Shape;99;p6:notes"/>
          <p:cNvSpPr txBox="1"/>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i="0" lang="cs-CZ" sz="1200" u="none" cap="none" strike="noStrike">
                <a:solidFill>
                  <a:schemeClr val="dk1"/>
                </a:solidFill>
                <a:latin typeface="Times New Roman"/>
                <a:ea typeface="Times New Roman"/>
                <a:cs typeface="Times New Roman"/>
                <a:sym typeface="Times New Roman"/>
              </a:rPr>
              <a:t>‹#›</a:t>
            </a:fld>
            <a:endParaRPr b="0" i="0" sz="1200" u="none" cap="none" strike="noStrik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p60: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18" name="Google Shape;518;p60:notes"/>
          <p:cNvSpPr txBox="1"/>
          <p:nvPr>
            <p:ph idx="1" type="body"/>
          </p:nvPr>
        </p:nvSpPr>
        <p:spPr>
          <a:xfrm>
            <a:off x="685800" y="4343400"/>
            <a:ext cx="5486040"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None/>
            </a:pPr>
            <a:r>
              <a:rPr b="1" lang="cs-CZ" sz="2000" strike="noStrike">
                <a:latin typeface="Arial"/>
                <a:ea typeface="Arial"/>
                <a:cs typeface="Arial"/>
                <a:sym typeface="Arial"/>
              </a:rPr>
              <a:t>„Mezi tebe a ženu položím nepřátelství, i mezi símě tvé a símě její. Ono ti rozdrtí hlavu a ty jemu rozdrtíš patu.“</a:t>
            </a:r>
            <a:r>
              <a:rPr b="0" lang="cs-CZ" sz="2000" strike="noStrike">
                <a:latin typeface="Arial"/>
                <a:ea typeface="Arial"/>
                <a:cs typeface="Arial"/>
                <a:sym typeface="Arial"/>
              </a:rPr>
              <a:t>(Genesis 3,15) </a:t>
            </a:r>
            <a:endParaRPr b="0" sz="2000" strike="noStrike">
              <a:latin typeface="Arial"/>
              <a:ea typeface="Arial"/>
              <a:cs typeface="Arial"/>
              <a:sym typeface="Arial"/>
            </a:endParaRPr>
          </a:p>
          <a:p>
            <a:pPr indent="-216000" lvl="0" marL="216000" rtl="0" algn="l">
              <a:lnSpc>
                <a:spcPct val="100000"/>
              </a:lnSpc>
              <a:spcBef>
                <a:spcPts val="0"/>
              </a:spcBef>
              <a:spcAft>
                <a:spcPts val="0"/>
              </a:spcAft>
              <a:buNone/>
            </a:pPr>
            <a:r>
              <a:rPr lang="cs-CZ" sz="2000"/>
              <a:t>Abychom si tento verš trochu vysvětlili: </a:t>
            </a:r>
            <a:endParaRPr sz="2000"/>
          </a:p>
          <a:p>
            <a:pPr indent="-216000" lvl="0" marL="216000" rtl="0" algn="l">
              <a:lnSpc>
                <a:spcPct val="100000"/>
              </a:lnSpc>
              <a:spcBef>
                <a:spcPts val="0"/>
              </a:spcBef>
              <a:spcAft>
                <a:spcPts val="0"/>
              </a:spcAft>
              <a:buNone/>
            </a:pPr>
            <a:r>
              <a:rPr lang="cs-CZ" sz="2000"/>
              <a:t>ono = Ježíš</a:t>
            </a:r>
            <a:endParaRPr sz="2000"/>
          </a:p>
          <a:p>
            <a:pPr indent="-216000" lvl="0" marL="216000" rtl="0" algn="l">
              <a:lnSpc>
                <a:spcPct val="100000"/>
              </a:lnSpc>
              <a:spcBef>
                <a:spcPts val="0"/>
              </a:spcBef>
              <a:spcAft>
                <a:spcPts val="0"/>
              </a:spcAft>
              <a:buNone/>
            </a:pPr>
            <a:r>
              <a:rPr lang="cs-CZ" sz="2000"/>
              <a:t>ti = satan </a:t>
            </a:r>
            <a:endParaRPr sz="2000"/>
          </a:p>
          <a:p>
            <a:pPr indent="-216000" lvl="0" marL="216000" rtl="0" algn="l">
              <a:lnSpc>
                <a:spcPct val="100000"/>
              </a:lnSpc>
              <a:spcBef>
                <a:spcPts val="0"/>
              </a:spcBef>
              <a:spcAft>
                <a:spcPts val="0"/>
              </a:spcAft>
              <a:buNone/>
            </a:pPr>
            <a:r>
              <a:rPr lang="cs-CZ" sz="2000"/>
              <a:t>ty = myšleno satane</a:t>
            </a:r>
            <a:endParaRPr sz="2000"/>
          </a:p>
          <a:p>
            <a:pPr indent="-216000" lvl="0" marL="216000" rtl="0" algn="l">
              <a:lnSpc>
                <a:spcPct val="100000"/>
              </a:lnSpc>
              <a:spcBef>
                <a:spcPts val="0"/>
              </a:spcBef>
              <a:spcAft>
                <a:spcPts val="0"/>
              </a:spcAft>
              <a:buNone/>
            </a:pPr>
            <a:r>
              <a:rPr lang="cs-CZ" sz="2000"/>
              <a:t>jemu = myšleno Ježíši</a:t>
            </a:r>
            <a:endParaRPr sz="2000"/>
          </a:p>
          <a:p>
            <a:pPr indent="-216000" lvl="0" marL="216000" rtl="0" algn="l">
              <a:lnSpc>
                <a:spcPct val="100000"/>
              </a:lnSpc>
              <a:spcBef>
                <a:spcPts val="0"/>
              </a:spcBef>
              <a:spcAft>
                <a:spcPts val="0"/>
              </a:spcAft>
              <a:buNone/>
            </a:pPr>
            <a:r>
              <a:rPr lang="cs-CZ" sz="2000"/>
              <a:t>S vysvětlením tím pádem tento verš bude znít takto - Ježíš satanovi rozdrtí hlavu a satan Ježíši patu. </a:t>
            </a:r>
            <a:endParaRPr sz="2000"/>
          </a:p>
        </p:txBody>
      </p:sp>
      <p:sp>
        <p:nvSpPr>
          <p:cNvPr id="519" name="Google Shape;519;p60:notes"/>
          <p:cNvSpPr txBox="1"/>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lang="cs-CZ" sz="1200" strike="noStrike">
                <a:solidFill>
                  <a:schemeClr val="dk1"/>
                </a:solidFill>
                <a:latin typeface="Times New Roman"/>
                <a:ea typeface="Times New Roman"/>
                <a:cs typeface="Times New Roman"/>
                <a:sym typeface="Times New Roman"/>
              </a:rPr>
              <a:t>‹#›</a:t>
            </a:fld>
            <a:endParaRPr b="0" sz="1200" strike="noStrik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p61: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26" name="Google Shape;526;p61:notes"/>
          <p:cNvSpPr txBox="1"/>
          <p:nvPr>
            <p:ph idx="1" type="body"/>
          </p:nvPr>
        </p:nvSpPr>
        <p:spPr>
          <a:xfrm>
            <a:off x="685800" y="4343400"/>
            <a:ext cx="5486040"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None/>
            </a:pPr>
            <a:r>
              <a:rPr b="0" lang="cs-CZ" sz="2000" strike="noStrike">
                <a:latin typeface="Arial"/>
                <a:ea typeface="Arial"/>
                <a:cs typeface="Arial"/>
                <a:sym typeface="Arial"/>
              </a:rPr>
              <a:t>Co znamená „rozdrtit“? To</a:t>
            </a:r>
            <a:r>
              <a:rPr lang="cs-CZ" sz="2000"/>
              <a:t> znamená, že</a:t>
            </a:r>
            <a:r>
              <a:rPr b="0" lang="cs-CZ" sz="2000" strike="noStrike">
                <a:latin typeface="Arial"/>
                <a:ea typeface="Arial"/>
                <a:cs typeface="Arial"/>
                <a:sym typeface="Arial"/>
              </a:rPr>
              <a:t> Kristus bude vítězem nad Satanem.</a:t>
            </a:r>
            <a:r>
              <a:rPr lang="cs-CZ"/>
              <a:t> </a:t>
            </a:r>
            <a:r>
              <a:rPr b="0" lang="cs-CZ" sz="2000" strike="noStrike">
                <a:latin typeface="Arial"/>
                <a:ea typeface="Arial"/>
                <a:cs typeface="Arial"/>
                <a:sym typeface="Arial"/>
              </a:rPr>
              <a:t>Bůh vyzval svůj lid, aby přinášeli jako oběť za hřích beránka, a připomněli si </a:t>
            </a:r>
            <a:r>
              <a:rPr lang="cs-CZ" sz="2000"/>
              <a:t>t</a:t>
            </a:r>
            <a:r>
              <a:rPr b="0" lang="cs-CZ" sz="2000" strike="noStrike">
                <a:latin typeface="Arial"/>
                <a:ea typeface="Arial"/>
                <a:cs typeface="Arial"/>
                <a:sym typeface="Arial"/>
              </a:rPr>
              <a:t>ak, že nevinný Beránek, Syn Boží, zemře jednoho dne za jejich hříchy.</a:t>
            </a:r>
            <a:endParaRPr/>
          </a:p>
        </p:txBody>
      </p:sp>
      <p:sp>
        <p:nvSpPr>
          <p:cNvPr id="527" name="Google Shape;527;p61:notes"/>
          <p:cNvSpPr txBox="1"/>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lang="cs-CZ" sz="1200" strike="noStrike">
                <a:solidFill>
                  <a:schemeClr val="dk1"/>
                </a:solidFill>
                <a:latin typeface="Times New Roman"/>
                <a:ea typeface="Times New Roman"/>
                <a:cs typeface="Times New Roman"/>
                <a:sym typeface="Times New Roman"/>
              </a:rPr>
              <a:t>‹#›</a:t>
            </a:fld>
            <a:endParaRPr b="0" sz="1200" strike="noStrik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p62: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34" name="Google Shape;534;p62:notes"/>
          <p:cNvSpPr txBox="1"/>
          <p:nvPr>
            <p:ph idx="1" type="body"/>
          </p:nvPr>
        </p:nvSpPr>
        <p:spPr>
          <a:xfrm>
            <a:off x="685800" y="4343400"/>
            <a:ext cx="5486040"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None/>
            </a:pPr>
            <a:r>
              <a:rPr b="0" lang="cs-CZ" sz="2000" strike="noStrike">
                <a:latin typeface="Arial"/>
                <a:ea typeface="Arial"/>
                <a:cs typeface="Arial"/>
                <a:sym typeface="Arial"/>
              </a:rPr>
              <a:t>Skrze obětní systém měli lidé ukázat svou víru v Božího „Beránka“(Ježíše), který jednoho dne zemře, aby jim vydobyl věčný život.</a:t>
            </a:r>
            <a:r>
              <a:rPr lang="cs-CZ"/>
              <a:t> </a:t>
            </a:r>
            <a:r>
              <a:rPr lang="cs-CZ" sz="2000"/>
              <a:t>Na začátku Bible, h</a:t>
            </a:r>
            <a:r>
              <a:rPr b="0" lang="cs-CZ" sz="2000" strike="noStrike">
                <a:latin typeface="Arial"/>
                <a:ea typeface="Arial"/>
                <a:cs typeface="Arial"/>
                <a:sym typeface="Arial"/>
              </a:rPr>
              <a:t>ned v další kapitole po pádu do hříchu, vidíme Kaina a Ábela, kteří přinášejí Bohu oběti.</a:t>
            </a:r>
            <a:endParaRPr/>
          </a:p>
        </p:txBody>
      </p:sp>
      <p:sp>
        <p:nvSpPr>
          <p:cNvPr id="535" name="Google Shape;535;p62:notes"/>
          <p:cNvSpPr txBox="1"/>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lang="cs-CZ" sz="1200" strike="noStrike">
                <a:solidFill>
                  <a:schemeClr val="dk1"/>
                </a:solidFill>
                <a:latin typeface="Times New Roman"/>
                <a:ea typeface="Times New Roman"/>
                <a:cs typeface="Times New Roman"/>
                <a:sym typeface="Times New Roman"/>
              </a:rPr>
              <a:t>‹#›</a:t>
            </a:fld>
            <a:endParaRPr b="0" sz="1200" strike="noStrik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p63: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40" name="Google Shape;540;p63:notes"/>
          <p:cNvSpPr txBox="1"/>
          <p:nvPr>
            <p:ph idx="1" type="body"/>
          </p:nvPr>
        </p:nvSpPr>
        <p:spPr>
          <a:xfrm>
            <a:off x="685800" y="4343400"/>
            <a:ext cx="5486040"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None/>
            </a:pPr>
            <a:r>
              <a:rPr b="1" lang="cs-CZ" sz="2000" strike="noStrike">
                <a:latin typeface="Arial"/>
                <a:ea typeface="Arial"/>
                <a:cs typeface="Arial"/>
                <a:sym typeface="Arial"/>
              </a:rPr>
              <a:t>„Také Ábel přinesl oběť ze svých prvorozených ovcí a z jejich tuku. I shlédl Hospodin na Ábela a na jeho obětní dar...“</a:t>
            </a:r>
            <a:r>
              <a:rPr b="0" lang="cs-CZ" sz="2000" strike="noStrike">
                <a:latin typeface="Arial"/>
                <a:ea typeface="Arial"/>
                <a:cs typeface="Arial"/>
                <a:sym typeface="Arial"/>
              </a:rPr>
              <a:t>(Genesis 4,4) </a:t>
            </a:r>
            <a:endParaRPr b="1" sz="2000" strike="noStrike">
              <a:latin typeface="Arial"/>
              <a:ea typeface="Arial"/>
              <a:cs typeface="Arial"/>
              <a:sym typeface="Arial"/>
            </a:endParaRPr>
          </a:p>
        </p:txBody>
      </p:sp>
      <p:sp>
        <p:nvSpPr>
          <p:cNvPr id="541" name="Google Shape;541;p63:notes"/>
          <p:cNvSpPr txBox="1"/>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lang="cs-CZ" sz="1200" strike="noStrike">
                <a:solidFill>
                  <a:schemeClr val="dk1"/>
                </a:solidFill>
                <a:latin typeface="Times New Roman"/>
                <a:ea typeface="Times New Roman"/>
                <a:cs typeface="Times New Roman"/>
                <a:sym typeface="Times New Roman"/>
              </a:rPr>
              <a:t>‹#›</a:t>
            </a:fld>
            <a:endParaRPr b="0" sz="1200" strike="noStrik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p64: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48" name="Google Shape;548;p64:notes"/>
          <p:cNvSpPr txBox="1"/>
          <p:nvPr>
            <p:ph idx="1" type="body"/>
          </p:nvPr>
        </p:nvSpPr>
        <p:spPr>
          <a:xfrm>
            <a:off x="685800" y="4343400"/>
            <a:ext cx="5486040"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None/>
            </a:pPr>
            <a:r>
              <a:rPr b="1" lang="cs-CZ" sz="2000" strike="noStrike">
                <a:latin typeface="Arial"/>
                <a:ea typeface="Arial"/>
                <a:cs typeface="Arial"/>
                <a:sym typeface="Arial"/>
              </a:rPr>
              <a:t>„...na Kaina však a na jeho obětní dar neshlédl. Proto Kain vzplanul velikým hněvem a zesinal v tváři.“</a:t>
            </a:r>
            <a:r>
              <a:rPr b="0" lang="cs-CZ" sz="2000" strike="noStrike">
                <a:latin typeface="Arial"/>
                <a:ea typeface="Arial"/>
                <a:cs typeface="Arial"/>
                <a:sym typeface="Arial"/>
              </a:rPr>
              <a:t>(Genesis 4,5) Ábel poslušně přinesl beránka, který symbolizoval Božího Beránka, ale Kain neposlechl a přinesl jako oběť plodiny země.</a:t>
            </a:r>
            <a:endParaRPr/>
          </a:p>
        </p:txBody>
      </p:sp>
      <p:sp>
        <p:nvSpPr>
          <p:cNvPr id="549" name="Google Shape;549;p64:notes"/>
          <p:cNvSpPr txBox="1"/>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lang="cs-CZ" sz="1200" strike="noStrike">
                <a:solidFill>
                  <a:schemeClr val="dk1"/>
                </a:solidFill>
                <a:latin typeface="Times New Roman"/>
                <a:ea typeface="Times New Roman"/>
                <a:cs typeface="Times New Roman"/>
                <a:sym typeface="Times New Roman"/>
              </a:rPr>
              <a:t>‹#›</a:t>
            </a:fld>
            <a:endParaRPr b="0" sz="1200" strike="noStrik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p65: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56" name="Google Shape;556;p65:notes"/>
          <p:cNvSpPr txBox="1"/>
          <p:nvPr>
            <p:ph idx="1" type="body"/>
          </p:nvPr>
        </p:nvSpPr>
        <p:spPr>
          <a:xfrm>
            <a:off x="685800" y="4343400"/>
            <a:ext cx="5486040"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None/>
            </a:pPr>
            <a:r>
              <a:rPr b="1" lang="cs-CZ" sz="2000" strike="noStrike">
                <a:latin typeface="Arial"/>
                <a:ea typeface="Arial"/>
                <a:cs typeface="Arial"/>
                <a:sym typeface="Arial"/>
              </a:rPr>
              <a:t>„...bez vylití krve není odpuštění.“</a:t>
            </a:r>
            <a:r>
              <a:rPr b="0" lang="cs-CZ" sz="2000" strike="noStrike">
                <a:latin typeface="Arial"/>
                <a:ea typeface="Arial"/>
                <a:cs typeface="Arial"/>
                <a:sym typeface="Arial"/>
              </a:rPr>
              <a:t>(Židům 9,22) </a:t>
            </a:r>
            <a:endParaRPr b="1" sz="2000" strike="noStrike">
              <a:latin typeface="Arial"/>
              <a:ea typeface="Arial"/>
              <a:cs typeface="Arial"/>
              <a:sym typeface="Arial"/>
            </a:endParaRPr>
          </a:p>
        </p:txBody>
      </p:sp>
      <p:sp>
        <p:nvSpPr>
          <p:cNvPr id="557" name="Google Shape;557;p65:notes"/>
          <p:cNvSpPr txBox="1"/>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lang="cs-CZ" sz="1200" strike="noStrike">
                <a:solidFill>
                  <a:schemeClr val="dk1"/>
                </a:solidFill>
                <a:latin typeface="Times New Roman"/>
                <a:ea typeface="Times New Roman"/>
                <a:cs typeface="Times New Roman"/>
                <a:sym typeface="Times New Roman"/>
              </a:rPr>
              <a:t>‹#›</a:t>
            </a:fld>
            <a:endParaRPr b="0" sz="1200" strike="noStrik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p66: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64" name="Google Shape;564;p66:notes"/>
          <p:cNvSpPr txBox="1"/>
          <p:nvPr>
            <p:ph idx="1" type="body"/>
          </p:nvPr>
        </p:nvSpPr>
        <p:spPr>
          <a:xfrm>
            <a:off x="685800" y="4343400"/>
            <a:ext cx="5486040"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None/>
            </a:pPr>
            <a:r>
              <a:rPr b="0" lang="cs-CZ" sz="2000" strike="noStrike">
                <a:latin typeface="Arial"/>
                <a:ea typeface="Arial"/>
                <a:cs typeface="Arial"/>
                <a:sym typeface="Arial"/>
              </a:rPr>
              <a:t>Když Bůh vyvedl Izraelity z Egypta, dal za úkol Mojžíšovi, aby vybudovali stánek, či přenosný chrám, který by byl replikou svatyně, která hraje roli v událostech plánu spasení a s ním i mnoho obřadů k zachovávání.</a:t>
            </a:r>
            <a:r>
              <a:rPr lang="cs-CZ" sz="2000"/>
              <a:t> </a:t>
            </a:r>
            <a:r>
              <a:rPr b="0" lang="cs-CZ" sz="2000" strike="noStrike">
                <a:latin typeface="Arial"/>
                <a:ea typeface="Arial"/>
                <a:cs typeface="Arial"/>
                <a:sym typeface="Arial"/>
              </a:rPr>
              <a:t>Jedna z těchto ceremonií byl i svátek Velikonoc. Připomínal izraelskému národu jejich odchod z Egypta. Tehdy lidé dostali nařízení, že pokud chtějí zůstat na živu, musí zabít beránka a natřít jeho krví veřeje dveří. Bylo to znamení poslušnosti a jejich víry v krev přicházejícího Beránka.</a:t>
            </a:r>
            <a:endParaRPr/>
          </a:p>
        </p:txBody>
      </p:sp>
      <p:sp>
        <p:nvSpPr>
          <p:cNvPr id="565" name="Google Shape;565;p66:notes"/>
          <p:cNvSpPr txBox="1"/>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lang="cs-CZ" sz="1200" strike="noStrike">
                <a:solidFill>
                  <a:schemeClr val="dk1"/>
                </a:solidFill>
                <a:latin typeface="Times New Roman"/>
                <a:ea typeface="Times New Roman"/>
                <a:cs typeface="Times New Roman"/>
                <a:sym typeface="Times New Roman"/>
              </a:rPr>
              <a:t>‹#›</a:t>
            </a:fld>
            <a:endParaRPr b="0" sz="1200" strike="noStrik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p67: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70" name="Google Shape;570;p67:notes"/>
          <p:cNvSpPr txBox="1"/>
          <p:nvPr>
            <p:ph idx="1" type="body"/>
          </p:nvPr>
        </p:nvSpPr>
        <p:spPr>
          <a:xfrm>
            <a:off x="685800" y="4343400"/>
            <a:ext cx="5486040"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None/>
            </a:pPr>
            <a:r>
              <a:rPr b="0" lang="cs-CZ" sz="2000" strike="noStrike">
                <a:latin typeface="Arial"/>
                <a:ea typeface="Arial"/>
                <a:cs typeface="Arial"/>
                <a:sym typeface="Arial"/>
              </a:rPr>
              <a:t>Té noci p</a:t>
            </a:r>
            <a:r>
              <a:rPr lang="cs-CZ" sz="2000"/>
              <a:t>rocházel anděl ničitel kolem všech domů v Egyptě a tam, kde byly veřeje dveří natřeny beránčí krví nikdo nezemřel. </a:t>
            </a:r>
            <a:r>
              <a:rPr b="0" lang="cs-CZ" sz="2000" strike="noStrike">
                <a:latin typeface="Arial"/>
                <a:ea typeface="Arial"/>
                <a:cs typeface="Arial"/>
                <a:sym typeface="Arial"/>
              </a:rPr>
              <a:t>Ale napříč celou egyptskou zemí zemřeli všichni prvorození lidé i dobytek v domech, kde nebyly veřeje natřeny krví</a:t>
            </a:r>
            <a:r>
              <a:rPr lang="cs-CZ" sz="2000"/>
              <a:t>. </a:t>
            </a:r>
            <a:r>
              <a:rPr b="0" lang="cs-CZ" sz="2000" strike="noStrike">
                <a:latin typeface="Arial"/>
                <a:ea typeface="Arial"/>
                <a:cs typeface="Arial"/>
                <a:sym typeface="Arial"/>
              </a:rPr>
              <a:t>Velikonoce byly pro ně připomínkou, že jedině krev Beránka nás může zachránit od zkázy.</a:t>
            </a:r>
            <a:endParaRPr/>
          </a:p>
        </p:txBody>
      </p:sp>
      <p:sp>
        <p:nvSpPr>
          <p:cNvPr id="571" name="Google Shape;571;p67:notes"/>
          <p:cNvSpPr txBox="1"/>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lang="cs-CZ" sz="1200" strike="noStrike">
                <a:solidFill>
                  <a:schemeClr val="dk1"/>
                </a:solidFill>
                <a:latin typeface="Times New Roman"/>
                <a:ea typeface="Times New Roman"/>
                <a:cs typeface="Times New Roman"/>
                <a:sym typeface="Times New Roman"/>
              </a:rPr>
              <a:t>‹#›</a:t>
            </a:fld>
            <a:endParaRPr b="0" sz="1200" strike="noStrik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p68: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76" name="Google Shape;576;p68:notes"/>
          <p:cNvSpPr txBox="1"/>
          <p:nvPr>
            <p:ph idx="1" type="body"/>
          </p:nvPr>
        </p:nvSpPr>
        <p:spPr>
          <a:xfrm>
            <a:off x="685800" y="4343400"/>
            <a:ext cx="5486040"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None/>
            </a:pPr>
            <a:r>
              <a:rPr b="0" lang="cs-CZ" sz="2000" strike="noStrike">
                <a:latin typeface="Arial"/>
                <a:ea typeface="Arial"/>
                <a:cs typeface="Arial"/>
                <a:sym typeface="Arial"/>
              </a:rPr>
              <a:t>Neukazovalo to však jen zpátky na jejich zachránění z Egypta, ale i do budoucnosti, kdy bude zabit skutečný Velikonoční Beránek.</a:t>
            </a:r>
            <a:r>
              <a:rPr lang="cs-CZ"/>
              <a:t> </a:t>
            </a:r>
            <a:r>
              <a:rPr b="0" lang="cs-CZ" sz="2000" strike="noStrike">
                <a:latin typeface="Arial"/>
                <a:ea typeface="Arial"/>
                <a:cs typeface="Arial"/>
                <a:sym typeface="Arial"/>
              </a:rPr>
              <a:t>Obětovaná zvířata totiž sama o sobě neměla moc někoho očistit od hříchu.</a:t>
            </a:r>
            <a:endParaRPr/>
          </a:p>
        </p:txBody>
      </p:sp>
      <p:sp>
        <p:nvSpPr>
          <p:cNvPr id="577" name="Google Shape;577;p68:notes"/>
          <p:cNvSpPr txBox="1"/>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lang="cs-CZ" sz="1200" strike="noStrike">
                <a:solidFill>
                  <a:schemeClr val="dk1"/>
                </a:solidFill>
                <a:latin typeface="Times New Roman"/>
                <a:ea typeface="Times New Roman"/>
                <a:cs typeface="Times New Roman"/>
                <a:sym typeface="Times New Roman"/>
              </a:rPr>
              <a:t>‹#›</a:t>
            </a:fld>
            <a:endParaRPr b="0" sz="1200" strike="noStrik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p69: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82" name="Google Shape;582;p69:notes"/>
          <p:cNvSpPr txBox="1"/>
          <p:nvPr>
            <p:ph idx="1" type="body"/>
          </p:nvPr>
        </p:nvSpPr>
        <p:spPr>
          <a:xfrm>
            <a:off x="685800" y="4343400"/>
            <a:ext cx="5486040"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None/>
            </a:pPr>
            <a:r>
              <a:rPr b="1" lang="cs-CZ" sz="2000" strike="noStrike">
                <a:latin typeface="Arial"/>
                <a:ea typeface="Arial"/>
                <a:cs typeface="Arial"/>
                <a:sym typeface="Arial"/>
              </a:rPr>
              <a:t>„...neboť krev býků a kozlů není s to hříchy odstranit.“</a:t>
            </a:r>
            <a:r>
              <a:rPr b="0" lang="cs-CZ" sz="2000" strike="noStrike">
                <a:latin typeface="Arial"/>
                <a:ea typeface="Arial"/>
                <a:cs typeface="Arial"/>
                <a:sym typeface="Arial"/>
              </a:rPr>
              <a:t>(Židům 10,4) </a:t>
            </a:r>
            <a:endParaRPr b="1" sz="2000" strike="noStrike">
              <a:latin typeface="Arial"/>
              <a:ea typeface="Arial"/>
              <a:cs typeface="Arial"/>
              <a:sym typeface="Arial"/>
            </a:endParaRPr>
          </a:p>
        </p:txBody>
      </p:sp>
      <p:sp>
        <p:nvSpPr>
          <p:cNvPr id="583" name="Google Shape;583;p69:notes"/>
          <p:cNvSpPr txBox="1"/>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lang="cs-CZ" sz="1200" strike="noStrike">
                <a:solidFill>
                  <a:schemeClr val="dk1"/>
                </a:solidFill>
                <a:latin typeface="Times New Roman"/>
                <a:ea typeface="Times New Roman"/>
                <a:cs typeface="Times New Roman"/>
                <a:sym typeface="Times New Roman"/>
              </a:rPr>
              <a:t>‹#›</a:t>
            </a:fld>
            <a:endParaRPr b="0" sz="1200" strike="noStrik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7: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4" name="Google Shape;104;p7:notes"/>
          <p:cNvSpPr txBox="1"/>
          <p:nvPr>
            <p:ph idx="1" type="body"/>
          </p:nvPr>
        </p:nvSpPr>
        <p:spPr>
          <a:xfrm>
            <a:off x="685800" y="4343400"/>
            <a:ext cx="5486040"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None/>
            </a:pPr>
            <a:r>
              <a:rPr b="1" lang="cs-CZ" sz="2000" strike="noStrike">
                <a:latin typeface="Arial"/>
                <a:ea typeface="Arial"/>
                <a:cs typeface="Arial"/>
                <a:sym typeface="Arial"/>
              </a:rPr>
              <a:t>„Jak jste nechápaví! To je vám tak těžké uvěřit všemu, co mluvili proroci!“</a:t>
            </a:r>
            <a:r>
              <a:rPr b="0" lang="cs-CZ" sz="2000" strike="noStrike">
                <a:latin typeface="Arial"/>
                <a:ea typeface="Arial"/>
                <a:cs typeface="Arial"/>
                <a:sym typeface="Arial"/>
              </a:rPr>
              <a:t>(Lukáš 24,25) </a:t>
            </a:r>
            <a:endParaRPr b="1" sz="2000" strike="noStrike">
              <a:latin typeface="Arial"/>
              <a:ea typeface="Arial"/>
              <a:cs typeface="Arial"/>
              <a:sym typeface="Arial"/>
            </a:endParaRPr>
          </a:p>
        </p:txBody>
      </p:sp>
      <p:sp>
        <p:nvSpPr>
          <p:cNvPr id="105" name="Google Shape;105;p7:notes"/>
          <p:cNvSpPr txBox="1"/>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i="0" lang="cs-CZ" sz="1200" u="none" cap="none" strike="noStrike">
                <a:solidFill>
                  <a:schemeClr val="dk1"/>
                </a:solidFill>
                <a:latin typeface="Times New Roman"/>
                <a:ea typeface="Times New Roman"/>
                <a:cs typeface="Times New Roman"/>
                <a:sym typeface="Times New Roman"/>
              </a:rPr>
              <a:t>‹#›</a:t>
            </a:fld>
            <a:endParaRPr b="0" i="0" sz="1200" u="none" cap="none" strike="noStrik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p70: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90" name="Google Shape;590;p70:notes"/>
          <p:cNvSpPr txBox="1"/>
          <p:nvPr>
            <p:ph idx="1" type="body"/>
          </p:nvPr>
        </p:nvSpPr>
        <p:spPr>
          <a:xfrm>
            <a:off x="685800" y="4343400"/>
            <a:ext cx="5486040"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None/>
            </a:pPr>
            <a:r>
              <a:rPr b="1" lang="cs-CZ" sz="2000" strike="noStrike">
                <a:latin typeface="Arial"/>
                <a:ea typeface="Arial"/>
                <a:cs typeface="Arial"/>
                <a:sym typeface="Arial"/>
              </a:rPr>
              <a:t>„On se však zjevil jen jednou na konci věků, aby svou obětí sňal hřích.“</a:t>
            </a:r>
            <a:r>
              <a:rPr b="0" lang="cs-CZ" sz="2000" strike="noStrike">
                <a:latin typeface="Arial"/>
                <a:ea typeface="Arial"/>
                <a:cs typeface="Arial"/>
                <a:sym typeface="Arial"/>
              </a:rPr>
              <a:t>(Židům 9,26)</a:t>
            </a:r>
            <a:endParaRPr b="1" sz="2000" strike="noStrike">
              <a:latin typeface="Arial"/>
              <a:ea typeface="Arial"/>
              <a:cs typeface="Arial"/>
              <a:sym typeface="Arial"/>
            </a:endParaRPr>
          </a:p>
        </p:txBody>
      </p:sp>
      <p:sp>
        <p:nvSpPr>
          <p:cNvPr id="591" name="Google Shape;591;p70:notes"/>
          <p:cNvSpPr txBox="1"/>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lang="cs-CZ" sz="1200" strike="noStrike">
                <a:solidFill>
                  <a:schemeClr val="dk1"/>
                </a:solidFill>
                <a:latin typeface="Times New Roman"/>
                <a:ea typeface="Times New Roman"/>
                <a:cs typeface="Times New Roman"/>
                <a:sym typeface="Times New Roman"/>
              </a:rPr>
              <a:t>‹#›</a:t>
            </a:fld>
            <a:endParaRPr b="0" sz="1200" strike="noStrik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p71: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98" name="Google Shape;598;p71:notes"/>
          <p:cNvSpPr txBox="1"/>
          <p:nvPr>
            <p:ph idx="1" type="body"/>
          </p:nvPr>
        </p:nvSpPr>
        <p:spPr>
          <a:xfrm>
            <a:off x="685800" y="4343400"/>
            <a:ext cx="5486040"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None/>
            </a:pPr>
            <a:r>
              <a:rPr b="0" lang="cs-CZ" sz="2000" strike="noStrike">
                <a:latin typeface="Arial"/>
                <a:ea typeface="Arial"/>
                <a:cs typeface="Arial"/>
                <a:sym typeface="Arial"/>
              </a:rPr>
              <a:t>To je důvod, proč Jan Křtitel, ohlašující příchod Mesiáše, poukázal na Ježíše a řekl:</a:t>
            </a:r>
            <a:r>
              <a:rPr lang="cs-CZ"/>
              <a:t> </a:t>
            </a:r>
            <a:r>
              <a:rPr b="1" lang="cs-CZ" sz="2000" strike="noStrike">
                <a:latin typeface="Arial"/>
                <a:ea typeface="Arial"/>
                <a:cs typeface="Arial"/>
                <a:sym typeface="Arial"/>
              </a:rPr>
              <a:t>„Hle, beránek Boží, který snímá hřích světa.“</a:t>
            </a:r>
            <a:r>
              <a:rPr b="0" lang="cs-CZ" sz="2000" strike="noStrike">
                <a:latin typeface="Arial"/>
                <a:ea typeface="Arial"/>
                <a:cs typeface="Arial"/>
                <a:sym typeface="Arial"/>
              </a:rPr>
              <a:t>(Jan 1,29 ) Ježíš je Spasitel světa. Ježíš uděluje milost. Ježíš odpouští. Ježíš nás zbavuje viny. Ježíš nás učí, jak správně žít. Ježíšův život je pro nás příkladem</a:t>
            </a:r>
            <a:r>
              <a:rPr lang="cs-CZ" sz="2000"/>
              <a:t>. </a:t>
            </a:r>
            <a:r>
              <a:rPr b="0" lang="cs-CZ" sz="2000" strike="noStrike">
                <a:latin typeface="Arial"/>
                <a:ea typeface="Arial"/>
                <a:cs typeface="Arial"/>
                <a:sym typeface="Arial"/>
              </a:rPr>
              <a:t>Ježíš nám dává sílu k životu. Ježíš nás mění zevnitř. Ježíš nám dává nový život.</a:t>
            </a:r>
            <a:endParaRPr/>
          </a:p>
        </p:txBody>
      </p:sp>
      <p:sp>
        <p:nvSpPr>
          <p:cNvPr id="599" name="Google Shape;599;p71:notes"/>
          <p:cNvSpPr txBox="1"/>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lang="cs-CZ" sz="1200" strike="noStrike">
                <a:solidFill>
                  <a:schemeClr val="dk1"/>
                </a:solidFill>
                <a:latin typeface="Times New Roman"/>
                <a:ea typeface="Times New Roman"/>
                <a:cs typeface="Times New Roman"/>
                <a:sym typeface="Times New Roman"/>
              </a:rPr>
              <a:t>‹#›</a:t>
            </a:fld>
            <a:endParaRPr b="0" sz="1200" strike="noStrik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p72: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06" name="Google Shape;606;p72:notes"/>
          <p:cNvSpPr txBox="1"/>
          <p:nvPr>
            <p:ph idx="1" type="body"/>
          </p:nvPr>
        </p:nvSpPr>
        <p:spPr>
          <a:xfrm>
            <a:off x="685800" y="4343400"/>
            <a:ext cx="5486040"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None/>
            </a:pPr>
            <a:r>
              <a:rPr lang="cs-CZ" sz="2000"/>
              <a:t>Blížíme se k závěru, ale dovolte mi se s vámi podělit ještě o jeden krátký příběh:</a:t>
            </a:r>
            <a:endParaRPr sz="2000"/>
          </a:p>
          <a:p>
            <a:pPr indent="-216000" lvl="0" marL="216000" rtl="0" algn="l">
              <a:lnSpc>
                <a:spcPct val="100000"/>
              </a:lnSpc>
              <a:spcBef>
                <a:spcPts val="0"/>
              </a:spcBef>
              <a:spcAft>
                <a:spcPts val="0"/>
              </a:spcAft>
              <a:buNone/>
            </a:pPr>
            <a:r>
              <a:rPr b="0" lang="cs-CZ" sz="2000" strike="noStrike">
                <a:latin typeface="Arial"/>
                <a:ea typeface="Arial"/>
                <a:cs typeface="Arial"/>
                <a:sym typeface="Arial"/>
              </a:rPr>
              <a:t>Během jednoho z pokusů sira Ernesta Shackletona o překonání oceánů okolo Antarktidy v r. 1914 zamrzla jeho loď Endurance v ledové kře, která ji po čase rozdrtila. Posádka byla unášena celé dny proudy, dokud se jí nepodařilo přistát na Sloních ostrovech. Shackleton se svými muži vybudovali tábor, kde mohli uložit své zásoby a pokusit se přežít nastávající zimu. Ale brzy si uvědomili, že je nikdo nepřijede zachránit. Nikdo totiž netušil, kde jsou. Byli odříznuti od světa ledovými vodami oceánů. Byla zde jen jediná naděje na záchranu. Někdo se musel obětovat a překonat nepřátelský oceán a přivést pomoc. Shackleton začal vybavovat sedm metrů dlouhý a dva metry široký člun, který se podařilo zachránit z Endurance, na d</a:t>
            </a:r>
            <a:r>
              <a:rPr lang="cs-CZ" sz="2000"/>
              <a:t>louhou cestu.</a:t>
            </a:r>
            <a:r>
              <a:rPr b="0" lang="cs-CZ" sz="2000" strike="noStrike">
                <a:latin typeface="Arial"/>
                <a:ea typeface="Arial"/>
                <a:cs typeface="Arial"/>
                <a:sym typeface="Arial"/>
              </a:rPr>
              <a:t> Z dobrovolníků si vybral šest mužů posádky. Museli překonat téměř 1400 km rozbouřeného oceánu, aby se dostali na norskou velrybářskou stanici, která byla na Jižní Georgii.</a:t>
            </a:r>
            <a:endParaRPr/>
          </a:p>
        </p:txBody>
      </p:sp>
      <p:sp>
        <p:nvSpPr>
          <p:cNvPr id="607" name="Google Shape;607;p72:notes"/>
          <p:cNvSpPr txBox="1"/>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lang="cs-CZ" sz="1200" strike="noStrike">
                <a:solidFill>
                  <a:schemeClr val="dk1"/>
                </a:solidFill>
                <a:latin typeface="Times New Roman"/>
                <a:ea typeface="Times New Roman"/>
                <a:cs typeface="Times New Roman"/>
                <a:sym typeface="Times New Roman"/>
              </a:rPr>
              <a:t>‹#›</a:t>
            </a:fld>
            <a:endParaRPr b="0" sz="1200" strike="noStrik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p73: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12" name="Google Shape;612;p73:notes"/>
          <p:cNvSpPr txBox="1"/>
          <p:nvPr>
            <p:ph idx="1" type="body"/>
          </p:nvPr>
        </p:nvSpPr>
        <p:spPr>
          <a:xfrm>
            <a:off x="685800" y="4343400"/>
            <a:ext cx="5486040"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None/>
            </a:pPr>
            <a:r>
              <a:rPr b="0" lang="cs-CZ" sz="2000" strike="noStrike">
                <a:latin typeface="Arial"/>
                <a:ea typeface="Arial"/>
                <a:cs typeface="Arial"/>
                <a:sym typeface="Arial"/>
              </a:rPr>
              <a:t>Vypadalo to jako nemožný úkol, vyjet v otevřeném člunu na oceán v nejbouřlivější době roku. Ale Shackleton a jeho muži vyrazili na cestu.</a:t>
            </a:r>
            <a:r>
              <a:rPr lang="cs-CZ"/>
              <a:t> </a:t>
            </a:r>
            <a:r>
              <a:rPr b="0" lang="cs-CZ" sz="2000" strike="noStrike">
                <a:latin typeface="Arial"/>
                <a:ea typeface="Arial"/>
                <a:cs typeface="Arial"/>
                <a:sym typeface="Arial"/>
              </a:rPr>
              <a:t>Celé dny se krčili pod provizorní plachtou, a snažili se udržet příď obrácenou proti nejdivočejším vlnám s modlitbou, aby vítr neroztrhl jejich malou plachtu. Trpěli promrzlí na kost, jejich spací pytle byly zmrzlé, po zádech jim stékala ledová voda, měli hlad a žízeň.Čtrnáct dní od okamžiku, kdy jejich cesta začala, byli už všichni skoro mrtví zimou a žízní, když tu uviděli černé útesy Jižní Georgie!</a:t>
            </a:r>
            <a:r>
              <a:rPr lang="cs-CZ"/>
              <a:t> </a:t>
            </a:r>
            <a:r>
              <a:rPr b="0" lang="cs-CZ" sz="2000" strike="noStrike">
                <a:latin typeface="Arial"/>
                <a:ea typeface="Arial"/>
                <a:cs typeface="Arial"/>
                <a:sym typeface="Arial"/>
              </a:rPr>
              <a:t>Shackleton to zvládl. Záhy na to už byla na cestě záchranná loď pro zbytek jeho posádky.</a:t>
            </a:r>
            <a:r>
              <a:rPr lang="cs-CZ"/>
              <a:t> </a:t>
            </a:r>
            <a:r>
              <a:rPr b="0" lang="cs-CZ" sz="2000" strike="noStrike">
                <a:latin typeface="Arial"/>
                <a:ea typeface="Arial"/>
                <a:cs typeface="Arial"/>
                <a:sym typeface="Arial"/>
              </a:rPr>
              <a:t>Když se Bůh díval na naši svízelnou situaci a viděl, že jsme osamoceni na našem ostrově obklopeném nekonečným mořem hříchu, vrhl se sám do tohoto moře</a:t>
            </a:r>
            <a:r>
              <a:rPr lang="cs-CZ" sz="2000"/>
              <a:t> a</a:t>
            </a:r>
            <a:r>
              <a:rPr b="0" lang="cs-CZ" sz="2000" strike="noStrike">
                <a:latin typeface="Arial"/>
                <a:ea typeface="Arial"/>
                <a:cs typeface="Arial"/>
                <a:sym typeface="Arial"/>
              </a:rPr>
              <a:t> </a:t>
            </a:r>
            <a:r>
              <a:rPr lang="cs-CZ" sz="2000"/>
              <a:t>v</a:t>
            </a:r>
            <a:r>
              <a:rPr b="0" lang="cs-CZ" sz="2000" strike="noStrike">
                <a:latin typeface="Arial"/>
                <a:ea typeface="Arial"/>
                <a:cs typeface="Arial"/>
                <a:sym typeface="Arial"/>
              </a:rPr>
              <a:t>zal na sebe vražedné a obrovské břímě zla, které na lidstvu spočívalo.</a:t>
            </a:r>
            <a:endParaRPr/>
          </a:p>
        </p:txBody>
      </p:sp>
      <p:sp>
        <p:nvSpPr>
          <p:cNvPr id="613" name="Google Shape;613;p73:notes"/>
          <p:cNvSpPr txBox="1"/>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lang="cs-CZ" sz="1200" strike="noStrike">
                <a:solidFill>
                  <a:schemeClr val="dk1"/>
                </a:solidFill>
                <a:latin typeface="Times New Roman"/>
                <a:ea typeface="Times New Roman"/>
                <a:cs typeface="Times New Roman"/>
                <a:sym typeface="Times New Roman"/>
              </a:rPr>
              <a:t>‹#›</a:t>
            </a:fld>
            <a:endParaRPr b="0" sz="1200" strike="noStrik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p74: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18" name="Google Shape;618;p74:notes"/>
          <p:cNvSpPr txBox="1"/>
          <p:nvPr>
            <p:ph idx="1" type="body"/>
          </p:nvPr>
        </p:nvSpPr>
        <p:spPr>
          <a:xfrm>
            <a:off x="685800" y="4343400"/>
            <a:ext cx="5486040"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None/>
            </a:pPr>
            <a:r>
              <a:rPr b="0" lang="cs-CZ" sz="2000" strike="noStrike">
                <a:latin typeface="Arial"/>
                <a:ea typeface="Arial"/>
                <a:cs typeface="Arial"/>
                <a:sym typeface="Arial"/>
              </a:rPr>
              <a:t>Na světě není nikdo jiný jako Ježíš. On je ten jediný, kdo nás může zachránit. Jen ten jediný, kdo z nás může sejmout naše viny a změnit naše životy. Je ten jediný, kdo nám může nabídnout věčný život.</a:t>
            </a:r>
            <a:endParaRPr/>
          </a:p>
          <a:p>
            <a:pPr indent="-216000" lvl="0" marL="216000" rtl="0" algn="l">
              <a:lnSpc>
                <a:spcPct val="100000"/>
              </a:lnSpc>
              <a:spcBef>
                <a:spcPts val="0"/>
              </a:spcBef>
              <a:spcAft>
                <a:spcPts val="0"/>
              </a:spcAft>
              <a:buNone/>
            </a:pPr>
            <a:r>
              <a:rPr b="0" lang="cs-CZ" sz="2000" strike="noStrike">
                <a:latin typeface="Arial"/>
                <a:ea typeface="Arial"/>
                <a:cs typeface="Arial"/>
                <a:sym typeface="Arial"/>
              </a:rPr>
              <a:t>Chceš právě teď zvednout ruku a říci: „Ano, Ježíši, dnes večer </a:t>
            </a:r>
            <a:r>
              <a:rPr lang="cs-CZ" sz="2000"/>
              <a:t>T</a:t>
            </a:r>
            <a:r>
              <a:rPr b="0" lang="cs-CZ" sz="2000" strike="noStrike">
                <a:latin typeface="Arial"/>
                <a:ea typeface="Arial"/>
                <a:cs typeface="Arial"/>
                <a:sym typeface="Arial"/>
              </a:rPr>
              <a:t>ě přijímám jako svého Pána a Spasitele? Ano, Pane, věřím, že jsi za mě zemřel? Ano, Pane, chci </a:t>
            </a:r>
            <a:r>
              <a:rPr lang="cs-CZ" sz="2000"/>
              <a:t>T</a:t>
            </a:r>
            <a:r>
              <a:rPr b="0" lang="cs-CZ" sz="2000" strike="noStrike">
                <a:latin typeface="Arial"/>
                <a:ea typeface="Arial"/>
                <a:cs typeface="Arial"/>
                <a:sym typeface="Arial"/>
              </a:rPr>
              <a:t>i odevzdat svůj život?“</a:t>
            </a:r>
            <a:endParaRPr/>
          </a:p>
          <a:p>
            <a:pPr indent="-216000" lvl="0" marL="216000" rtl="0" algn="l">
              <a:lnSpc>
                <a:spcPct val="100000"/>
              </a:lnSpc>
              <a:spcBef>
                <a:spcPts val="0"/>
              </a:spcBef>
              <a:spcAft>
                <a:spcPts val="0"/>
              </a:spcAft>
              <a:buNone/>
            </a:pPr>
            <a:r>
              <a:rPr b="0" lang="cs-CZ" sz="2000" strike="noStrike">
                <a:latin typeface="Arial"/>
                <a:ea typeface="Arial"/>
                <a:cs typeface="Arial"/>
                <a:sym typeface="Arial"/>
              </a:rPr>
              <a:t>Povstaňme nyní k modlitbě:</a:t>
            </a:r>
            <a:endParaRPr/>
          </a:p>
          <a:p>
            <a:pPr indent="-216000" lvl="0" marL="216000" rtl="0" algn="l">
              <a:lnSpc>
                <a:spcPct val="100000"/>
              </a:lnSpc>
              <a:spcBef>
                <a:spcPts val="0"/>
              </a:spcBef>
              <a:spcAft>
                <a:spcPts val="0"/>
              </a:spcAft>
              <a:buNone/>
            </a:pPr>
            <a:r>
              <a:rPr b="0" lang="cs-CZ" sz="2000" strike="noStrike">
                <a:latin typeface="Arial"/>
                <a:ea typeface="Arial"/>
                <a:cs typeface="Arial"/>
                <a:sym typeface="Arial"/>
              </a:rPr>
              <a:t>(Navrhovaná modlitba)</a:t>
            </a:r>
            <a:endParaRPr b="0" sz="2000" strike="noStrike">
              <a:latin typeface="Arial"/>
              <a:ea typeface="Arial"/>
              <a:cs typeface="Arial"/>
              <a:sym typeface="Arial"/>
            </a:endParaRPr>
          </a:p>
          <a:p>
            <a:pPr indent="-216000" lvl="0" marL="216000" rtl="0" algn="l">
              <a:lnSpc>
                <a:spcPct val="100000"/>
              </a:lnSpc>
              <a:spcBef>
                <a:spcPts val="0"/>
              </a:spcBef>
              <a:spcAft>
                <a:spcPts val="0"/>
              </a:spcAft>
              <a:buNone/>
            </a:pPr>
            <a:r>
              <a:rPr b="0" lang="cs-CZ" sz="2000" strike="noStrike">
                <a:latin typeface="Arial"/>
                <a:ea typeface="Arial"/>
                <a:cs typeface="Arial"/>
                <a:sym typeface="Arial"/>
              </a:rPr>
              <a:t>Nebeský Otče, dnes večer </a:t>
            </a:r>
            <a:r>
              <a:rPr lang="cs-CZ" sz="2000"/>
              <a:t>T</a:t>
            </a:r>
            <a:r>
              <a:rPr b="0" lang="cs-CZ" sz="2000" strike="noStrike">
                <a:latin typeface="Arial"/>
                <a:ea typeface="Arial"/>
                <a:cs typeface="Arial"/>
                <a:sym typeface="Arial"/>
              </a:rPr>
              <a:t>i děkujeme za úžasný dar – za Ježíše. Děkujeme </a:t>
            </a:r>
            <a:r>
              <a:rPr lang="cs-CZ" sz="2000"/>
              <a:t>T</a:t>
            </a:r>
            <a:r>
              <a:rPr b="0" lang="cs-CZ" sz="2000" strike="noStrike">
                <a:latin typeface="Arial"/>
                <a:ea typeface="Arial"/>
                <a:cs typeface="Arial"/>
                <a:sym typeface="Arial"/>
              </a:rPr>
              <a:t>i, že jsi byl ochoten nás zachránit z tohoto světa hříchu a utrpení. Víme, že je to jen proto, že nás miluješ, a tak jsi dal svého vlastního Syna a dnes </a:t>
            </a:r>
            <a:r>
              <a:rPr lang="cs-CZ" sz="2000"/>
              <a:t>T</a:t>
            </a:r>
            <a:r>
              <a:rPr b="0" lang="cs-CZ" sz="2000" strike="noStrike">
                <a:latin typeface="Arial"/>
                <a:ea typeface="Arial"/>
                <a:cs typeface="Arial"/>
                <a:sym typeface="Arial"/>
              </a:rPr>
              <a:t>i chceme říci, že </a:t>
            </a:r>
            <a:r>
              <a:rPr lang="cs-CZ" sz="2000"/>
              <a:t>T</a:t>
            </a:r>
            <a:r>
              <a:rPr b="0" lang="cs-CZ" sz="2000" strike="noStrike">
                <a:latin typeface="Arial"/>
                <a:ea typeface="Arial"/>
                <a:cs typeface="Arial"/>
                <a:sym typeface="Arial"/>
              </a:rPr>
              <a:t>ě také milujeme. Vidíš každého, kdo tu dnes stojí. Prosím, požehnej</a:t>
            </a:r>
            <a:r>
              <a:rPr lang="cs-CZ" sz="2000"/>
              <a:t> nám</a:t>
            </a:r>
            <a:r>
              <a:rPr b="0" lang="cs-CZ" sz="2000" strike="noStrike">
                <a:latin typeface="Arial"/>
                <a:ea typeface="Arial"/>
                <a:cs typeface="Arial"/>
                <a:sym typeface="Arial"/>
              </a:rPr>
              <a:t>, ochraňuj </a:t>
            </a:r>
            <a:r>
              <a:rPr lang="cs-CZ" sz="2000"/>
              <a:t>nás</a:t>
            </a:r>
            <a:r>
              <a:rPr b="0" lang="cs-CZ" sz="2000" strike="noStrike">
                <a:latin typeface="Arial"/>
                <a:ea typeface="Arial"/>
                <a:cs typeface="Arial"/>
                <a:sym typeface="Arial"/>
              </a:rPr>
              <a:t> a posiluj </a:t>
            </a:r>
            <a:r>
              <a:rPr lang="cs-CZ" sz="2000"/>
              <a:t>naši</a:t>
            </a:r>
            <a:r>
              <a:rPr b="0" lang="cs-CZ" sz="2000" strike="noStrike">
                <a:latin typeface="Arial"/>
                <a:ea typeface="Arial"/>
                <a:cs typeface="Arial"/>
                <a:sym typeface="Arial"/>
              </a:rPr>
              <a:t> víru v </a:t>
            </a:r>
            <a:r>
              <a:rPr lang="cs-CZ" sz="2000"/>
              <a:t>T</a:t>
            </a:r>
            <a:r>
              <a:rPr b="0" lang="cs-CZ" sz="2000" strike="noStrike">
                <a:latin typeface="Arial"/>
                <a:ea typeface="Arial"/>
                <a:cs typeface="Arial"/>
                <a:sym typeface="Arial"/>
              </a:rPr>
              <a:t>ebe. Prosím, požehnej </a:t>
            </a:r>
            <a:r>
              <a:rPr lang="cs-CZ" sz="2000"/>
              <a:t>našim</a:t>
            </a:r>
            <a:r>
              <a:rPr b="0" lang="cs-CZ" sz="2000" strike="noStrike">
                <a:latin typeface="Arial"/>
                <a:ea typeface="Arial"/>
                <a:cs typeface="Arial"/>
                <a:sym typeface="Arial"/>
              </a:rPr>
              <a:t> domovům, rodinám, blízkým a ochraňuj </a:t>
            </a:r>
            <a:r>
              <a:rPr lang="cs-CZ" sz="2000"/>
              <a:t>nás</a:t>
            </a:r>
            <a:r>
              <a:rPr b="0" lang="cs-CZ" sz="2000" strike="noStrike">
                <a:latin typeface="Arial"/>
                <a:ea typeface="Arial"/>
                <a:cs typeface="Arial"/>
                <a:sym typeface="Arial"/>
              </a:rPr>
              <a:t> od nebezpečí, dávej </a:t>
            </a:r>
            <a:r>
              <a:rPr lang="cs-CZ" sz="2000"/>
              <a:t>nám</a:t>
            </a:r>
            <a:r>
              <a:rPr b="0" lang="cs-CZ" sz="2000" strike="noStrike">
                <a:latin typeface="Arial"/>
                <a:ea typeface="Arial"/>
                <a:cs typeface="Arial"/>
                <a:sym typeface="Arial"/>
              </a:rPr>
              <a:t> zdraví a sílu a  pomoc </a:t>
            </a:r>
            <a:r>
              <a:rPr lang="cs-CZ" sz="2000"/>
              <a:t>nám</a:t>
            </a:r>
            <a:r>
              <a:rPr b="0" lang="cs-CZ" sz="2000" strike="noStrike">
                <a:latin typeface="Arial"/>
                <a:ea typeface="Arial"/>
                <a:cs typeface="Arial"/>
                <a:sym typeface="Arial"/>
              </a:rPr>
              <a:t>, abychom </a:t>
            </a:r>
            <a:r>
              <a:rPr lang="cs-CZ" sz="2000"/>
              <a:t>T</a:t>
            </a:r>
            <a:r>
              <a:rPr b="0" lang="cs-CZ" sz="2000" strike="noStrike">
                <a:latin typeface="Arial"/>
                <a:ea typeface="Arial"/>
                <a:cs typeface="Arial"/>
                <a:sym typeface="Arial"/>
              </a:rPr>
              <a:t>i byli stále blíž. O to v Ježíšově jménu prosíme. Amen.</a:t>
            </a:r>
            <a:endParaRPr/>
          </a:p>
        </p:txBody>
      </p:sp>
      <p:sp>
        <p:nvSpPr>
          <p:cNvPr id="619" name="Google Shape;619;p74:notes"/>
          <p:cNvSpPr txBox="1"/>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lang="cs-CZ" sz="1200" strike="noStrike">
                <a:solidFill>
                  <a:schemeClr val="dk1"/>
                </a:solidFill>
                <a:latin typeface="Times New Roman"/>
                <a:ea typeface="Times New Roman"/>
                <a:cs typeface="Times New Roman"/>
                <a:sym typeface="Times New Roman"/>
              </a:rPr>
              <a:t>‹#›</a:t>
            </a:fld>
            <a:endParaRPr b="0" sz="1200" strike="noStrik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p75: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24" name="Google Shape;624;p75:notes"/>
          <p:cNvSpPr txBox="1"/>
          <p:nvPr>
            <p:ph idx="1" type="body"/>
          </p:nvPr>
        </p:nvSpPr>
        <p:spPr>
          <a:xfrm>
            <a:off x="685800" y="4343400"/>
            <a:ext cx="5486040" cy="411444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lang="cs-CZ" sz="2000"/>
              <a:t>Toto už by bylo pro dnešní den vše, děkuji Vám za pozornost a chtěl bych Vás pozvat na zítra, kdy se budeme spolu zamýšlet nad tématem: . Přeji Vám hezký zbytek dne a na shledanou. </a:t>
            </a:r>
            <a:endParaRPr b="0" sz="2000" strike="noStrike">
              <a:latin typeface="Arial"/>
              <a:ea typeface="Arial"/>
              <a:cs typeface="Arial"/>
              <a:sym typeface="Arial"/>
            </a:endParaRPr>
          </a:p>
        </p:txBody>
      </p:sp>
      <p:sp>
        <p:nvSpPr>
          <p:cNvPr id="625" name="Google Shape;625;p75:notes"/>
          <p:cNvSpPr txBox="1"/>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lang="cs-CZ" sz="1200" strike="noStrike">
                <a:solidFill>
                  <a:schemeClr val="dk1"/>
                </a:solidFill>
                <a:latin typeface="Times New Roman"/>
                <a:ea typeface="Times New Roman"/>
                <a:cs typeface="Times New Roman"/>
                <a:sym typeface="Times New Roman"/>
              </a:rPr>
              <a:t>‹#›</a:t>
            </a:fld>
            <a:endParaRPr b="0" sz="1200" strike="noStrik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8: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2" name="Google Shape;112;p8:notes"/>
          <p:cNvSpPr txBox="1"/>
          <p:nvPr>
            <p:ph idx="1" type="body"/>
          </p:nvPr>
        </p:nvSpPr>
        <p:spPr>
          <a:xfrm>
            <a:off x="685800" y="4343400"/>
            <a:ext cx="5486040"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None/>
            </a:pPr>
            <a:r>
              <a:rPr b="1" lang="cs-CZ" sz="2000" strike="noStrike">
                <a:latin typeface="Arial"/>
                <a:ea typeface="Arial"/>
                <a:cs typeface="Arial"/>
                <a:sym typeface="Arial"/>
              </a:rPr>
              <a:t>„Potom začal od Mojžíše a všech proroků a vykládal jim to, co se na něho vztahovalo ve všech částech Písma.“</a:t>
            </a:r>
            <a:r>
              <a:rPr b="0" lang="cs-CZ" sz="2000" strike="noStrike">
                <a:latin typeface="Arial"/>
                <a:ea typeface="Arial"/>
                <a:cs typeface="Arial"/>
                <a:sym typeface="Arial"/>
              </a:rPr>
              <a:t>(Lukáš 24,27) </a:t>
            </a:r>
            <a:r>
              <a:rPr lang="cs-CZ" sz="2000"/>
              <a:t>Nechtěli byste také slyšet vysvětlení všech nejasností, nad kterými byste přemýšleli, tak jako se to stalo učedníkům? </a:t>
            </a:r>
            <a:r>
              <a:rPr b="0" lang="cs-CZ" sz="2000" strike="noStrike">
                <a:latin typeface="Arial"/>
                <a:ea typeface="Arial"/>
                <a:cs typeface="Arial"/>
                <a:sym typeface="Arial"/>
              </a:rPr>
              <a:t>Vysvětlil jim proroctví za proroctvím – dokud zcela nepochopili, že je opravdu zaslíbeným Mesiášem!</a:t>
            </a:r>
            <a:endParaRPr/>
          </a:p>
        </p:txBody>
      </p:sp>
      <p:sp>
        <p:nvSpPr>
          <p:cNvPr id="113" name="Google Shape;113;p8:notes"/>
          <p:cNvSpPr txBox="1"/>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i="0" lang="cs-CZ" sz="1200" u="none" cap="none" strike="noStrike">
                <a:solidFill>
                  <a:schemeClr val="dk1"/>
                </a:solidFill>
                <a:latin typeface="Times New Roman"/>
                <a:ea typeface="Times New Roman"/>
                <a:cs typeface="Times New Roman"/>
                <a:sym typeface="Times New Roman"/>
              </a:rPr>
              <a:t>‹#›</a:t>
            </a:fld>
            <a:endParaRPr b="0" i="0" sz="1200" u="none" cap="none" strike="noStrik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9: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0" name="Google Shape;120;p9:notes"/>
          <p:cNvSpPr txBox="1"/>
          <p:nvPr>
            <p:ph idx="1" type="body"/>
          </p:nvPr>
        </p:nvSpPr>
        <p:spPr>
          <a:xfrm>
            <a:off x="685800" y="4343400"/>
            <a:ext cx="5486040" cy="411444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None/>
            </a:pPr>
            <a:r>
              <a:rPr b="0" lang="cs-CZ" sz="2000" strike="noStrike">
                <a:latin typeface="Arial"/>
                <a:ea typeface="Arial"/>
                <a:cs typeface="Arial"/>
                <a:sym typeface="Arial"/>
              </a:rPr>
              <a:t>Pojďme se společně podívat na některé důkazy, o kterých mohl Ježíš mluvit onoho večera na cestě do Emaus.</a:t>
            </a:r>
            <a:r>
              <a:rPr lang="cs-CZ"/>
              <a:t> </a:t>
            </a:r>
            <a:r>
              <a:rPr b="1" lang="cs-CZ" sz="2000" strike="noStrike">
                <a:latin typeface="Arial"/>
                <a:ea typeface="Arial"/>
                <a:cs typeface="Arial"/>
                <a:sym typeface="Arial"/>
              </a:rPr>
              <a:t>JEHO ZÁZRAČNÉ</a:t>
            </a:r>
            <a:r>
              <a:rPr b="1" lang="cs-CZ" sz="2000"/>
              <a:t> NAROZENÍ</a:t>
            </a:r>
            <a:r>
              <a:rPr b="1" lang="cs-CZ" sz="2000" strike="noStrike">
                <a:latin typeface="Arial"/>
                <a:ea typeface="Arial"/>
                <a:cs typeface="Arial"/>
                <a:sym typeface="Arial"/>
              </a:rPr>
              <a:t> - </a:t>
            </a:r>
            <a:r>
              <a:rPr b="0" lang="cs-CZ" sz="2000" strike="noStrike">
                <a:latin typeface="Arial"/>
                <a:ea typeface="Arial"/>
                <a:cs typeface="Arial"/>
                <a:sym typeface="Arial"/>
              </a:rPr>
              <a:t>Dávno před tím, než se Ježíš Marii narodil, Izajáš prorokoval:</a:t>
            </a:r>
            <a:endParaRPr b="0" sz="2000" strike="noStrike">
              <a:latin typeface="Arial"/>
              <a:ea typeface="Arial"/>
              <a:cs typeface="Arial"/>
              <a:sym typeface="Arial"/>
            </a:endParaRPr>
          </a:p>
        </p:txBody>
      </p:sp>
      <p:sp>
        <p:nvSpPr>
          <p:cNvPr id="121" name="Google Shape;121;p9:notes"/>
          <p:cNvSpPr txBox="1"/>
          <p:nvPr/>
        </p:nvSpPr>
        <p:spPr>
          <a:xfrm>
            <a:off x="3884760" y="8685360"/>
            <a:ext cx="2971440" cy="45684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i="0" lang="cs-CZ" sz="1200" u="none" cap="none" strike="noStrike">
                <a:solidFill>
                  <a:schemeClr val="dk1"/>
                </a:solidFill>
                <a:latin typeface="Times New Roman"/>
                <a:ea typeface="Times New Roman"/>
                <a:cs typeface="Times New Roman"/>
                <a:sym typeface="Times New Roman"/>
              </a:rPr>
              <a:t>‹#›</a:t>
            </a:fld>
            <a:endParaRPr b="0" i="0" sz="1200" u="none" cap="none" strike="noStrike">
              <a:solidFill>
                <a:schemeClr val="dk1"/>
              </a:solidFill>
              <a:latin typeface="Times New Roman"/>
              <a:ea typeface="Times New Roman"/>
              <a:cs typeface="Times New Roman"/>
              <a:sym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15" name="Shape 15"/>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over Content" type="objOverTx">
  <p:cSld name="OBJECT_OVER_TEXT">
    <p:spTree>
      <p:nvGrpSpPr>
        <p:cNvPr id="45" name="Shape 45"/>
        <p:cNvGrpSpPr/>
        <p:nvPr/>
      </p:nvGrpSpPr>
      <p:grpSpPr>
        <a:xfrm>
          <a:off x="0" y="0"/>
          <a:ext cx="0" cy="0"/>
          <a:chOff x="0" y="0"/>
          <a:chExt cx="0" cy="0"/>
        </a:xfrm>
      </p:grpSpPr>
      <p:sp>
        <p:nvSpPr>
          <p:cNvPr id="46" name="Google Shape;46;p86"/>
          <p:cNvSpPr txBox="1"/>
          <p:nvPr>
            <p:ph type="title"/>
          </p:nvPr>
        </p:nvSpPr>
        <p:spPr>
          <a:xfrm>
            <a:off x="585360" y="262800"/>
            <a:ext cx="10540440" cy="110052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86"/>
          <p:cNvSpPr txBox="1"/>
          <p:nvPr>
            <p:ph idx="1" type="body"/>
          </p:nvPr>
        </p:nvSpPr>
        <p:spPr>
          <a:xfrm>
            <a:off x="585360" y="1542960"/>
            <a:ext cx="10540440" cy="182376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86"/>
          <p:cNvSpPr txBox="1"/>
          <p:nvPr>
            <p:ph idx="2" type="body"/>
          </p:nvPr>
        </p:nvSpPr>
        <p:spPr>
          <a:xfrm>
            <a:off x="585360" y="3540240"/>
            <a:ext cx="10540440" cy="182376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4 Content" type="fourObj">
  <p:cSld name="FOUR_OBJECTS">
    <p:spTree>
      <p:nvGrpSpPr>
        <p:cNvPr id="49" name="Shape 49"/>
        <p:cNvGrpSpPr/>
        <p:nvPr/>
      </p:nvGrpSpPr>
      <p:grpSpPr>
        <a:xfrm>
          <a:off x="0" y="0"/>
          <a:ext cx="0" cy="0"/>
          <a:chOff x="0" y="0"/>
          <a:chExt cx="0" cy="0"/>
        </a:xfrm>
      </p:grpSpPr>
      <p:sp>
        <p:nvSpPr>
          <p:cNvPr id="50" name="Google Shape;50;p87"/>
          <p:cNvSpPr txBox="1"/>
          <p:nvPr>
            <p:ph type="title"/>
          </p:nvPr>
        </p:nvSpPr>
        <p:spPr>
          <a:xfrm>
            <a:off x="585360" y="262800"/>
            <a:ext cx="10540440" cy="110052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7"/>
          <p:cNvSpPr txBox="1"/>
          <p:nvPr>
            <p:ph idx="1" type="body"/>
          </p:nvPr>
        </p:nvSpPr>
        <p:spPr>
          <a:xfrm>
            <a:off x="585360" y="1542960"/>
            <a:ext cx="5143680" cy="182376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 name="Google Shape;52;p87"/>
          <p:cNvSpPr txBox="1"/>
          <p:nvPr>
            <p:ph idx="2" type="body"/>
          </p:nvPr>
        </p:nvSpPr>
        <p:spPr>
          <a:xfrm>
            <a:off x="5986440" y="1542960"/>
            <a:ext cx="5143680" cy="182376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 name="Google Shape;53;p87"/>
          <p:cNvSpPr txBox="1"/>
          <p:nvPr>
            <p:ph idx="3" type="body"/>
          </p:nvPr>
        </p:nvSpPr>
        <p:spPr>
          <a:xfrm>
            <a:off x="585360" y="3540240"/>
            <a:ext cx="5143680" cy="182376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 name="Google Shape;54;p87"/>
          <p:cNvSpPr txBox="1"/>
          <p:nvPr>
            <p:ph idx="4" type="body"/>
          </p:nvPr>
        </p:nvSpPr>
        <p:spPr>
          <a:xfrm>
            <a:off x="5986440" y="3540240"/>
            <a:ext cx="5143680" cy="182376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6 Content">
  <p:cSld name="Title, 6 Content">
    <p:spTree>
      <p:nvGrpSpPr>
        <p:cNvPr id="55" name="Shape 55"/>
        <p:cNvGrpSpPr/>
        <p:nvPr/>
      </p:nvGrpSpPr>
      <p:grpSpPr>
        <a:xfrm>
          <a:off x="0" y="0"/>
          <a:ext cx="0" cy="0"/>
          <a:chOff x="0" y="0"/>
          <a:chExt cx="0" cy="0"/>
        </a:xfrm>
      </p:grpSpPr>
      <p:sp>
        <p:nvSpPr>
          <p:cNvPr id="56" name="Google Shape;56;p88"/>
          <p:cNvSpPr txBox="1"/>
          <p:nvPr>
            <p:ph type="title"/>
          </p:nvPr>
        </p:nvSpPr>
        <p:spPr>
          <a:xfrm>
            <a:off x="585360" y="262800"/>
            <a:ext cx="10540440" cy="110052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7" name="Google Shape;57;p88"/>
          <p:cNvSpPr txBox="1"/>
          <p:nvPr>
            <p:ph idx="1" type="body"/>
          </p:nvPr>
        </p:nvSpPr>
        <p:spPr>
          <a:xfrm>
            <a:off x="585360" y="1542960"/>
            <a:ext cx="3393720" cy="182376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 name="Google Shape;58;p88"/>
          <p:cNvSpPr txBox="1"/>
          <p:nvPr>
            <p:ph idx="2" type="body"/>
          </p:nvPr>
        </p:nvSpPr>
        <p:spPr>
          <a:xfrm>
            <a:off x="4149000" y="1542960"/>
            <a:ext cx="3393720" cy="182376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 name="Google Shape;59;p88"/>
          <p:cNvSpPr txBox="1"/>
          <p:nvPr>
            <p:ph idx="3" type="body"/>
          </p:nvPr>
        </p:nvSpPr>
        <p:spPr>
          <a:xfrm>
            <a:off x="7713000" y="1542960"/>
            <a:ext cx="3393720" cy="182376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 name="Google Shape;60;p88"/>
          <p:cNvSpPr txBox="1"/>
          <p:nvPr>
            <p:ph idx="4" type="body"/>
          </p:nvPr>
        </p:nvSpPr>
        <p:spPr>
          <a:xfrm>
            <a:off x="585360" y="3540240"/>
            <a:ext cx="3393720" cy="182376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 name="Google Shape;61;p88"/>
          <p:cNvSpPr txBox="1"/>
          <p:nvPr>
            <p:ph idx="5" type="body"/>
          </p:nvPr>
        </p:nvSpPr>
        <p:spPr>
          <a:xfrm>
            <a:off x="4149000" y="3540240"/>
            <a:ext cx="3393720" cy="182376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 name="Google Shape;62;p88"/>
          <p:cNvSpPr txBox="1"/>
          <p:nvPr>
            <p:ph idx="6" type="body"/>
          </p:nvPr>
        </p:nvSpPr>
        <p:spPr>
          <a:xfrm>
            <a:off x="7713000" y="3540240"/>
            <a:ext cx="3393720" cy="182376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x">
  <p:cSld name="TITLE_AND_BODY">
    <p:spTree>
      <p:nvGrpSpPr>
        <p:cNvPr id="16" name="Shape 16"/>
        <p:cNvGrpSpPr/>
        <p:nvPr/>
      </p:nvGrpSpPr>
      <p:grpSpPr>
        <a:xfrm>
          <a:off x="0" y="0"/>
          <a:ext cx="0" cy="0"/>
          <a:chOff x="0" y="0"/>
          <a:chExt cx="0" cy="0"/>
        </a:xfrm>
      </p:grpSpPr>
      <p:sp>
        <p:nvSpPr>
          <p:cNvPr id="17" name="Google Shape;17;p78"/>
          <p:cNvSpPr txBox="1"/>
          <p:nvPr>
            <p:ph type="title"/>
          </p:nvPr>
        </p:nvSpPr>
        <p:spPr>
          <a:xfrm>
            <a:off x="585360" y="262800"/>
            <a:ext cx="10540440" cy="110052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 name="Google Shape;18;p78"/>
          <p:cNvSpPr txBox="1"/>
          <p:nvPr>
            <p:ph idx="1" type="subTitle"/>
          </p:nvPr>
        </p:nvSpPr>
        <p:spPr>
          <a:xfrm>
            <a:off x="585360" y="1542960"/>
            <a:ext cx="10540440" cy="3823920"/>
          </a:xfrm>
          <a:prstGeom prst="rect">
            <a:avLst/>
          </a:prstGeom>
          <a:noFill/>
          <a:ln>
            <a:noFill/>
          </a:ln>
        </p:spPr>
        <p:txBody>
          <a:bodyPr anchorCtr="0" anchor="ctr" bIns="0" lIns="0" spcFirstLastPara="1" rIns="0" wrap="square" tIns="0">
            <a:noAutofit/>
          </a:bodyPr>
          <a:lstStyle>
            <a:lvl1pPr lvl="0" algn="l">
              <a:lnSpc>
                <a:spcPct val="90000"/>
              </a:lnSpc>
              <a:spcBef>
                <a:spcPts val="1000"/>
              </a:spcBef>
              <a:spcAft>
                <a:spcPts val="0"/>
              </a:spcAft>
              <a:buClr>
                <a:schemeClr val="dk1"/>
              </a:buClr>
              <a:buSzPts val="1800"/>
              <a:buChar char="•"/>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type="obj">
  <p:cSld name="OBJECT">
    <p:spTree>
      <p:nvGrpSpPr>
        <p:cNvPr id="19" name="Shape 19"/>
        <p:cNvGrpSpPr/>
        <p:nvPr/>
      </p:nvGrpSpPr>
      <p:grpSpPr>
        <a:xfrm>
          <a:off x="0" y="0"/>
          <a:ext cx="0" cy="0"/>
          <a:chOff x="0" y="0"/>
          <a:chExt cx="0" cy="0"/>
        </a:xfrm>
      </p:grpSpPr>
      <p:sp>
        <p:nvSpPr>
          <p:cNvPr id="20" name="Google Shape;20;p79"/>
          <p:cNvSpPr txBox="1"/>
          <p:nvPr>
            <p:ph type="title"/>
          </p:nvPr>
        </p:nvSpPr>
        <p:spPr>
          <a:xfrm>
            <a:off x="585360" y="262800"/>
            <a:ext cx="10540440" cy="110052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79"/>
          <p:cNvSpPr txBox="1"/>
          <p:nvPr>
            <p:ph idx="1" type="body"/>
          </p:nvPr>
        </p:nvSpPr>
        <p:spPr>
          <a:xfrm>
            <a:off x="585360" y="1542960"/>
            <a:ext cx="10540440" cy="38239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type="twoObj">
  <p:cSld name="TWO_OBJECTS">
    <p:spTree>
      <p:nvGrpSpPr>
        <p:cNvPr id="22" name="Shape 22"/>
        <p:cNvGrpSpPr/>
        <p:nvPr/>
      </p:nvGrpSpPr>
      <p:grpSpPr>
        <a:xfrm>
          <a:off x="0" y="0"/>
          <a:ext cx="0" cy="0"/>
          <a:chOff x="0" y="0"/>
          <a:chExt cx="0" cy="0"/>
        </a:xfrm>
      </p:grpSpPr>
      <p:sp>
        <p:nvSpPr>
          <p:cNvPr id="23" name="Google Shape;23;p80"/>
          <p:cNvSpPr txBox="1"/>
          <p:nvPr>
            <p:ph type="title"/>
          </p:nvPr>
        </p:nvSpPr>
        <p:spPr>
          <a:xfrm>
            <a:off x="585360" y="262800"/>
            <a:ext cx="10540440" cy="110052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 name="Google Shape;24;p80"/>
          <p:cNvSpPr txBox="1"/>
          <p:nvPr>
            <p:ph idx="1" type="body"/>
          </p:nvPr>
        </p:nvSpPr>
        <p:spPr>
          <a:xfrm>
            <a:off x="585360" y="1542960"/>
            <a:ext cx="5143680" cy="38239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 name="Google Shape;25;p80"/>
          <p:cNvSpPr txBox="1"/>
          <p:nvPr>
            <p:ph idx="2" type="body"/>
          </p:nvPr>
        </p:nvSpPr>
        <p:spPr>
          <a:xfrm>
            <a:off x="5986440" y="1542960"/>
            <a:ext cx="5143680" cy="38239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 name="Shape 26"/>
        <p:cNvGrpSpPr/>
        <p:nvPr/>
      </p:nvGrpSpPr>
      <p:grpSpPr>
        <a:xfrm>
          <a:off x="0" y="0"/>
          <a:ext cx="0" cy="0"/>
          <a:chOff x="0" y="0"/>
          <a:chExt cx="0" cy="0"/>
        </a:xfrm>
      </p:grpSpPr>
      <p:sp>
        <p:nvSpPr>
          <p:cNvPr id="27" name="Google Shape;27;p81"/>
          <p:cNvSpPr txBox="1"/>
          <p:nvPr>
            <p:ph type="title"/>
          </p:nvPr>
        </p:nvSpPr>
        <p:spPr>
          <a:xfrm>
            <a:off x="585360" y="262800"/>
            <a:ext cx="10540440" cy="110052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Text" type="objOnly">
  <p:cSld name="OBJECT_ONLY">
    <p:spTree>
      <p:nvGrpSpPr>
        <p:cNvPr id="28" name="Shape 28"/>
        <p:cNvGrpSpPr/>
        <p:nvPr/>
      </p:nvGrpSpPr>
      <p:grpSpPr>
        <a:xfrm>
          <a:off x="0" y="0"/>
          <a:ext cx="0" cy="0"/>
          <a:chOff x="0" y="0"/>
          <a:chExt cx="0" cy="0"/>
        </a:xfrm>
      </p:grpSpPr>
      <p:sp>
        <p:nvSpPr>
          <p:cNvPr id="29" name="Google Shape;29;p82"/>
          <p:cNvSpPr txBox="1"/>
          <p:nvPr>
            <p:ph idx="1" type="subTitle"/>
          </p:nvPr>
        </p:nvSpPr>
        <p:spPr>
          <a:xfrm>
            <a:off x="585360" y="262800"/>
            <a:ext cx="10540440" cy="5102640"/>
          </a:xfrm>
          <a:prstGeom prst="rect">
            <a:avLst/>
          </a:prstGeom>
          <a:noFill/>
          <a:ln>
            <a:noFill/>
          </a:ln>
        </p:spPr>
        <p:txBody>
          <a:bodyPr anchorCtr="0" anchor="ctr" bIns="0" lIns="0" spcFirstLastPara="1" rIns="0" wrap="square" tIns="0">
            <a:noAutofit/>
          </a:bodyPr>
          <a:lstStyle>
            <a:lvl1pPr lvl="0" algn="l">
              <a:lnSpc>
                <a:spcPct val="90000"/>
              </a:lnSpc>
              <a:spcBef>
                <a:spcPts val="1000"/>
              </a:spcBef>
              <a:spcAft>
                <a:spcPts val="0"/>
              </a:spcAft>
              <a:buClr>
                <a:schemeClr val="dk1"/>
              </a:buClr>
              <a:buSzPts val="1800"/>
              <a:buChar char="•"/>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and Content" type="twoObjAndObj">
  <p:cSld name="TWO_OBJECTS_AND_OBJECT">
    <p:spTree>
      <p:nvGrpSpPr>
        <p:cNvPr id="30" name="Shape 30"/>
        <p:cNvGrpSpPr/>
        <p:nvPr/>
      </p:nvGrpSpPr>
      <p:grpSpPr>
        <a:xfrm>
          <a:off x="0" y="0"/>
          <a:ext cx="0" cy="0"/>
          <a:chOff x="0" y="0"/>
          <a:chExt cx="0" cy="0"/>
        </a:xfrm>
      </p:grpSpPr>
      <p:sp>
        <p:nvSpPr>
          <p:cNvPr id="31" name="Google Shape;31;p83"/>
          <p:cNvSpPr txBox="1"/>
          <p:nvPr>
            <p:ph type="title"/>
          </p:nvPr>
        </p:nvSpPr>
        <p:spPr>
          <a:xfrm>
            <a:off x="585360" y="262800"/>
            <a:ext cx="10540440" cy="110052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 name="Google Shape;32;p83"/>
          <p:cNvSpPr txBox="1"/>
          <p:nvPr>
            <p:ph idx="1" type="body"/>
          </p:nvPr>
        </p:nvSpPr>
        <p:spPr>
          <a:xfrm>
            <a:off x="585360" y="1542960"/>
            <a:ext cx="5143680" cy="182376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83"/>
          <p:cNvSpPr txBox="1"/>
          <p:nvPr>
            <p:ph idx="2" type="body"/>
          </p:nvPr>
        </p:nvSpPr>
        <p:spPr>
          <a:xfrm>
            <a:off x="5986440" y="1542960"/>
            <a:ext cx="5143680" cy="38239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 name="Google Shape;34;p83"/>
          <p:cNvSpPr txBox="1"/>
          <p:nvPr>
            <p:ph idx="3" type="body"/>
          </p:nvPr>
        </p:nvSpPr>
        <p:spPr>
          <a:xfrm>
            <a:off x="585360" y="3540240"/>
            <a:ext cx="5143680" cy="182376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2 Content" type="objAndTwoObj">
  <p:cSld name="OBJECT_AND_TWO_OBJECTS">
    <p:spTree>
      <p:nvGrpSpPr>
        <p:cNvPr id="35" name="Shape 35"/>
        <p:cNvGrpSpPr/>
        <p:nvPr/>
      </p:nvGrpSpPr>
      <p:grpSpPr>
        <a:xfrm>
          <a:off x="0" y="0"/>
          <a:ext cx="0" cy="0"/>
          <a:chOff x="0" y="0"/>
          <a:chExt cx="0" cy="0"/>
        </a:xfrm>
      </p:grpSpPr>
      <p:sp>
        <p:nvSpPr>
          <p:cNvPr id="36" name="Google Shape;36;p84"/>
          <p:cNvSpPr txBox="1"/>
          <p:nvPr>
            <p:ph type="title"/>
          </p:nvPr>
        </p:nvSpPr>
        <p:spPr>
          <a:xfrm>
            <a:off x="585360" y="262800"/>
            <a:ext cx="10540440" cy="110052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 name="Google Shape;37;p84"/>
          <p:cNvSpPr txBox="1"/>
          <p:nvPr>
            <p:ph idx="1" type="body"/>
          </p:nvPr>
        </p:nvSpPr>
        <p:spPr>
          <a:xfrm>
            <a:off x="585360" y="1542960"/>
            <a:ext cx="5143680" cy="38239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 name="Google Shape;38;p84"/>
          <p:cNvSpPr txBox="1"/>
          <p:nvPr>
            <p:ph idx="2" type="body"/>
          </p:nvPr>
        </p:nvSpPr>
        <p:spPr>
          <a:xfrm>
            <a:off x="5986440" y="1542960"/>
            <a:ext cx="5143680" cy="182376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 name="Google Shape;39;p84"/>
          <p:cNvSpPr txBox="1"/>
          <p:nvPr>
            <p:ph idx="3" type="body"/>
          </p:nvPr>
        </p:nvSpPr>
        <p:spPr>
          <a:xfrm>
            <a:off x="5986440" y="3540240"/>
            <a:ext cx="5143680" cy="182376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over Content" type="twoObjOverTx">
  <p:cSld name="TWO_OBJECTS_OVER_TEXT">
    <p:spTree>
      <p:nvGrpSpPr>
        <p:cNvPr id="40" name="Shape 40"/>
        <p:cNvGrpSpPr/>
        <p:nvPr/>
      </p:nvGrpSpPr>
      <p:grpSpPr>
        <a:xfrm>
          <a:off x="0" y="0"/>
          <a:ext cx="0" cy="0"/>
          <a:chOff x="0" y="0"/>
          <a:chExt cx="0" cy="0"/>
        </a:xfrm>
      </p:grpSpPr>
      <p:sp>
        <p:nvSpPr>
          <p:cNvPr id="41" name="Google Shape;41;p85"/>
          <p:cNvSpPr txBox="1"/>
          <p:nvPr>
            <p:ph type="title"/>
          </p:nvPr>
        </p:nvSpPr>
        <p:spPr>
          <a:xfrm>
            <a:off x="585360" y="262800"/>
            <a:ext cx="10540440" cy="110052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85"/>
          <p:cNvSpPr txBox="1"/>
          <p:nvPr>
            <p:ph idx="1" type="body"/>
          </p:nvPr>
        </p:nvSpPr>
        <p:spPr>
          <a:xfrm>
            <a:off x="585360" y="1542960"/>
            <a:ext cx="5143680" cy="182376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 name="Google Shape;43;p85"/>
          <p:cNvSpPr txBox="1"/>
          <p:nvPr>
            <p:ph idx="2" type="body"/>
          </p:nvPr>
        </p:nvSpPr>
        <p:spPr>
          <a:xfrm>
            <a:off x="5986440" y="1542960"/>
            <a:ext cx="5143680" cy="182376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85"/>
          <p:cNvSpPr txBox="1"/>
          <p:nvPr>
            <p:ph idx="3" type="body"/>
          </p:nvPr>
        </p:nvSpPr>
        <p:spPr>
          <a:xfrm>
            <a:off x="585360" y="3540240"/>
            <a:ext cx="10540440" cy="182376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 name="Shape 9"/>
        <p:cNvGrpSpPr/>
        <p:nvPr/>
      </p:nvGrpSpPr>
      <p:grpSpPr>
        <a:xfrm>
          <a:off x="0" y="0"/>
          <a:ext cx="0" cy="0"/>
          <a:chOff x="0" y="0"/>
          <a:chExt cx="0" cy="0"/>
        </a:xfrm>
      </p:grpSpPr>
      <p:sp>
        <p:nvSpPr>
          <p:cNvPr id="10" name="Google Shape;10;p76"/>
          <p:cNvSpPr txBox="1"/>
          <p:nvPr>
            <p:ph idx="10" type="dt"/>
          </p:nvPr>
        </p:nvSpPr>
        <p:spPr>
          <a:xfrm>
            <a:off x="457200" y="6356520"/>
            <a:ext cx="2133360" cy="36468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1" name="Google Shape;11;p76"/>
          <p:cNvSpPr txBox="1"/>
          <p:nvPr>
            <p:ph idx="11" type="ftr"/>
          </p:nvPr>
        </p:nvSpPr>
        <p:spPr>
          <a:xfrm>
            <a:off x="3124080" y="6356520"/>
            <a:ext cx="2895120" cy="36468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2" name="Google Shape;12;p76"/>
          <p:cNvSpPr txBox="1"/>
          <p:nvPr>
            <p:ph idx="12" type="sldNum"/>
          </p:nvPr>
        </p:nvSpPr>
        <p:spPr>
          <a:xfrm>
            <a:off x="6553080" y="6356520"/>
            <a:ext cx="2133360" cy="36468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buNone/>
              <a:defRPr b="0" i="0" sz="1200" u="none" cap="none" strike="noStrike">
                <a:solidFill>
                  <a:srgbClr val="8B8B8B"/>
                </a:solidFill>
                <a:latin typeface="Calibri"/>
                <a:ea typeface="Calibri"/>
                <a:cs typeface="Calibri"/>
                <a:sym typeface="Calibri"/>
              </a:defRPr>
            </a:lvl1pPr>
            <a:lvl2pPr indent="0" lvl="1" marL="0" marR="0" rtl="0" algn="r">
              <a:lnSpc>
                <a:spcPct val="100000"/>
              </a:lnSpc>
              <a:spcBef>
                <a:spcPts val="0"/>
              </a:spcBef>
              <a:buNone/>
              <a:defRPr b="0" i="0" sz="1200" u="none" cap="none" strike="noStrike">
                <a:solidFill>
                  <a:srgbClr val="8B8B8B"/>
                </a:solidFill>
                <a:latin typeface="Calibri"/>
                <a:ea typeface="Calibri"/>
                <a:cs typeface="Calibri"/>
                <a:sym typeface="Calibri"/>
              </a:defRPr>
            </a:lvl2pPr>
            <a:lvl3pPr indent="0" lvl="2" marL="0" marR="0" rtl="0" algn="r">
              <a:lnSpc>
                <a:spcPct val="100000"/>
              </a:lnSpc>
              <a:spcBef>
                <a:spcPts val="0"/>
              </a:spcBef>
              <a:buNone/>
              <a:defRPr b="0" i="0" sz="1200" u="none" cap="none" strike="noStrike">
                <a:solidFill>
                  <a:srgbClr val="8B8B8B"/>
                </a:solidFill>
                <a:latin typeface="Calibri"/>
                <a:ea typeface="Calibri"/>
                <a:cs typeface="Calibri"/>
                <a:sym typeface="Calibri"/>
              </a:defRPr>
            </a:lvl3pPr>
            <a:lvl4pPr indent="0" lvl="3" marL="0" marR="0" rtl="0" algn="r">
              <a:lnSpc>
                <a:spcPct val="100000"/>
              </a:lnSpc>
              <a:spcBef>
                <a:spcPts val="0"/>
              </a:spcBef>
              <a:buNone/>
              <a:defRPr b="0" i="0" sz="1200" u="none" cap="none" strike="noStrike">
                <a:solidFill>
                  <a:srgbClr val="8B8B8B"/>
                </a:solidFill>
                <a:latin typeface="Calibri"/>
                <a:ea typeface="Calibri"/>
                <a:cs typeface="Calibri"/>
                <a:sym typeface="Calibri"/>
              </a:defRPr>
            </a:lvl4pPr>
            <a:lvl5pPr indent="0" lvl="4" marL="0" marR="0" rtl="0" algn="r">
              <a:lnSpc>
                <a:spcPct val="100000"/>
              </a:lnSpc>
              <a:spcBef>
                <a:spcPts val="0"/>
              </a:spcBef>
              <a:buNone/>
              <a:defRPr b="0" i="0" sz="1200" u="none" cap="none" strike="noStrike">
                <a:solidFill>
                  <a:srgbClr val="8B8B8B"/>
                </a:solidFill>
                <a:latin typeface="Calibri"/>
                <a:ea typeface="Calibri"/>
                <a:cs typeface="Calibri"/>
                <a:sym typeface="Calibri"/>
              </a:defRPr>
            </a:lvl5pPr>
            <a:lvl6pPr indent="0" lvl="5" marL="0" marR="0" rtl="0" algn="r">
              <a:lnSpc>
                <a:spcPct val="100000"/>
              </a:lnSpc>
              <a:spcBef>
                <a:spcPts val="0"/>
              </a:spcBef>
              <a:buNone/>
              <a:defRPr b="0" i="0" sz="1200" u="none" cap="none" strike="noStrike">
                <a:solidFill>
                  <a:srgbClr val="8B8B8B"/>
                </a:solidFill>
                <a:latin typeface="Calibri"/>
                <a:ea typeface="Calibri"/>
                <a:cs typeface="Calibri"/>
                <a:sym typeface="Calibri"/>
              </a:defRPr>
            </a:lvl6pPr>
            <a:lvl7pPr indent="0" lvl="6" marL="0" marR="0" rtl="0" algn="r">
              <a:lnSpc>
                <a:spcPct val="100000"/>
              </a:lnSpc>
              <a:spcBef>
                <a:spcPts val="0"/>
              </a:spcBef>
              <a:buNone/>
              <a:defRPr b="0" i="0" sz="1200" u="none" cap="none" strike="noStrike">
                <a:solidFill>
                  <a:srgbClr val="8B8B8B"/>
                </a:solidFill>
                <a:latin typeface="Calibri"/>
                <a:ea typeface="Calibri"/>
                <a:cs typeface="Calibri"/>
                <a:sym typeface="Calibri"/>
              </a:defRPr>
            </a:lvl7pPr>
            <a:lvl8pPr indent="0" lvl="7" marL="0" marR="0" rtl="0" algn="r">
              <a:lnSpc>
                <a:spcPct val="100000"/>
              </a:lnSpc>
              <a:spcBef>
                <a:spcPts val="0"/>
              </a:spcBef>
              <a:buNone/>
              <a:defRPr b="0" i="0" sz="1200" u="none" cap="none" strike="noStrike">
                <a:solidFill>
                  <a:srgbClr val="8B8B8B"/>
                </a:solidFill>
                <a:latin typeface="Calibri"/>
                <a:ea typeface="Calibri"/>
                <a:cs typeface="Calibri"/>
                <a:sym typeface="Calibri"/>
              </a:defRPr>
            </a:lvl8pPr>
            <a:lvl9pPr indent="0" lvl="8" marL="0" marR="0" rtl="0" algn="r">
              <a:lnSpc>
                <a:spcPct val="100000"/>
              </a:lnSpc>
              <a:spcBef>
                <a:spcPts val="0"/>
              </a:spcBef>
              <a:buNone/>
              <a:defRPr b="0" i="0" sz="1200" u="none" cap="none"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cs-CZ"/>
              <a:t>‹#›</a:t>
            </a:fld>
            <a:endParaRPr>
              <a:solidFill>
                <a:schemeClr val="dk1"/>
              </a:solidFill>
              <a:latin typeface="Times New Roman"/>
              <a:ea typeface="Times New Roman"/>
              <a:cs typeface="Times New Roman"/>
              <a:sym typeface="Times New Roman"/>
            </a:endParaRPr>
          </a:p>
        </p:txBody>
      </p:sp>
      <p:sp>
        <p:nvSpPr>
          <p:cNvPr id="13" name="Google Shape;13;p76"/>
          <p:cNvSpPr txBox="1"/>
          <p:nvPr>
            <p:ph type="title"/>
          </p:nvPr>
        </p:nvSpPr>
        <p:spPr>
          <a:xfrm>
            <a:off x="585360" y="262800"/>
            <a:ext cx="10540440" cy="110052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4" name="Google Shape;14;p76"/>
          <p:cNvSpPr txBox="1"/>
          <p:nvPr>
            <p:ph idx="1" type="body"/>
          </p:nvPr>
        </p:nvSpPr>
        <p:spPr>
          <a:xfrm>
            <a:off x="585360" y="1542960"/>
            <a:ext cx="10540440" cy="3823920"/>
          </a:xfrm>
          <a:prstGeom prst="rect">
            <a:avLst/>
          </a:prstGeom>
          <a:noFill/>
          <a:ln>
            <a:noFill/>
          </a:ln>
        </p:spPr>
        <p:txBody>
          <a:bodyPr anchorCtr="0" anchor="t" bIns="0" lIns="0" spcFirstLastPara="1" rIns="0" wrap="square" tIns="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9.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5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0.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45.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1.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0.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7.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3.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24.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27.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25.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26.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34.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29.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28.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39.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4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36.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38.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35.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48.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40.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37.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41.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55.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50.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4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42.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61.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47.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46.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65.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63.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56.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67.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60.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6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58.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52.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59.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51.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72.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68.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54.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53.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64.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6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8.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66.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74.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70.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71.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 Id="rId3" Type="http://schemas.openxmlformats.org/officeDocument/2006/relationships/image" Target="../media/image73.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pic>
        <p:nvPicPr>
          <p:cNvPr id="68" name="Google Shape;68;p1"/>
          <p:cNvPicPr preferRelativeResize="0"/>
          <p:nvPr/>
        </p:nvPicPr>
        <p:blipFill rotWithShape="1">
          <a:blip r:embed="rId3">
            <a:alphaModFix/>
          </a:blip>
          <a:srcRect b="189" l="0" r="0" t="189"/>
          <a:stretch/>
        </p:blipFill>
        <p:spPr>
          <a:xfrm>
            <a:off x="25" y="0"/>
            <a:ext cx="11768525" cy="6594475"/>
          </a:xfrm>
          <a:prstGeom prst="rect">
            <a:avLst/>
          </a:prstGeom>
          <a:noFill/>
          <a:ln>
            <a:noFill/>
          </a:ln>
        </p:spPr>
      </p:pic>
      <p:sp>
        <p:nvSpPr>
          <p:cNvPr id="69" name="Google Shape;69;p1"/>
          <p:cNvSpPr/>
          <p:nvPr/>
        </p:nvSpPr>
        <p:spPr>
          <a:xfrm>
            <a:off x="25" y="577825"/>
            <a:ext cx="11768400" cy="1783800"/>
          </a:xfrm>
          <a:prstGeom prst="rect">
            <a:avLst/>
          </a:prstGeom>
          <a:noFill/>
          <a:ln>
            <a:noFill/>
          </a:ln>
        </p:spPr>
        <p:txBody>
          <a:bodyPr anchorCtr="0" anchor="t" bIns="45700" lIns="91425" spcFirstLastPara="1" rIns="91425" wrap="square" tIns="45700">
            <a:noAutofit/>
          </a:bodyPr>
          <a:lstStyle/>
          <a:p>
            <a:pPr indent="0" lvl="0" marL="0" marR="0" rtl="0" algn="ctr">
              <a:lnSpc>
                <a:spcPct val="76125"/>
              </a:lnSpc>
              <a:spcBef>
                <a:spcPts val="0"/>
              </a:spcBef>
              <a:spcAft>
                <a:spcPts val="0"/>
              </a:spcAft>
              <a:buClr>
                <a:srgbClr val="000000"/>
              </a:buClr>
              <a:buSzPts val="14950"/>
              <a:buFont typeface="Arial"/>
              <a:buNone/>
            </a:pPr>
            <a:r>
              <a:rPr b="0" i="0" lang="cs-CZ" sz="14950" u="none" cap="none" strike="noStrike">
                <a:solidFill>
                  <a:srgbClr val="FFFFFF"/>
                </a:solidFill>
                <a:latin typeface="Source Sans Pro Light"/>
                <a:ea typeface="Source Sans Pro Light"/>
                <a:cs typeface="Source Sans Pro Light"/>
                <a:sym typeface="Source Sans Pro Light"/>
              </a:rPr>
              <a:t>SVĚTEM</a:t>
            </a:r>
            <a:endParaRPr b="0" i="0" sz="100" u="none" cap="none" strike="noStrike">
              <a:solidFill>
                <a:srgbClr val="000000"/>
              </a:solidFill>
              <a:latin typeface="Calibri"/>
              <a:ea typeface="Calibri"/>
              <a:cs typeface="Calibri"/>
              <a:sym typeface="Calibri"/>
            </a:endParaRPr>
          </a:p>
        </p:txBody>
      </p:sp>
      <p:sp>
        <p:nvSpPr>
          <p:cNvPr id="70" name="Google Shape;70;p1"/>
          <p:cNvSpPr/>
          <p:nvPr/>
        </p:nvSpPr>
        <p:spPr>
          <a:xfrm>
            <a:off x="-175" y="1982100"/>
            <a:ext cx="11768400" cy="1215300"/>
          </a:xfrm>
          <a:prstGeom prst="rect">
            <a:avLst/>
          </a:prstGeom>
          <a:noFill/>
          <a:ln>
            <a:noFill/>
          </a:ln>
        </p:spPr>
        <p:txBody>
          <a:bodyPr anchorCtr="0" anchor="b" bIns="45700" lIns="91425" spcFirstLastPara="1" rIns="91425" wrap="square" tIns="45700">
            <a:noAutofit/>
          </a:bodyPr>
          <a:lstStyle/>
          <a:p>
            <a:pPr indent="0" lvl="0" marL="0" marR="0" rtl="0" algn="ctr">
              <a:lnSpc>
                <a:spcPct val="83081"/>
              </a:lnSpc>
              <a:spcBef>
                <a:spcPts val="0"/>
              </a:spcBef>
              <a:spcAft>
                <a:spcPts val="0"/>
              </a:spcAft>
              <a:buClr>
                <a:srgbClr val="000000"/>
              </a:buClr>
              <a:buSzPts val="9250"/>
              <a:buFont typeface="Arial"/>
              <a:buNone/>
            </a:pPr>
            <a:r>
              <a:rPr b="1" i="0" lang="cs-CZ" sz="9250" u="none" cap="none" strike="noStrike">
                <a:solidFill>
                  <a:srgbClr val="FFFFFF"/>
                </a:solidFill>
                <a:latin typeface="Source Sans Pro"/>
                <a:ea typeface="Source Sans Pro"/>
                <a:cs typeface="Source Sans Pro"/>
                <a:sym typeface="Source Sans Pro"/>
              </a:rPr>
              <a:t>BIBLE</a:t>
            </a:r>
            <a:endParaRPr b="0" i="0" sz="1800" u="none" cap="none" strike="noStrike">
              <a:solidFill>
                <a:srgbClr val="000000"/>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pic>
        <p:nvPicPr>
          <p:cNvPr descr="nb-en-7-10.jpg" id="131" name="Google Shape;131;p10"/>
          <p:cNvPicPr preferRelativeResize="0"/>
          <p:nvPr/>
        </p:nvPicPr>
        <p:blipFill rotWithShape="1">
          <a:blip r:embed="rId3">
            <a:alphaModFix/>
          </a:blip>
          <a:srcRect b="0" l="0" r="0" t="0"/>
          <a:stretch/>
        </p:blipFill>
        <p:spPr>
          <a:xfrm>
            <a:off x="0" y="0"/>
            <a:ext cx="11711880" cy="6587640"/>
          </a:xfrm>
          <a:prstGeom prst="rect">
            <a:avLst/>
          </a:prstGeom>
          <a:noFill/>
          <a:ln>
            <a:noFill/>
          </a:ln>
        </p:spPr>
      </p:pic>
      <p:sp>
        <p:nvSpPr>
          <p:cNvPr id="132" name="Google Shape;132;p10"/>
          <p:cNvSpPr/>
          <p:nvPr/>
        </p:nvSpPr>
        <p:spPr>
          <a:xfrm>
            <a:off x="719996" y="720011"/>
            <a:ext cx="6184500" cy="237810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1" i="0" lang="cs-CZ" sz="3330" u="none" cap="none" strike="noStrike">
                <a:solidFill>
                  <a:srgbClr val="FFFFFF"/>
                </a:solidFill>
                <a:latin typeface="Source Sans Pro"/>
                <a:ea typeface="Source Sans Pro"/>
                <a:cs typeface="Source Sans Pro"/>
                <a:sym typeface="Source Sans Pro"/>
              </a:rPr>
              <a:t>„Sám Pán vám proto dá znamení: Hle, panna počne </a:t>
            </a:r>
            <a:br>
              <a:rPr b="1" i="0" lang="cs-CZ" sz="3330" u="none" cap="none" strike="noStrike">
                <a:solidFill>
                  <a:srgbClr val="FFFFFF"/>
                </a:solidFill>
                <a:latin typeface="Source Sans Pro"/>
                <a:ea typeface="Source Sans Pro"/>
                <a:cs typeface="Source Sans Pro"/>
                <a:sym typeface="Source Sans Pro"/>
              </a:rPr>
            </a:br>
            <a:r>
              <a:rPr b="1" i="0" lang="cs-CZ" sz="3330" u="none" cap="none" strike="noStrike">
                <a:solidFill>
                  <a:srgbClr val="FFFFFF"/>
                </a:solidFill>
                <a:latin typeface="Source Sans Pro"/>
                <a:ea typeface="Source Sans Pro"/>
                <a:cs typeface="Source Sans Pro"/>
                <a:sym typeface="Source Sans Pro"/>
              </a:rPr>
              <a:t>a porodí syna a dá mu jméno Immanuel, Bůh je s námi.“</a:t>
            </a:r>
            <a:endParaRPr b="0" i="0" sz="3330" u="none" cap="none" strike="noStrike">
              <a:solidFill>
                <a:schemeClr val="dk1"/>
              </a:solidFill>
              <a:latin typeface="Arial"/>
              <a:ea typeface="Arial"/>
              <a:cs typeface="Arial"/>
              <a:sym typeface="Arial"/>
            </a:endParaRPr>
          </a:p>
        </p:txBody>
      </p:sp>
      <p:sp>
        <p:nvSpPr>
          <p:cNvPr id="133" name="Google Shape;133;p10"/>
          <p:cNvSpPr/>
          <p:nvPr/>
        </p:nvSpPr>
        <p:spPr>
          <a:xfrm>
            <a:off x="5450760" y="4631400"/>
            <a:ext cx="5495400" cy="469800"/>
          </a:xfrm>
          <a:prstGeom prst="rect">
            <a:avLst/>
          </a:prstGeom>
          <a:noFill/>
          <a:ln>
            <a:noFill/>
          </a:ln>
        </p:spPr>
        <p:txBody>
          <a:bodyPr anchorCtr="0" anchor="b" bIns="45000" lIns="90000" spcFirstLastPara="1" rIns="90000" wrap="square" tIns="45000">
            <a:spAutoFit/>
          </a:bodyPr>
          <a:lstStyle/>
          <a:p>
            <a:pPr indent="0" lvl="0" marL="0" marR="0" rtl="0" algn="r">
              <a:lnSpc>
                <a:spcPct val="100000"/>
              </a:lnSpc>
              <a:spcBef>
                <a:spcPts val="0"/>
              </a:spcBef>
              <a:spcAft>
                <a:spcPts val="0"/>
              </a:spcAft>
              <a:buNone/>
            </a:pPr>
            <a:r>
              <a:rPr b="1" i="0" lang="cs-CZ" sz="2500" u="none" cap="none" strike="noStrike">
                <a:solidFill>
                  <a:srgbClr val="FFFFFF"/>
                </a:solidFill>
                <a:latin typeface="Source Sans Pro"/>
                <a:ea typeface="Source Sans Pro"/>
                <a:cs typeface="Source Sans Pro"/>
                <a:sym typeface="Source Sans Pro"/>
              </a:rPr>
              <a:t>Izajáš 7,14 B21</a:t>
            </a:r>
            <a:endParaRPr b="0" i="0" sz="2500" u="none" cap="none" strike="noStrike">
              <a:solidFill>
                <a:schemeClr val="dk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pic>
        <p:nvPicPr>
          <p:cNvPr descr="nb-en-7-11.jpg" id="139" name="Google Shape;139;p11"/>
          <p:cNvPicPr preferRelativeResize="0"/>
          <p:nvPr/>
        </p:nvPicPr>
        <p:blipFill rotWithShape="1">
          <a:blip r:embed="rId3">
            <a:alphaModFix/>
          </a:blip>
          <a:srcRect b="0" l="0" r="0" t="0"/>
          <a:stretch/>
        </p:blipFill>
        <p:spPr>
          <a:xfrm>
            <a:off x="695" y="6835"/>
            <a:ext cx="11711880" cy="6587641"/>
          </a:xfrm>
          <a:prstGeom prst="rect">
            <a:avLst/>
          </a:prstGeom>
          <a:noFill/>
          <a:ln>
            <a:noFill/>
          </a:ln>
        </p:spPr>
      </p:pic>
      <p:sp>
        <p:nvSpPr>
          <p:cNvPr id="140" name="Google Shape;140;p11"/>
          <p:cNvSpPr txBox="1"/>
          <p:nvPr/>
        </p:nvSpPr>
        <p:spPr>
          <a:xfrm>
            <a:off x="7740928" y="681650"/>
            <a:ext cx="3438900" cy="954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cs-CZ" sz="2800" u="none" cap="none" strike="noStrike">
                <a:solidFill>
                  <a:schemeClr val="lt1"/>
                </a:solidFill>
                <a:latin typeface="Source Sans Pro"/>
                <a:ea typeface="Source Sans Pro"/>
                <a:cs typeface="Source Sans Pro"/>
                <a:sym typeface="Source Sans Pro"/>
              </a:rPr>
              <a:t>„…zachrání svůj lid od jejich hříchů“ </a:t>
            </a:r>
            <a:endParaRPr b="1" sz="2800">
              <a:solidFill>
                <a:schemeClr val="lt1"/>
              </a:solidFill>
              <a:latin typeface="Source Sans Pro"/>
              <a:ea typeface="Source Sans Pro"/>
              <a:cs typeface="Source Sans Pro"/>
              <a:sym typeface="Source Sans Pro"/>
            </a:endParaRPr>
          </a:p>
        </p:txBody>
      </p:sp>
      <p:sp>
        <p:nvSpPr>
          <p:cNvPr id="141" name="Google Shape;141;p11"/>
          <p:cNvSpPr txBox="1"/>
          <p:nvPr/>
        </p:nvSpPr>
        <p:spPr>
          <a:xfrm>
            <a:off x="8925275" y="4680000"/>
            <a:ext cx="2147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cs-CZ" sz="2800">
                <a:solidFill>
                  <a:schemeClr val="lt1"/>
                </a:solidFill>
                <a:latin typeface="Source Sans Pro"/>
                <a:ea typeface="Source Sans Pro"/>
                <a:cs typeface="Source Sans Pro"/>
                <a:sym typeface="Source Sans Pro"/>
              </a:rPr>
              <a:t>Matouš 1,21</a:t>
            </a:r>
            <a:endParaRPr/>
          </a:p>
        </p:txBody>
      </p:sp>
      <p:cxnSp>
        <p:nvCxnSpPr>
          <p:cNvPr id="142" name="Google Shape;142;p11"/>
          <p:cNvCxnSpPr/>
          <p:nvPr/>
        </p:nvCxnSpPr>
        <p:spPr>
          <a:xfrm>
            <a:off x="-66325" y="4680550"/>
            <a:ext cx="11000400" cy="0"/>
          </a:xfrm>
          <a:prstGeom prst="straightConnector1">
            <a:avLst/>
          </a:prstGeom>
          <a:noFill/>
          <a:ln cap="flat" cmpd="sng" w="19050">
            <a:solidFill>
              <a:schemeClr val="lt1"/>
            </a:solidFill>
            <a:prstDash val="solid"/>
            <a:round/>
            <a:headEnd len="med" w="med" type="none"/>
            <a:tailEnd len="med" w="med" type="non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pic>
        <p:nvPicPr>
          <p:cNvPr descr="nb-en-7-12.jpg" id="148" name="Google Shape;148;p12"/>
          <p:cNvPicPr preferRelativeResize="0"/>
          <p:nvPr/>
        </p:nvPicPr>
        <p:blipFill rotWithShape="1">
          <a:blip r:embed="rId3">
            <a:alphaModFix/>
          </a:blip>
          <a:srcRect b="0" l="0" r="0" t="0"/>
          <a:stretch/>
        </p:blipFill>
        <p:spPr>
          <a:xfrm>
            <a:off x="0" y="0"/>
            <a:ext cx="11711880" cy="6587640"/>
          </a:xfrm>
          <a:prstGeom prst="rect">
            <a:avLst/>
          </a:prstGeom>
          <a:noFill/>
          <a:ln>
            <a:noFill/>
          </a:ln>
        </p:spPr>
      </p:pic>
      <p:sp>
        <p:nvSpPr>
          <p:cNvPr id="149" name="Google Shape;149;p12"/>
          <p:cNvSpPr/>
          <p:nvPr/>
        </p:nvSpPr>
        <p:spPr>
          <a:xfrm>
            <a:off x="720000" y="720000"/>
            <a:ext cx="5116500" cy="316560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1" lang="cs-CZ" sz="3330" strike="noStrike">
                <a:solidFill>
                  <a:srgbClr val="FFFFFF"/>
                </a:solidFill>
                <a:latin typeface="Source Sans Pro"/>
                <a:ea typeface="Source Sans Pro"/>
                <a:cs typeface="Source Sans Pro"/>
                <a:sym typeface="Source Sans Pro"/>
              </a:rPr>
              <a:t>„Narození Ježíše Krista se událo takto: Jeho matka Maria byla zasnoubena Josefovi, ale dříve, než se sešli, shledalo se, že počala z Ducha svatého.“</a:t>
            </a:r>
            <a:endParaRPr b="0" sz="3330" strike="noStrike">
              <a:solidFill>
                <a:schemeClr val="dk1"/>
              </a:solidFill>
              <a:latin typeface="Arial"/>
              <a:ea typeface="Arial"/>
              <a:cs typeface="Arial"/>
              <a:sym typeface="Arial"/>
            </a:endParaRPr>
          </a:p>
        </p:txBody>
      </p:sp>
      <p:sp>
        <p:nvSpPr>
          <p:cNvPr id="150" name="Google Shape;150;p12"/>
          <p:cNvSpPr/>
          <p:nvPr/>
        </p:nvSpPr>
        <p:spPr>
          <a:xfrm>
            <a:off x="5450760" y="4631400"/>
            <a:ext cx="5495400" cy="469800"/>
          </a:xfrm>
          <a:prstGeom prst="rect">
            <a:avLst/>
          </a:prstGeom>
          <a:noFill/>
          <a:ln>
            <a:noFill/>
          </a:ln>
        </p:spPr>
        <p:txBody>
          <a:bodyPr anchorCtr="0" anchor="b" bIns="45000" lIns="90000" spcFirstLastPara="1" rIns="90000" wrap="square" tIns="45000">
            <a:spAutoFit/>
          </a:bodyPr>
          <a:lstStyle/>
          <a:p>
            <a:pPr indent="0" lvl="0" marL="0" marR="0" rtl="0" algn="r">
              <a:lnSpc>
                <a:spcPct val="100000"/>
              </a:lnSpc>
              <a:spcBef>
                <a:spcPts val="0"/>
              </a:spcBef>
              <a:spcAft>
                <a:spcPts val="0"/>
              </a:spcAft>
              <a:buNone/>
            </a:pPr>
            <a:r>
              <a:rPr b="1" lang="cs-CZ" sz="2500" strike="noStrike">
                <a:solidFill>
                  <a:srgbClr val="FFFFFF"/>
                </a:solidFill>
                <a:latin typeface="Source Sans Pro"/>
                <a:ea typeface="Source Sans Pro"/>
                <a:cs typeface="Source Sans Pro"/>
                <a:sym typeface="Source Sans Pro"/>
              </a:rPr>
              <a:t>Matouš 1,18</a:t>
            </a:r>
            <a:endParaRPr b="0" sz="2500" strike="noStrike">
              <a:solidFill>
                <a:schemeClr val="dk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pic>
        <p:nvPicPr>
          <p:cNvPr descr="nb-en-7-13.jpg" id="156" name="Google Shape;156;p13"/>
          <p:cNvPicPr preferRelativeResize="0"/>
          <p:nvPr/>
        </p:nvPicPr>
        <p:blipFill rotWithShape="1">
          <a:blip r:embed="rId3">
            <a:alphaModFix/>
          </a:blip>
          <a:srcRect b="0" l="0" r="0" t="0"/>
          <a:stretch/>
        </p:blipFill>
        <p:spPr>
          <a:xfrm>
            <a:off x="0" y="0"/>
            <a:ext cx="11711880" cy="6587640"/>
          </a:xfrm>
          <a:prstGeom prst="rect">
            <a:avLst/>
          </a:prstGeom>
          <a:noFill/>
          <a:ln>
            <a:noFill/>
          </a:ln>
        </p:spPr>
      </p:pic>
      <p:sp>
        <p:nvSpPr>
          <p:cNvPr id="157" name="Google Shape;157;p13"/>
          <p:cNvSpPr/>
          <p:nvPr/>
        </p:nvSpPr>
        <p:spPr>
          <a:xfrm>
            <a:off x="720000" y="626750"/>
            <a:ext cx="10440000" cy="1882800"/>
          </a:xfrm>
          <a:prstGeom prst="rect">
            <a:avLst/>
          </a:prstGeom>
          <a:noFill/>
          <a:ln>
            <a:noFill/>
          </a:ln>
        </p:spPr>
        <p:txBody>
          <a:bodyPr anchorCtr="0" anchor="t" bIns="45000" lIns="90000" spcFirstLastPara="1" rIns="90000" wrap="square" tIns="45000">
            <a:spAutoFit/>
          </a:bodyPr>
          <a:lstStyle/>
          <a:p>
            <a:pPr indent="0" lvl="0" marL="0" marR="0" rtl="0" algn="l">
              <a:lnSpc>
                <a:spcPct val="80000"/>
              </a:lnSpc>
              <a:spcBef>
                <a:spcPts val="0"/>
              </a:spcBef>
              <a:spcAft>
                <a:spcPts val="0"/>
              </a:spcAft>
              <a:buNone/>
            </a:pPr>
            <a:r>
              <a:rPr b="1" lang="cs-CZ" sz="7200" strike="noStrike">
                <a:solidFill>
                  <a:srgbClr val="FFFFFF"/>
                </a:solidFill>
                <a:latin typeface="Source Sans Pro"/>
                <a:ea typeface="Source Sans Pro"/>
                <a:cs typeface="Source Sans Pro"/>
                <a:sym typeface="Source Sans Pro"/>
              </a:rPr>
              <a:t>DŮKAZY </a:t>
            </a:r>
            <a:r>
              <a:rPr lang="cs-CZ" sz="7200">
                <a:solidFill>
                  <a:srgbClr val="FFFFFF"/>
                </a:solidFill>
                <a:latin typeface="Source Sans Pro Light"/>
                <a:ea typeface="Source Sans Pro Light"/>
                <a:cs typeface="Source Sans Pro Light"/>
                <a:sym typeface="Source Sans Pro Light"/>
              </a:rPr>
              <a:t>DOKAZUJÍCÍ, ŽE </a:t>
            </a:r>
            <a:r>
              <a:rPr b="1" lang="cs-CZ" sz="7200">
                <a:solidFill>
                  <a:srgbClr val="FFFFFF"/>
                </a:solidFill>
                <a:latin typeface="Source Sans Pro"/>
                <a:ea typeface="Source Sans Pro"/>
                <a:cs typeface="Source Sans Pro"/>
                <a:sym typeface="Source Sans Pro"/>
              </a:rPr>
              <a:t>JEŽÍŠ JE MESIÁŠ</a:t>
            </a:r>
            <a:r>
              <a:rPr b="1" lang="cs-CZ" sz="5400">
                <a:solidFill>
                  <a:srgbClr val="FFFFFF"/>
                </a:solidFill>
                <a:latin typeface="Source Sans Pro"/>
                <a:ea typeface="Source Sans Pro"/>
                <a:cs typeface="Source Sans Pro"/>
                <a:sym typeface="Source Sans Pro"/>
              </a:rPr>
              <a:t>:</a:t>
            </a:r>
            <a:endParaRPr/>
          </a:p>
        </p:txBody>
      </p:sp>
      <p:sp>
        <p:nvSpPr>
          <p:cNvPr id="158" name="Google Shape;158;p13"/>
          <p:cNvSpPr/>
          <p:nvPr/>
        </p:nvSpPr>
        <p:spPr>
          <a:xfrm>
            <a:off x="720000" y="2668150"/>
            <a:ext cx="9225000" cy="2763300"/>
          </a:xfrm>
          <a:prstGeom prst="rect">
            <a:avLst/>
          </a:prstGeom>
          <a:noFill/>
          <a:ln>
            <a:noFill/>
          </a:ln>
        </p:spPr>
        <p:txBody>
          <a:bodyPr anchorCtr="0" anchor="t" bIns="45000" lIns="90000" spcFirstLastPara="1" rIns="90000" wrap="square" tIns="45000">
            <a:spAutoFit/>
          </a:bodyPr>
          <a:lstStyle/>
          <a:p>
            <a:pPr indent="0" lvl="0" marL="0" marR="0" rtl="0" algn="l">
              <a:lnSpc>
                <a:spcPct val="116000"/>
              </a:lnSpc>
              <a:spcBef>
                <a:spcPts val="0"/>
              </a:spcBef>
              <a:spcAft>
                <a:spcPts val="0"/>
              </a:spcAft>
              <a:buNone/>
            </a:pPr>
            <a:r>
              <a:rPr b="1" lang="cs-CZ" sz="4990" strike="noStrike">
                <a:solidFill>
                  <a:srgbClr val="FFFFFF"/>
                </a:solidFill>
                <a:latin typeface="Source Sans Pro"/>
                <a:ea typeface="Source Sans Pro"/>
                <a:cs typeface="Source Sans Pro"/>
                <a:sym typeface="Source Sans Pro"/>
              </a:rPr>
              <a:t>1. Jeho zázračné narození</a:t>
            </a:r>
            <a:endParaRPr b="0" sz="4990" strike="noStrike">
              <a:solidFill>
                <a:schemeClr val="dk1"/>
              </a:solidFill>
              <a:latin typeface="Arial"/>
              <a:ea typeface="Arial"/>
              <a:cs typeface="Arial"/>
              <a:sym typeface="Arial"/>
            </a:endParaRPr>
          </a:p>
          <a:p>
            <a:pPr indent="0" lvl="0" marL="0" marR="0" rtl="0" algn="l">
              <a:lnSpc>
                <a:spcPct val="116000"/>
              </a:lnSpc>
              <a:spcBef>
                <a:spcPts val="0"/>
              </a:spcBef>
              <a:spcAft>
                <a:spcPts val="0"/>
              </a:spcAft>
              <a:buNone/>
            </a:pPr>
            <a:r>
              <a:rPr b="1" lang="cs-CZ" sz="4990" strike="noStrike">
                <a:solidFill>
                  <a:srgbClr val="FFC000"/>
                </a:solidFill>
                <a:latin typeface="Source Sans Pro"/>
                <a:ea typeface="Source Sans Pro"/>
                <a:cs typeface="Source Sans Pro"/>
                <a:sym typeface="Source Sans Pro"/>
              </a:rPr>
              <a:t>2. Místo jeho narození</a:t>
            </a:r>
            <a:endParaRPr b="0" sz="4990" strike="noStrike">
              <a:solidFill>
                <a:srgbClr val="FFC000"/>
              </a:solidFill>
              <a:latin typeface="Arial"/>
              <a:ea typeface="Arial"/>
              <a:cs typeface="Arial"/>
              <a:sym typeface="Arial"/>
            </a:endParaRPr>
          </a:p>
          <a:p>
            <a:pPr indent="0" lvl="0" marL="0" marR="0" rtl="0" algn="l">
              <a:lnSpc>
                <a:spcPct val="116000"/>
              </a:lnSpc>
              <a:spcBef>
                <a:spcPts val="0"/>
              </a:spcBef>
              <a:spcAft>
                <a:spcPts val="0"/>
              </a:spcAft>
              <a:buNone/>
            </a:pPr>
            <a:r>
              <a:t/>
            </a:r>
            <a:endParaRPr b="0" sz="4990" strike="noStrike">
              <a:solidFill>
                <a:schemeClr val="dk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pic>
        <p:nvPicPr>
          <p:cNvPr descr="nb-en-7-14.jpg" id="164" name="Google Shape;164;p14"/>
          <p:cNvPicPr preferRelativeResize="0"/>
          <p:nvPr/>
        </p:nvPicPr>
        <p:blipFill rotWithShape="1">
          <a:blip r:embed="rId3">
            <a:alphaModFix/>
          </a:blip>
          <a:srcRect b="0" l="0" r="0" t="0"/>
          <a:stretch/>
        </p:blipFill>
        <p:spPr>
          <a:xfrm>
            <a:off x="0" y="0"/>
            <a:ext cx="11711880" cy="6587640"/>
          </a:xfrm>
          <a:prstGeom prst="rect">
            <a:avLst/>
          </a:prstGeom>
          <a:noFill/>
          <a:ln>
            <a:noFill/>
          </a:ln>
        </p:spPr>
      </p:pic>
      <p:sp>
        <p:nvSpPr>
          <p:cNvPr id="165" name="Google Shape;165;p14"/>
          <p:cNvSpPr/>
          <p:nvPr/>
        </p:nvSpPr>
        <p:spPr>
          <a:xfrm>
            <a:off x="3100045" y="611750"/>
            <a:ext cx="4680000" cy="2628300"/>
          </a:xfrm>
          <a:prstGeom prst="rect">
            <a:avLst/>
          </a:prstGeom>
          <a:noFill/>
          <a:ln>
            <a:noFill/>
          </a:ln>
        </p:spPr>
        <p:txBody>
          <a:bodyPr anchorCtr="0" anchor="t" bIns="45000" lIns="90000" spcFirstLastPara="1" rIns="90000" wrap="square" tIns="45000">
            <a:spAutoFit/>
          </a:bodyPr>
          <a:lstStyle/>
          <a:p>
            <a:pPr indent="0" lvl="0" marL="0" marR="0" rtl="0" algn="ctr">
              <a:lnSpc>
                <a:spcPct val="100000"/>
              </a:lnSpc>
              <a:spcBef>
                <a:spcPts val="0"/>
              </a:spcBef>
              <a:spcAft>
                <a:spcPts val="0"/>
              </a:spcAft>
              <a:buNone/>
            </a:pPr>
            <a:r>
              <a:rPr b="1" lang="cs-CZ" sz="3330" strike="noStrike">
                <a:solidFill>
                  <a:srgbClr val="FFFFFF"/>
                </a:solidFill>
                <a:latin typeface="Source Sans Pro"/>
                <a:ea typeface="Source Sans Pro"/>
                <a:cs typeface="Source Sans Pro"/>
                <a:sym typeface="Source Sans Pro"/>
              </a:rPr>
              <a:t>„Ty však, Betléme efratský... právě </a:t>
            </a:r>
            <a:br>
              <a:rPr lang="cs-CZ" sz="1800">
                <a:solidFill>
                  <a:schemeClr val="dk1"/>
                </a:solidFill>
                <a:latin typeface="Arial"/>
                <a:ea typeface="Arial"/>
                <a:cs typeface="Arial"/>
                <a:sym typeface="Arial"/>
              </a:rPr>
            </a:br>
            <a:r>
              <a:rPr b="1" lang="cs-CZ" sz="3330" strike="noStrike">
                <a:solidFill>
                  <a:srgbClr val="FFFFFF"/>
                </a:solidFill>
                <a:latin typeface="Source Sans Pro"/>
                <a:ea typeface="Source Sans Pro"/>
                <a:cs typeface="Source Sans Pro"/>
                <a:sym typeface="Source Sans Pro"/>
              </a:rPr>
              <a:t>z tebe mi má vzejít ten, jenž bude Vládcem </a:t>
            </a:r>
            <a:br>
              <a:rPr lang="cs-CZ" sz="1800">
                <a:solidFill>
                  <a:schemeClr val="dk1"/>
                </a:solidFill>
                <a:latin typeface="Arial"/>
                <a:ea typeface="Arial"/>
                <a:cs typeface="Arial"/>
                <a:sym typeface="Arial"/>
              </a:rPr>
            </a:br>
            <a:r>
              <a:rPr b="1" lang="cs-CZ" sz="3330" strike="noStrike">
                <a:solidFill>
                  <a:srgbClr val="FFFFFF"/>
                </a:solidFill>
                <a:latin typeface="Source Sans Pro"/>
                <a:ea typeface="Source Sans Pro"/>
                <a:cs typeface="Source Sans Pro"/>
                <a:sym typeface="Source Sans Pro"/>
              </a:rPr>
              <a:t>v Izraeli...“</a:t>
            </a:r>
            <a:endParaRPr b="0" sz="3330" strike="noStrike">
              <a:solidFill>
                <a:schemeClr val="dk1"/>
              </a:solidFill>
              <a:latin typeface="Arial"/>
              <a:ea typeface="Arial"/>
              <a:cs typeface="Arial"/>
              <a:sym typeface="Arial"/>
            </a:endParaRPr>
          </a:p>
        </p:txBody>
      </p:sp>
      <p:sp>
        <p:nvSpPr>
          <p:cNvPr id="166" name="Google Shape;166;p14"/>
          <p:cNvSpPr/>
          <p:nvPr/>
        </p:nvSpPr>
        <p:spPr>
          <a:xfrm>
            <a:off x="5450760" y="4631400"/>
            <a:ext cx="5495400" cy="469800"/>
          </a:xfrm>
          <a:prstGeom prst="rect">
            <a:avLst/>
          </a:prstGeom>
          <a:noFill/>
          <a:ln>
            <a:noFill/>
          </a:ln>
        </p:spPr>
        <p:txBody>
          <a:bodyPr anchorCtr="0" anchor="b" bIns="45000" lIns="90000" spcFirstLastPara="1" rIns="90000" wrap="square" tIns="45000">
            <a:spAutoFit/>
          </a:bodyPr>
          <a:lstStyle/>
          <a:p>
            <a:pPr indent="0" lvl="0" marL="0" marR="0" rtl="0" algn="r">
              <a:lnSpc>
                <a:spcPct val="100000"/>
              </a:lnSpc>
              <a:spcBef>
                <a:spcPts val="0"/>
              </a:spcBef>
              <a:spcAft>
                <a:spcPts val="0"/>
              </a:spcAft>
              <a:buNone/>
            </a:pPr>
            <a:r>
              <a:rPr b="1" lang="cs-CZ" sz="2500" strike="noStrike">
                <a:solidFill>
                  <a:srgbClr val="FFFFFF"/>
                </a:solidFill>
                <a:latin typeface="Source Sans Pro"/>
                <a:ea typeface="Source Sans Pro"/>
                <a:cs typeface="Source Sans Pro"/>
                <a:sym typeface="Source Sans Pro"/>
              </a:rPr>
              <a:t>Micheáš 5,1</a:t>
            </a:r>
            <a:endParaRPr b="0" sz="2500" strike="noStrike">
              <a:solidFill>
                <a:schemeClr val="dk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pic>
        <p:nvPicPr>
          <p:cNvPr descr="nb-en-7-15.jpg" id="172" name="Google Shape;172;p15"/>
          <p:cNvPicPr preferRelativeResize="0"/>
          <p:nvPr/>
        </p:nvPicPr>
        <p:blipFill rotWithShape="1">
          <a:blip r:embed="rId3">
            <a:alphaModFix/>
          </a:blip>
          <a:srcRect b="0" l="0" r="0" t="0"/>
          <a:stretch/>
        </p:blipFill>
        <p:spPr>
          <a:xfrm>
            <a:off x="0" y="0"/>
            <a:ext cx="11711880" cy="6587640"/>
          </a:xfrm>
          <a:prstGeom prst="rect">
            <a:avLst/>
          </a:prstGeom>
          <a:noFill/>
          <a:ln>
            <a:noFill/>
          </a:ln>
        </p:spPr>
      </p:pic>
      <p:sp>
        <p:nvSpPr>
          <p:cNvPr id="173" name="Google Shape;173;p15"/>
          <p:cNvSpPr/>
          <p:nvPr/>
        </p:nvSpPr>
        <p:spPr>
          <a:xfrm>
            <a:off x="719995" y="720005"/>
            <a:ext cx="4684500" cy="111570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1" lang="cs-CZ" sz="3330" strike="noStrike">
                <a:solidFill>
                  <a:srgbClr val="FFFFFF"/>
                </a:solidFill>
                <a:latin typeface="Source Sans Pro"/>
                <a:ea typeface="Source Sans Pro"/>
                <a:cs typeface="Source Sans Pro"/>
                <a:sym typeface="Source Sans Pro"/>
              </a:rPr>
              <a:t>„Když se narodil Ježíš </a:t>
            </a:r>
            <a:br>
              <a:rPr b="1" lang="cs-CZ" sz="3330" strike="noStrike">
                <a:solidFill>
                  <a:srgbClr val="FFFFFF"/>
                </a:solidFill>
                <a:latin typeface="Source Sans Pro"/>
                <a:ea typeface="Source Sans Pro"/>
                <a:cs typeface="Source Sans Pro"/>
                <a:sym typeface="Source Sans Pro"/>
              </a:rPr>
            </a:br>
            <a:r>
              <a:rPr b="1" lang="cs-CZ" sz="3330" strike="noStrike">
                <a:solidFill>
                  <a:srgbClr val="FFFFFF"/>
                </a:solidFill>
                <a:latin typeface="Source Sans Pro"/>
                <a:ea typeface="Source Sans Pro"/>
                <a:cs typeface="Source Sans Pro"/>
                <a:sym typeface="Source Sans Pro"/>
              </a:rPr>
              <a:t>v </a:t>
            </a:r>
            <a:r>
              <a:rPr b="1" lang="cs-CZ" sz="3330">
                <a:solidFill>
                  <a:srgbClr val="FFFFFF"/>
                </a:solidFill>
                <a:latin typeface="Source Sans Pro"/>
                <a:ea typeface="Source Sans Pro"/>
                <a:cs typeface="Source Sans Pro"/>
                <a:sym typeface="Source Sans Pro"/>
              </a:rPr>
              <a:t>j</a:t>
            </a:r>
            <a:r>
              <a:rPr b="1" lang="cs-CZ" sz="3330" strike="noStrike">
                <a:solidFill>
                  <a:srgbClr val="FFFFFF"/>
                </a:solidFill>
                <a:latin typeface="Source Sans Pro"/>
                <a:ea typeface="Source Sans Pro"/>
                <a:cs typeface="Source Sans Pro"/>
                <a:sym typeface="Source Sans Pro"/>
              </a:rPr>
              <a:t>udském Betlémě...“</a:t>
            </a:r>
            <a:endParaRPr b="0" sz="3330" strike="noStrike">
              <a:solidFill>
                <a:schemeClr val="dk1"/>
              </a:solidFill>
              <a:latin typeface="Arial"/>
              <a:ea typeface="Arial"/>
              <a:cs typeface="Arial"/>
              <a:sym typeface="Arial"/>
            </a:endParaRPr>
          </a:p>
        </p:txBody>
      </p:sp>
      <p:sp>
        <p:nvSpPr>
          <p:cNvPr id="174" name="Google Shape;174;p15"/>
          <p:cNvSpPr/>
          <p:nvPr/>
        </p:nvSpPr>
        <p:spPr>
          <a:xfrm>
            <a:off x="5450760" y="4631400"/>
            <a:ext cx="5495400" cy="469800"/>
          </a:xfrm>
          <a:prstGeom prst="rect">
            <a:avLst/>
          </a:prstGeom>
          <a:noFill/>
          <a:ln>
            <a:noFill/>
          </a:ln>
        </p:spPr>
        <p:txBody>
          <a:bodyPr anchorCtr="0" anchor="b" bIns="45000" lIns="90000" spcFirstLastPara="1" rIns="90000" wrap="square" tIns="45000">
            <a:spAutoFit/>
          </a:bodyPr>
          <a:lstStyle/>
          <a:p>
            <a:pPr indent="0" lvl="0" marL="0" marR="0" rtl="0" algn="r">
              <a:lnSpc>
                <a:spcPct val="100000"/>
              </a:lnSpc>
              <a:spcBef>
                <a:spcPts val="0"/>
              </a:spcBef>
              <a:spcAft>
                <a:spcPts val="0"/>
              </a:spcAft>
              <a:buNone/>
            </a:pPr>
            <a:r>
              <a:rPr b="1" lang="cs-CZ" sz="2500" strike="noStrike">
                <a:solidFill>
                  <a:srgbClr val="FFFFFF"/>
                </a:solidFill>
                <a:latin typeface="Source Sans Pro"/>
                <a:ea typeface="Source Sans Pro"/>
                <a:cs typeface="Source Sans Pro"/>
                <a:sym typeface="Source Sans Pro"/>
              </a:rPr>
              <a:t>Matouš 2,1</a:t>
            </a:r>
            <a:endParaRPr b="0" sz="2500" strike="noStrike">
              <a:solidFill>
                <a:schemeClr val="dk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pic>
        <p:nvPicPr>
          <p:cNvPr descr="nb-en-7-16.jpg" id="180" name="Google Shape;180;p16"/>
          <p:cNvPicPr preferRelativeResize="0"/>
          <p:nvPr/>
        </p:nvPicPr>
        <p:blipFill rotWithShape="1">
          <a:blip r:embed="rId3">
            <a:alphaModFix/>
          </a:blip>
          <a:srcRect b="0" l="0" r="0" t="0"/>
          <a:stretch/>
        </p:blipFill>
        <p:spPr>
          <a:xfrm>
            <a:off x="0" y="0"/>
            <a:ext cx="11711880" cy="6587640"/>
          </a:xfrm>
          <a:prstGeom prst="rect">
            <a:avLst/>
          </a:prstGeom>
          <a:noFill/>
          <a:ln>
            <a:noFill/>
          </a:ln>
        </p:spPr>
      </p:pic>
      <p:sp>
        <p:nvSpPr>
          <p:cNvPr id="181" name="Google Shape;181;p16"/>
          <p:cNvSpPr/>
          <p:nvPr/>
        </p:nvSpPr>
        <p:spPr>
          <a:xfrm>
            <a:off x="5966460" y="732917"/>
            <a:ext cx="5574240" cy="3165567"/>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1" lang="cs-CZ" sz="3330" strike="noStrike">
                <a:solidFill>
                  <a:srgbClr val="FFFFFF"/>
                </a:solidFill>
                <a:latin typeface="Source Sans Pro"/>
                <a:ea typeface="Source Sans Pro"/>
                <a:cs typeface="Source Sans Pro"/>
                <a:sym typeface="Source Sans Pro"/>
              </a:rPr>
              <a:t>„I porodila svého prvorozeného syna, </a:t>
            </a:r>
            <a:br>
              <a:rPr b="1" lang="cs-CZ" sz="3330" strike="noStrike">
                <a:solidFill>
                  <a:srgbClr val="FFFFFF"/>
                </a:solidFill>
                <a:latin typeface="Source Sans Pro"/>
                <a:ea typeface="Source Sans Pro"/>
                <a:cs typeface="Source Sans Pro"/>
                <a:sym typeface="Source Sans Pro"/>
              </a:rPr>
            </a:br>
            <a:r>
              <a:rPr b="1" lang="cs-CZ" sz="3330" strike="noStrike">
                <a:solidFill>
                  <a:srgbClr val="FFFFFF"/>
                </a:solidFill>
                <a:latin typeface="Source Sans Pro"/>
                <a:ea typeface="Source Sans Pro"/>
                <a:cs typeface="Source Sans Pro"/>
                <a:sym typeface="Source Sans Pro"/>
              </a:rPr>
              <a:t>zavinula jej do plenek </a:t>
            </a:r>
            <a:br>
              <a:rPr lang="cs-CZ" sz="1800">
                <a:solidFill>
                  <a:schemeClr val="dk1"/>
                </a:solidFill>
                <a:latin typeface="Arial"/>
                <a:ea typeface="Arial"/>
                <a:cs typeface="Arial"/>
                <a:sym typeface="Arial"/>
              </a:rPr>
            </a:br>
            <a:r>
              <a:rPr b="1" lang="cs-CZ" sz="3330" strike="noStrike">
                <a:solidFill>
                  <a:srgbClr val="FFFFFF"/>
                </a:solidFill>
                <a:latin typeface="Source Sans Pro"/>
                <a:ea typeface="Source Sans Pro"/>
                <a:cs typeface="Source Sans Pro"/>
                <a:sym typeface="Source Sans Pro"/>
              </a:rPr>
              <a:t>a položila do jeslí, </a:t>
            </a:r>
            <a:br>
              <a:rPr b="1" lang="cs-CZ" sz="3330" strike="noStrike">
                <a:solidFill>
                  <a:srgbClr val="FFFFFF"/>
                </a:solidFill>
                <a:latin typeface="Source Sans Pro"/>
                <a:ea typeface="Source Sans Pro"/>
                <a:cs typeface="Source Sans Pro"/>
                <a:sym typeface="Source Sans Pro"/>
              </a:rPr>
            </a:br>
            <a:r>
              <a:rPr b="1" lang="cs-CZ" sz="3330" strike="noStrike">
                <a:solidFill>
                  <a:srgbClr val="FFFFFF"/>
                </a:solidFill>
                <a:latin typeface="Source Sans Pro"/>
                <a:ea typeface="Source Sans Pro"/>
                <a:cs typeface="Source Sans Pro"/>
                <a:sym typeface="Source Sans Pro"/>
              </a:rPr>
              <a:t>protože se pro ně nenašlo místo pod střechou.“</a:t>
            </a:r>
            <a:endParaRPr b="0" sz="3330" strike="noStrike">
              <a:solidFill>
                <a:schemeClr val="dk1"/>
              </a:solidFill>
              <a:latin typeface="Arial"/>
              <a:ea typeface="Arial"/>
              <a:cs typeface="Arial"/>
              <a:sym typeface="Arial"/>
            </a:endParaRPr>
          </a:p>
        </p:txBody>
      </p:sp>
      <p:sp>
        <p:nvSpPr>
          <p:cNvPr id="182" name="Google Shape;182;p16"/>
          <p:cNvSpPr/>
          <p:nvPr/>
        </p:nvSpPr>
        <p:spPr>
          <a:xfrm>
            <a:off x="5450760" y="4631400"/>
            <a:ext cx="5495400" cy="469800"/>
          </a:xfrm>
          <a:prstGeom prst="rect">
            <a:avLst/>
          </a:prstGeom>
          <a:noFill/>
          <a:ln>
            <a:noFill/>
          </a:ln>
        </p:spPr>
        <p:txBody>
          <a:bodyPr anchorCtr="0" anchor="b" bIns="45000" lIns="90000" spcFirstLastPara="1" rIns="90000" wrap="square" tIns="45000">
            <a:spAutoFit/>
          </a:bodyPr>
          <a:lstStyle/>
          <a:p>
            <a:pPr indent="0" lvl="0" marL="0" marR="0" rtl="0" algn="r">
              <a:lnSpc>
                <a:spcPct val="100000"/>
              </a:lnSpc>
              <a:spcBef>
                <a:spcPts val="0"/>
              </a:spcBef>
              <a:spcAft>
                <a:spcPts val="0"/>
              </a:spcAft>
              <a:buNone/>
            </a:pPr>
            <a:r>
              <a:rPr b="1" lang="cs-CZ" sz="2500" strike="noStrike">
                <a:solidFill>
                  <a:srgbClr val="FFFFFF"/>
                </a:solidFill>
                <a:latin typeface="Source Sans Pro"/>
                <a:ea typeface="Source Sans Pro"/>
                <a:cs typeface="Source Sans Pro"/>
                <a:sym typeface="Source Sans Pro"/>
              </a:rPr>
              <a:t>Lukáš 2,7</a:t>
            </a:r>
            <a:endParaRPr b="0" sz="2500" strike="noStrike">
              <a:solidFill>
                <a:schemeClr val="dk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pic>
        <p:nvPicPr>
          <p:cNvPr descr="nb-en-7-17.jpg" id="188" name="Google Shape;188;p17"/>
          <p:cNvPicPr preferRelativeResize="0"/>
          <p:nvPr/>
        </p:nvPicPr>
        <p:blipFill rotWithShape="1">
          <a:blip r:embed="rId3">
            <a:alphaModFix/>
          </a:blip>
          <a:srcRect b="0" l="0" r="0" t="0"/>
          <a:stretch/>
        </p:blipFill>
        <p:spPr>
          <a:xfrm>
            <a:off x="0" y="0"/>
            <a:ext cx="11711880" cy="658764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pic>
        <p:nvPicPr>
          <p:cNvPr descr="nb-en-7-18.jpg" id="194" name="Google Shape;194;p18"/>
          <p:cNvPicPr preferRelativeResize="0"/>
          <p:nvPr/>
        </p:nvPicPr>
        <p:blipFill rotWithShape="1">
          <a:blip r:embed="rId3">
            <a:alphaModFix/>
          </a:blip>
          <a:srcRect b="0" l="0" r="0" t="0"/>
          <a:stretch/>
        </p:blipFill>
        <p:spPr>
          <a:xfrm>
            <a:off x="0" y="0"/>
            <a:ext cx="11711880" cy="658764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pic>
        <p:nvPicPr>
          <p:cNvPr descr="nb-en-7-19.jpg" id="200" name="Google Shape;200;p19"/>
          <p:cNvPicPr preferRelativeResize="0"/>
          <p:nvPr/>
        </p:nvPicPr>
        <p:blipFill rotWithShape="1">
          <a:blip r:embed="rId3">
            <a:alphaModFix/>
          </a:blip>
          <a:srcRect b="0" l="0" r="0" t="0"/>
          <a:stretch/>
        </p:blipFill>
        <p:spPr>
          <a:xfrm>
            <a:off x="0" y="0"/>
            <a:ext cx="11711880" cy="6587640"/>
          </a:xfrm>
          <a:prstGeom prst="rect">
            <a:avLst/>
          </a:prstGeom>
          <a:noFill/>
          <a:ln>
            <a:noFill/>
          </a:ln>
        </p:spPr>
      </p:pic>
      <p:sp>
        <p:nvSpPr>
          <p:cNvPr id="201" name="Google Shape;201;p19"/>
          <p:cNvSpPr/>
          <p:nvPr/>
        </p:nvSpPr>
        <p:spPr>
          <a:xfrm>
            <a:off x="6281075" y="1890125"/>
            <a:ext cx="4624500" cy="973200"/>
          </a:xfrm>
          <a:prstGeom prst="rect">
            <a:avLst/>
          </a:prstGeom>
          <a:noFill/>
          <a:ln>
            <a:noFill/>
          </a:ln>
        </p:spPr>
        <p:txBody>
          <a:bodyPr anchorCtr="0" anchor="t" bIns="45000" lIns="90000" spcFirstLastPara="1" rIns="90000" wrap="square" tIns="45000">
            <a:spAutoFit/>
          </a:bodyPr>
          <a:lstStyle/>
          <a:p>
            <a:pPr indent="0" lvl="0" marL="0" marR="0" rtl="0" algn="l">
              <a:lnSpc>
                <a:spcPct val="79000"/>
              </a:lnSpc>
              <a:spcBef>
                <a:spcPts val="0"/>
              </a:spcBef>
              <a:spcAft>
                <a:spcPts val="0"/>
              </a:spcAft>
              <a:buNone/>
            </a:pPr>
            <a:r>
              <a:rPr b="0" lang="cs-CZ" sz="7080" strike="noStrike">
                <a:solidFill>
                  <a:srgbClr val="FFFFFF"/>
                </a:solidFill>
                <a:latin typeface="Source Sans Pro"/>
                <a:ea typeface="Source Sans Pro"/>
                <a:cs typeface="Source Sans Pro"/>
                <a:sym typeface="Source Sans Pro"/>
              </a:rPr>
              <a:t>„</a:t>
            </a:r>
            <a:r>
              <a:rPr b="1" lang="cs-CZ" sz="7080" strike="noStrike">
                <a:solidFill>
                  <a:srgbClr val="FFFFFF"/>
                </a:solidFill>
                <a:latin typeface="Source Sans Pro"/>
                <a:ea typeface="Source Sans Pro"/>
                <a:cs typeface="Source Sans Pro"/>
                <a:sym typeface="Source Sans Pro"/>
              </a:rPr>
              <a:t>SYN BOŽÍ</a:t>
            </a:r>
            <a:r>
              <a:rPr b="0" lang="cs-CZ" sz="7080" strike="noStrike">
                <a:solidFill>
                  <a:srgbClr val="FFFFFF"/>
                </a:solidFill>
                <a:latin typeface="Source Sans Pro"/>
                <a:ea typeface="Source Sans Pro"/>
                <a:cs typeface="Source Sans Pro"/>
                <a:sym typeface="Source Sans Pro"/>
              </a:rPr>
              <a:t>“</a:t>
            </a:r>
            <a:endParaRPr b="0" sz="7080" strike="noStrike">
              <a:solidFill>
                <a:schemeClr val="dk1"/>
              </a:solidFill>
              <a:latin typeface="Source Sans Pro"/>
              <a:ea typeface="Source Sans Pro"/>
              <a:cs typeface="Source Sans Pro"/>
              <a:sym typeface="Source Sans Pr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pic>
        <p:nvPicPr>
          <p:cNvPr descr="nb-en-7-2.jpg" id="76" name="Google Shape;76;p2"/>
          <p:cNvPicPr preferRelativeResize="0"/>
          <p:nvPr/>
        </p:nvPicPr>
        <p:blipFill rotWithShape="1">
          <a:blip r:embed="rId3">
            <a:alphaModFix/>
          </a:blip>
          <a:srcRect b="0" l="0" r="0" t="0"/>
          <a:stretch/>
        </p:blipFill>
        <p:spPr>
          <a:xfrm>
            <a:off x="0" y="0"/>
            <a:ext cx="11711880" cy="6587640"/>
          </a:xfrm>
          <a:prstGeom prst="rect">
            <a:avLst/>
          </a:prstGeom>
          <a:noFill/>
          <a:ln>
            <a:noFill/>
          </a:ln>
        </p:spPr>
      </p:pic>
      <p:sp>
        <p:nvSpPr>
          <p:cNvPr id="77" name="Google Shape;77;p2"/>
          <p:cNvSpPr/>
          <p:nvPr/>
        </p:nvSpPr>
        <p:spPr>
          <a:xfrm>
            <a:off x="2316775" y="3060200"/>
            <a:ext cx="8483100" cy="2928300"/>
          </a:xfrm>
          <a:prstGeom prst="rect">
            <a:avLst/>
          </a:prstGeom>
          <a:noFill/>
          <a:ln>
            <a:noFill/>
          </a:ln>
        </p:spPr>
        <p:txBody>
          <a:bodyPr anchorCtr="0" anchor="t" bIns="45000" lIns="90000" spcFirstLastPara="1" rIns="90000" wrap="square" tIns="45000">
            <a:spAutoFit/>
          </a:bodyPr>
          <a:lstStyle/>
          <a:p>
            <a:pPr indent="0" lvl="0" marL="0" marR="0" rtl="0" algn="r">
              <a:lnSpc>
                <a:spcPct val="90000"/>
              </a:lnSpc>
              <a:spcBef>
                <a:spcPts val="0"/>
              </a:spcBef>
              <a:spcAft>
                <a:spcPts val="0"/>
              </a:spcAft>
              <a:buNone/>
            </a:pPr>
            <a:r>
              <a:rPr b="1" lang="cs-CZ" sz="6500">
                <a:solidFill>
                  <a:schemeClr val="lt1"/>
                </a:solidFill>
                <a:latin typeface="Source Sans Pro"/>
                <a:ea typeface="Source Sans Pro"/>
                <a:cs typeface="Source Sans Pro"/>
                <a:sym typeface="Source Sans Pro"/>
              </a:rPr>
              <a:t>OSOBNOST, </a:t>
            </a:r>
            <a:br>
              <a:rPr b="1" lang="cs-CZ" sz="6500">
                <a:solidFill>
                  <a:schemeClr val="lt1"/>
                </a:solidFill>
                <a:latin typeface="Source Sans Pro"/>
                <a:ea typeface="Source Sans Pro"/>
                <a:cs typeface="Source Sans Pro"/>
                <a:sym typeface="Source Sans Pro"/>
              </a:rPr>
            </a:br>
            <a:r>
              <a:rPr b="1" lang="cs-CZ" sz="6500">
                <a:solidFill>
                  <a:schemeClr val="lt1"/>
                </a:solidFill>
                <a:latin typeface="Source Sans Pro"/>
                <a:ea typeface="Source Sans Pro"/>
                <a:cs typeface="Source Sans Pro"/>
                <a:sym typeface="Source Sans Pro"/>
              </a:rPr>
              <a:t>KTERÁ ZMĚNILA SVĚT</a:t>
            </a:r>
            <a:r>
              <a:rPr lang="cs-CZ" sz="6500">
                <a:solidFill>
                  <a:schemeClr val="lt1"/>
                </a:solidFill>
                <a:latin typeface="Source Sans Pro Light"/>
                <a:ea typeface="Source Sans Pro Light"/>
                <a:cs typeface="Source Sans Pro Light"/>
                <a:sym typeface="Source Sans Pro Light"/>
              </a:rPr>
              <a:t> </a:t>
            </a:r>
            <a:endParaRPr sz="6500">
              <a:solidFill>
                <a:schemeClr val="lt1"/>
              </a:solidFill>
              <a:latin typeface="Source Sans Pro Light"/>
              <a:ea typeface="Source Sans Pro Light"/>
              <a:cs typeface="Source Sans Pro Light"/>
              <a:sym typeface="Source Sans Pro Light"/>
            </a:endParaRPr>
          </a:p>
          <a:p>
            <a:pPr indent="0" lvl="0" marL="0" marR="0" rtl="0" algn="r">
              <a:lnSpc>
                <a:spcPct val="90000"/>
              </a:lnSpc>
              <a:spcBef>
                <a:spcPts val="0"/>
              </a:spcBef>
              <a:spcAft>
                <a:spcPts val="0"/>
              </a:spcAft>
              <a:buNone/>
            </a:pPr>
            <a:r>
              <a:rPr lang="cs-CZ" sz="6500">
                <a:solidFill>
                  <a:schemeClr val="lt1"/>
                </a:solidFill>
                <a:latin typeface="Source Sans Pro Light"/>
                <a:ea typeface="Source Sans Pro Light"/>
                <a:cs typeface="Source Sans Pro Light"/>
                <a:sym typeface="Source Sans Pro Light"/>
              </a:rPr>
              <a:t>Kdo je Ježíš?</a:t>
            </a:r>
            <a:endParaRPr i="0" sz="6500" u="none" cap="none" strike="noStrike">
              <a:solidFill>
                <a:schemeClr val="lt1"/>
              </a:solidFill>
              <a:latin typeface="Source Sans Pro Light"/>
              <a:ea typeface="Source Sans Pro Light"/>
              <a:cs typeface="Source Sans Pro Light"/>
              <a:sym typeface="Source Sans Pro Light"/>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pic>
        <p:nvPicPr>
          <p:cNvPr descr="nb-en-7-20.jpg" id="207" name="Google Shape;207;p20"/>
          <p:cNvPicPr preferRelativeResize="0"/>
          <p:nvPr/>
        </p:nvPicPr>
        <p:blipFill rotWithShape="1">
          <a:blip r:embed="rId3">
            <a:alphaModFix/>
          </a:blip>
          <a:srcRect b="0" l="0" r="0" t="0"/>
          <a:stretch/>
        </p:blipFill>
        <p:spPr>
          <a:xfrm>
            <a:off x="0" y="0"/>
            <a:ext cx="11711880" cy="6587640"/>
          </a:xfrm>
          <a:prstGeom prst="rect">
            <a:avLst/>
          </a:prstGeom>
          <a:noFill/>
          <a:ln>
            <a:noFill/>
          </a:ln>
        </p:spPr>
      </p:pic>
      <p:sp>
        <p:nvSpPr>
          <p:cNvPr id="208" name="Google Shape;208;p20"/>
          <p:cNvSpPr/>
          <p:nvPr/>
        </p:nvSpPr>
        <p:spPr>
          <a:xfrm>
            <a:off x="7068225" y="720000"/>
            <a:ext cx="4188600" cy="215070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1" lang="cs-CZ" sz="3330" strike="noStrike">
                <a:solidFill>
                  <a:srgbClr val="FFFFFF"/>
                </a:solidFill>
                <a:latin typeface="Source Sans Pro"/>
                <a:ea typeface="Source Sans Pro"/>
                <a:cs typeface="Source Sans Pro"/>
                <a:sym typeface="Source Sans Pro"/>
              </a:rPr>
              <a:t>„Způsobem bytí byl roven Bohu, a přece na své rovnosti nelpěl...“</a:t>
            </a:r>
            <a:endParaRPr b="0" sz="3330" strike="noStrike">
              <a:solidFill>
                <a:schemeClr val="dk1"/>
              </a:solidFill>
              <a:latin typeface="Arial"/>
              <a:ea typeface="Arial"/>
              <a:cs typeface="Arial"/>
              <a:sym typeface="Arial"/>
            </a:endParaRPr>
          </a:p>
        </p:txBody>
      </p:sp>
      <p:sp>
        <p:nvSpPr>
          <p:cNvPr id="209" name="Google Shape;209;p20"/>
          <p:cNvSpPr/>
          <p:nvPr/>
        </p:nvSpPr>
        <p:spPr>
          <a:xfrm>
            <a:off x="5450760" y="4631400"/>
            <a:ext cx="5495400" cy="469800"/>
          </a:xfrm>
          <a:prstGeom prst="rect">
            <a:avLst/>
          </a:prstGeom>
          <a:noFill/>
          <a:ln>
            <a:noFill/>
          </a:ln>
        </p:spPr>
        <p:txBody>
          <a:bodyPr anchorCtr="0" anchor="b" bIns="45000" lIns="90000" spcFirstLastPara="1" rIns="90000" wrap="square" tIns="45000">
            <a:spAutoFit/>
          </a:bodyPr>
          <a:lstStyle/>
          <a:p>
            <a:pPr indent="0" lvl="0" marL="0" marR="0" rtl="0" algn="r">
              <a:lnSpc>
                <a:spcPct val="100000"/>
              </a:lnSpc>
              <a:spcBef>
                <a:spcPts val="0"/>
              </a:spcBef>
              <a:spcAft>
                <a:spcPts val="0"/>
              </a:spcAft>
              <a:buNone/>
            </a:pPr>
            <a:r>
              <a:rPr b="1" lang="cs-CZ" sz="2500" strike="noStrike">
                <a:solidFill>
                  <a:srgbClr val="FFFFFF"/>
                </a:solidFill>
                <a:latin typeface="Source Sans Pro"/>
                <a:ea typeface="Source Sans Pro"/>
                <a:cs typeface="Source Sans Pro"/>
                <a:sym typeface="Source Sans Pro"/>
              </a:rPr>
              <a:t>Filipským 2,6</a:t>
            </a:r>
            <a:endParaRPr b="0" sz="2500" strike="noStrike">
              <a:solidFill>
                <a:schemeClr val="dk1"/>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pic>
        <p:nvPicPr>
          <p:cNvPr descr="nb-en-7-21.jpg" id="215" name="Google Shape;215;p21"/>
          <p:cNvPicPr preferRelativeResize="0"/>
          <p:nvPr/>
        </p:nvPicPr>
        <p:blipFill rotWithShape="1">
          <a:blip r:embed="rId3">
            <a:alphaModFix/>
          </a:blip>
          <a:srcRect b="0" l="0" r="0" t="0"/>
          <a:stretch/>
        </p:blipFill>
        <p:spPr>
          <a:xfrm>
            <a:off x="0" y="0"/>
            <a:ext cx="11711880" cy="6587640"/>
          </a:xfrm>
          <a:prstGeom prst="rect">
            <a:avLst/>
          </a:prstGeom>
          <a:noFill/>
          <a:ln>
            <a:noFill/>
          </a:ln>
        </p:spPr>
      </p:pic>
      <p:sp>
        <p:nvSpPr>
          <p:cNvPr id="216" name="Google Shape;216;p21"/>
          <p:cNvSpPr/>
          <p:nvPr/>
        </p:nvSpPr>
        <p:spPr>
          <a:xfrm>
            <a:off x="719995" y="720005"/>
            <a:ext cx="4966200" cy="262770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1" lang="cs-CZ" sz="3330" strike="noStrike">
                <a:solidFill>
                  <a:srgbClr val="FFFFFF"/>
                </a:solidFill>
                <a:latin typeface="Source Sans Pro"/>
                <a:ea typeface="Source Sans Pro"/>
                <a:cs typeface="Source Sans Pro"/>
                <a:sym typeface="Source Sans Pro"/>
              </a:rPr>
              <a:t>„...nýbrž sám sebe zmařil, vzal na sebe způsob služebníka, </a:t>
            </a:r>
            <a:br>
              <a:rPr lang="cs-CZ" sz="1800">
                <a:solidFill>
                  <a:schemeClr val="dk1"/>
                </a:solidFill>
                <a:latin typeface="Arial"/>
                <a:ea typeface="Arial"/>
                <a:cs typeface="Arial"/>
                <a:sym typeface="Arial"/>
              </a:rPr>
            </a:br>
            <a:r>
              <a:rPr b="1" lang="cs-CZ" sz="3330" strike="noStrike">
                <a:solidFill>
                  <a:srgbClr val="FFFFFF"/>
                </a:solidFill>
                <a:latin typeface="Source Sans Pro"/>
                <a:ea typeface="Source Sans Pro"/>
                <a:cs typeface="Source Sans Pro"/>
                <a:sym typeface="Source Sans Pro"/>
              </a:rPr>
              <a:t>stal se jedním z lidí. </a:t>
            </a:r>
            <a:br>
              <a:rPr lang="cs-CZ" sz="1800">
                <a:solidFill>
                  <a:schemeClr val="dk1"/>
                </a:solidFill>
                <a:latin typeface="Arial"/>
                <a:ea typeface="Arial"/>
                <a:cs typeface="Arial"/>
                <a:sym typeface="Arial"/>
              </a:rPr>
            </a:br>
            <a:r>
              <a:rPr b="1" lang="cs-CZ" sz="3330" strike="noStrike">
                <a:solidFill>
                  <a:srgbClr val="FFFFFF"/>
                </a:solidFill>
                <a:latin typeface="Source Sans Pro"/>
                <a:ea typeface="Source Sans Pro"/>
                <a:cs typeface="Source Sans Pro"/>
                <a:sym typeface="Source Sans Pro"/>
              </a:rPr>
              <a:t>A v podobě člověka…“ </a:t>
            </a:r>
            <a:endParaRPr b="0" sz="3330" strike="noStrike">
              <a:solidFill>
                <a:schemeClr val="dk1"/>
              </a:solidFill>
              <a:latin typeface="Arial"/>
              <a:ea typeface="Arial"/>
              <a:cs typeface="Arial"/>
              <a:sym typeface="Arial"/>
            </a:endParaRPr>
          </a:p>
        </p:txBody>
      </p:sp>
      <p:sp>
        <p:nvSpPr>
          <p:cNvPr id="217" name="Google Shape;217;p21"/>
          <p:cNvSpPr/>
          <p:nvPr/>
        </p:nvSpPr>
        <p:spPr>
          <a:xfrm>
            <a:off x="5450760" y="4631400"/>
            <a:ext cx="5495400" cy="469800"/>
          </a:xfrm>
          <a:prstGeom prst="rect">
            <a:avLst/>
          </a:prstGeom>
          <a:noFill/>
          <a:ln>
            <a:noFill/>
          </a:ln>
        </p:spPr>
        <p:txBody>
          <a:bodyPr anchorCtr="0" anchor="b" bIns="45000" lIns="90000" spcFirstLastPara="1" rIns="90000" wrap="square" tIns="45000">
            <a:spAutoFit/>
          </a:bodyPr>
          <a:lstStyle/>
          <a:p>
            <a:pPr indent="0" lvl="0" marL="0" marR="0" rtl="0" algn="r">
              <a:lnSpc>
                <a:spcPct val="100000"/>
              </a:lnSpc>
              <a:spcBef>
                <a:spcPts val="0"/>
              </a:spcBef>
              <a:spcAft>
                <a:spcPts val="0"/>
              </a:spcAft>
              <a:buNone/>
            </a:pPr>
            <a:r>
              <a:rPr b="1" lang="cs-CZ" sz="2500" strike="noStrike">
                <a:solidFill>
                  <a:srgbClr val="FFFFFF"/>
                </a:solidFill>
                <a:latin typeface="Source Sans Pro"/>
                <a:ea typeface="Source Sans Pro"/>
                <a:cs typeface="Source Sans Pro"/>
                <a:sym typeface="Source Sans Pro"/>
              </a:rPr>
              <a:t>Filipským 2,7</a:t>
            </a:r>
            <a:endParaRPr b="0" sz="2500" strike="noStrike">
              <a:solidFill>
                <a:schemeClr val="dk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pic>
        <p:nvPicPr>
          <p:cNvPr id="223" name="Google Shape;223;p22"/>
          <p:cNvPicPr preferRelativeResize="0"/>
          <p:nvPr/>
        </p:nvPicPr>
        <p:blipFill rotWithShape="1">
          <a:blip r:embed="rId3">
            <a:alphaModFix/>
          </a:blip>
          <a:srcRect b="0" l="0" r="0" t="0"/>
          <a:stretch/>
        </p:blipFill>
        <p:spPr>
          <a:xfrm>
            <a:off x="0" y="0"/>
            <a:ext cx="11711880" cy="658764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pic>
        <p:nvPicPr>
          <p:cNvPr descr="nb-en-7-23.jpg" id="229" name="Google Shape;229;p23"/>
          <p:cNvPicPr preferRelativeResize="0"/>
          <p:nvPr/>
        </p:nvPicPr>
        <p:blipFill rotWithShape="1">
          <a:blip r:embed="rId3">
            <a:alphaModFix/>
          </a:blip>
          <a:srcRect b="0" l="0" r="0" t="0"/>
          <a:stretch/>
        </p:blipFill>
        <p:spPr>
          <a:xfrm>
            <a:off x="0" y="0"/>
            <a:ext cx="11711880" cy="6587640"/>
          </a:xfrm>
          <a:prstGeom prst="rect">
            <a:avLst/>
          </a:prstGeom>
          <a:noFill/>
          <a:ln>
            <a:noFill/>
          </a:ln>
        </p:spPr>
      </p:pic>
      <p:sp>
        <p:nvSpPr>
          <p:cNvPr id="230" name="Google Shape;230;p23"/>
          <p:cNvSpPr/>
          <p:nvPr/>
        </p:nvSpPr>
        <p:spPr>
          <a:xfrm>
            <a:off x="720000" y="588600"/>
            <a:ext cx="10440000" cy="1882800"/>
          </a:xfrm>
          <a:prstGeom prst="rect">
            <a:avLst/>
          </a:prstGeom>
          <a:noFill/>
          <a:ln>
            <a:noFill/>
          </a:ln>
        </p:spPr>
        <p:txBody>
          <a:bodyPr anchorCtr="0" anchor="t" bIns="45000" lIns="90000" spcFirstLastPara="1" rIns="90000" wrap="square" tIns="45000">
            <a:spAutoFit/>
          </a:bodyPr>
          <a:lstStyle/>
          <a:p>
            <a:pPr indent="0" lvl="0" marL="0" marR="0" rtl="0" algn="l">
              <a:lnSpc>
                <a:spcPct val="80000"/>
              </a:lnSpc>
              <a:spcBef>
                <a:spcPts val="0"/>
              </a:spcBef>
              <a:spcAft>
                <a:spcPts val="0"/>
              </a:spcAft>
              <a:buNone/>
            </a:pPr>
            <a:r>
              <a:rPr b="1" lang="cs-CZ" sz="7200" strike="noStrike">
                <a:solidFill>
                  <a:srgbClr val="FFFFFF"/>
                </a:solidFill>
                <a:latin typeface="Source Sans Pro"/>
                <a:ea typeface="Source Sans Pro"/>
                <a:cs typeface="Source Sans Pro"/>
                <a:sym typeface="Source Sans Pro"/>
              </a:rPr>
              <a:t>DŮKAZY </a:t>
            </a:r>
            <a:r>
              <a:rPr lang="cs-CZ" sz="7200">
                <a:solidFill>
                  <a:srgbClr val="FFFFFF"/>
                </a:solidFill>
                <a:latin typeface="Source Sans Pro Light"/>
                <a:ea typeface="Source Sans Pro Light"/>
                <a:cs typeface="Source Sans Pro Light"/>
                <a:sym typeface="Source Sans Pro Light"/>
              </a:rPr>
              <a:t>DOKAZUJÍCÍ, ŽE </a:t>
            </a:r>
            <a:r>
              <a:rPr b="1" lang="cs-CZ" sz="7200">
                <a:solidFill>
                  <a:srgbClr val="FFFFFF"/>
                </a:solidFill>
                <a:latin typeface="Source Sans Pro"/>
                <a:ea typeface="Source Sans Pro"/>
                <a:cs typeface="Source Sans Pro"/>
                <a:sym typeface="Source Sans Pro"/>
              </a:rPr>
              <a:t>JEŽÍŠ JE MESIÁŠ</a:t>
            </a:r>
            <a:r>
              <a:rPr b="1" lang="cs-CZ" sz="5400">
                <a:solidFill>
                  <a:srgbClr val="FFFFFF"/>
                </a:solidFill>
                <a:latin typeface="Source Sans Pro"/>
                <a:ea typeface="Source Sans Pro"/>
                <a:cs typeface="Source Sans Pro"/>
                <a:sym typeface="Source Sans Pro"/>
              </a:rPr>
              <a:t>:</a:t>
            </a:r>
            <a:endParaRPr/>
          </a:p>
        </p:txBody>
      </p:sp>
      <p:sp>
        <p:nvSpPr>
          <p:cNvPr id="231" name="Google Shape;231;p23"/>
          <p:cNvSpPr/>
          <p:nvPr/>
        </p:nvSpPr>
        <p:spPr>
          <a:xfrm>
            <a:off x="720000" y="2762100"/>
            <a:ext cx="9225000" cy="3654000"/>
          </a:xfrm>
          <a:prstGeom prst="rect">
            <a:avLst/>
          </a:prstGeom>
          <a:noFill/>
          <a:ln>
            <a:noFill/>
          </a:ln>
        </p:spPr>
        <p:txBody>
          <a:bodyPr anchorCtr="0" anchor="t" bIns="45000" lIns="90000" spcFirstLastPara="1" rIns="90000" wrap="square" tIns="45000">
            <a:spAutoFit/>
          </a:bodyPr>
          <a:lstStyle/>
          <a:p>
            <a:pPr indent="0" lvl="0" marL="0" marR="0" rtl="0" algn="l">
              <a:lnSpc>
                <a:spcPct val="116000"/>
              </a:lnSpc>
              <a:spcBef>
                <a:spcPts val="0"/>
              </a:spcBef>
              <a:spcAft>
                <a:spcPts val="0"/>
              </a:spcAft>
              <a:buNone/>
            </a:pPr>
            <a:r>
              <a:rPr b="1" lang="cs-CZ" sz="4990" strike="noStrike">
                <a:solidFill>
                  <a:srgbClr val="FFFFFF"/>
                </a:solidFill>
                <a:latin typeface="Source Sans Pro"/>
                <a:ea typeface="Source Sans Pro"/>
                <a:cs typeface="Source Sans Pro"/>
                <a:sym typeface="Source Sans Pro"/>
              </a:rPr>
              <a:t>1. Jeho zázračné narození</a:t>
            </a:r>
            <a:endParaRPr b="0" sz="4990" strike="noStrike">
              <a:solidFill>
                <a:schemeClr val="dk1"/>
              </a:solidFill>
              <a:latin typeface="Arial"/>
              <a:ea typeface="Arial"/>
              <a:cs typeface="Arial"/>
              <a:sym typeface="Arial"/>
            </a:endParaRPr>
          </a:p>
          <a:p>
            <a:pPr indent="0" lvl="0" marL="0" marR="0" rtl="0" algn="l">
              <a:lnSpc>
                <a:spcPct val="116000"/>
              </a:lnSpc>
              <a:spcBef>
                <a:spcPts val="0"/>
              </a:spcBef>
              <a:spcAft>
                <a:spcPts val="0"/>
              </a:spcAft>
              <a:buNone/>
            </a:pPr>
            <a:r>
              <a:rPr b="1" lang="cs-CZ" sz="4990" strike="noStrike">
                <a:solidFill>
                  <a:srgbClr val="FFFFFF"/>
                </a:solidFill>
                <a:latin typeface="Source Sans Pro"/>
                <a:ea typeface="Source Sans Pro"/>
                <a:cs typeface="Source Sans Pro"/>
                <a:sym typeface="Source Sans Pro"/>
              </a:rPr>
              <a:t>2. Místo jeho narození</a:t>
            </a:r>
            <a:endParaRPr b="0" sz="4990" strike="noStrike">
              <a:solidFill>
                <a:schemeClr val="dk1"/>
              </a:solidFill>
              <a:latin typeface="Arial"/>
              <a:ea typeface="Arial"/>
              <a:cs typeface="Arial"/>
              <a:sym typeface="Arial"/>
            </a:endParaRPr>
          </a:p>
          <a:p>
            <a:pPr indent="0" lvl="0" marL="0" marR="0" rtl="0" algn="l">
              <a:lnSpc>
                <a:spcPct val="116000"/>
              </a:lnSpc>
              <a:spcBef>
                <a:spcPts val="0"/>
              </a:spcBef>
              <a:spcAft>
                <a:spcPts val="0"/>
              </a:spcAft>
              <a:buNone/>
            </a:pPr>
            <a:r>
              <a:rPr b="1" lang="cs-CZ" sz="4990" strike="noStrike">
                <a:solidFill>
                  <a:srgbClr val="FFC000"/>
                </a:solidFill>
                <a:latin typeface="Source Sans Pro"/>
                <a:ea typeface="Source Sans Pro"/>
                <a:cs typeface="Source Sans Pro"/>
                <a:sym typeface="Source Sans Pro"/>
              </a:rPr>
              <a:t>3. Jeho zrazení nejbližšími</a:t>
            </a:r>
            <a:endParaRPr b="0" sz="4990" strike="noStrike">
              <a:solidFill>
                <a:srgbClr val="FFC000"/>
              </a:solidFill>
              <a:latin typeface="Arial"/>
              <a:ea typeface="Arial"/>
              <a:cs typeface="Arial"/>
              <a:sym typeface="Arial"/>
            </a:endParaRPr>
          </a:p>
          <a:p>
            <a:pPr indent="0" lvl="0" marL="0" marR="0" rtl="0" algn="l">
              <a:lnSpc>
                <a:spcPct val="116000"/>
              </a:lnSpc>
              <a:spcBef>
                <a:spcPts val="0"/>
              </a:spcBef>
              <a:spcAft>
                <a:spcPts val="0"/>
              </a:spcAft>
              <a:buNone/>
            </a:pPr>
            <a:r>
              <a:t/>
            </a:r>
            <a:endParaRPr b="0" sz="4990" strike="noStrike">
              <a:solidFill>
                <a:schemeClr val="dk1"/>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pic>
        <p:nvPicPr>
          <p:cNvPr descr="nb-en-7-24.jpg" id="237" name="Google Shape;237;p24"/>
          <p:cNvPicPr preferRelativeResize="0"/>
          <p:nvPr/>
        </p:nvPicPr>
        <p:blipFill rotWithShape="1">
          <a:blip r:embed="rId3">
            <a:alphaModFix/>
          </a:blip>
          <a:srcRect b="0" l="0" r="0" t="0"/>
          <a:stretch/>
        </p:blipFill>
        <p:spPr>
          <a:xfrm>
            <a:off x="0" y="0"/>
            <a:ext cx="11711880" cy="6587640"/>
          </a:xfrm>
          <a:prstGeom prst="rect">
            <a:avLst/>
          </a:prstGeom>
          <a:noFill/>
          <a:ln>
            <a:noFill/>
          </a:ln>
        </p:spPr>
      </p:pic>
      <p:sp>
        <p:nvSpPr>
          <p:cNvPr id="238" name="Google Shape;238;p24"/>
          <p:cNvSpPr/>
          <p:nvPr/>
        </p:nvSpPr>
        <p:spPr>
          <a:xfrm>
            <a:off x="6887050" y="719992"/>
            <a:ext cx="4311600" cy="316560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1" lang="cs-CZ" sz="3330" strike="noStrike">
                <a:solidFill>
                  <a:srgbClr val="FFFFFF"/>
                </a:solidFill>
                <a:latin typeface="Source Sans Pro"/>
                <a:ea typeface="Source Sans Pro"/>
                <a:cs typeface="Source Sans Pro"/>
                <a:sym typeface="Source Sans Pro"/>
              </a:rPr>
              <a:t>„I ten, s nímž jsem žil v pokoji a jemuž jsem důvěřoval, ten, jenž můj chléb jedl, </a:t>
            </a:r>
            <a:br>
              <a:rPr b="1" lang="cs-CZ" sz="3330" strike="noStrike">
                <a:solidFill>
                  <a:srgbClr val="FFFFFF"/>
                </a:solidFill>
                <a:latin typeface="Source Sans Pro"/>
                <a:ea typeface="Source Sans Pro"/>
                <a:cs typeface="Source Sans Pro"/>
                <a:sym typeface="Source Sans Pro"/>
              </a:rPr>
            </a:br>
            <a:r>
              <a:rPr b="1" lang="cs-CZ" sz="3330" strike="noStrike">
                <a:solidFill>
                  <a:srgbClr val="FFFFFF"/>
                </a:solidFill>
                <a:latin typeface="Source Sans Pro"/>
                <a:ea typeface="Source Sans Pro"/>
                <a:cs typeface="Source Sans Pro"/>
                <a:sym typeface="Source Sans Pro"/>
              </a:rPr>
              <a:t>vypíná se nade mne </a:t>
            </a:r>
            <a:br>
              <a:rPr b="1" lang="cs-CZ" sz="3330" strike="noStrike">
                <a:solidFill>
                  <a:srgbClr val="FFFFFF"/>
                </a:solidFill>
                <a:latin typeface="Source Sans Pro"/>
                <a:ea typeface="Source Sans Pro"/>
                <a:cs typeface="Source Sans Pro"/>
                <a:sym typeface="Source Sans Pro"/>
              </a:rPr>
            </a:br>
            <a:r>
              <a:rPr b="1" lang="cs-CZ" sz="3330" strike="noStrike">
                <a:solidFill>
                  <a:srgbClr val="FFFFFF"/>
                </a:solidFill>
                <a:latin typeface="Source Sans Pro"/>
                <a:ea typeface="Source Sans Pro"/>
                <a:cs typeface="Source Sans Pro"/>
                <a:sym typeface="Source Sans Pro"/>
              </a:rPr>
              <a:t>a zvedá patu.“</a:t>
            </a:r>
            <a:endParaRPr b="0" sz="3330" strike="noStrike">
              <a:solidFill>
                <a:schemeClr val="dk1"/>
              </a:solidFill>
              <a:latin typeface="Arial"/>
              <a:ea typeface="Arial"/>
              <a:cs typeface="Arial"/>
              <a:sym typeface="Arial"/>
            </a:endParaRPr>
          </a:p>
        </p:txBody>
      </p:sp>
      <p:sp>
        <p:nvSpPr>
          <p:cNvPr id="239" name="Google Shape;239;p24"/>
          <p:cNvSpPr/>
          <p:nvPr/>
        </p:nvSpPr>
        <p:spPr>
          <a:xfrm>
            <a:off x="5450760" y="4631400"/>
            <a:ext cx="5495400" cy="469800"/>
          </a:xfrm>
          <a:prstGeom prst="rect">
            <a:avLst/>
          </a:prstGeom>
          <a:noFill/>
          <a:ln>
            <a:noFill/>
          </a:ln>
        </p:spPr>
        <p:txBody>
          <a:bodyPr anchorCtr="0" anchor="b" bIns="45000" lIns="90000" spcFirstLastPara="1" rIns="90000" wrap="square" tIns="45000">
            <a:spAutoFit/>
          </a:bodyPr>
          <a:lstStyle/>
          <a:p>
            <a:pPr indent="0" lvl="0" marL="0" marR="0" rtl="0" algn="r">
              <a:lnSpc>
                <a:spcPct val="100000"/>
              </a:lnSpc>
              <a:spcBef>
                <a:spcPts val="0"/>
              </a:spcBef>
              <a:spcAft>
                <a:spcPts val="0"/>
              </a:spcAft>
              <a:buNone/>
            </a:pPr>
            <a:r>
              <a:rPr b="1" lang="cs-CZ" sz="2500" strike="noStrike">
                <a:solidFill>
                  <a:srgbClr val="FFFFFF"/>
                </a:solidFill>
                <a:latin typeface="Source Sans Pro"/>
                <a:ea typeface="Source Sans Pro"/>
                <a:cs typeface="Source Sans Pro"/>
                <a:sym typeface="Source Sans Pro"/>
              </a:rPr>
              <a:t>Žalmy 41,10</a:t>
            </a:r>
            <a:endParaRPr b="0" sz="2500" strike="noStrike">
              <a:solidFill>
                <a:schemeClr val="dk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pic>
        <p:nvPicPr>
          <p:cNvPr descr="nb-en-7-25.jpg" id="245" name="Google Shape;245;p25"/>
          <p:cNvPicPr preferRelativeResize="0"/>
          <p:nvPr/>
        </p:nvPicPr>
        <p:blipFill rotWithShape="1">
          <a:blip r:embed="rId3">
            <a:alphaModFix/>
          </a:blip>
          <a:srcRect b="0" l="0" r="0" t="0"/>
          <a:stretch/>
        </p:blipFill>
        <p:spPr>
          <a:xfrm>
            <a:off x="0" y="0"/>
            <a:ext cx="11711880" cy="6587640"/>
          </a:xfrm>
          <a:prstGeom prst="rect">
            <a:avLst/>
          </a:prstGeom>
          <a:noFill/>
          <a:ln>
            <a:noFill/>
          </a:ln>
        </p:spPr>
      </p:pic>
      <p:sp>
        <p:nvSpPr>
          <p:cNvPr id="246" name="Google Shape;246;p25"/>
          <p:cNvSpPr/>
          <p:nvPr/>
        </p:nvSpPr>
        <p:spPr>
          <a:xfrm>
            <a:off x="7841080" y="720001"/>
            <a:ext cx="3211800" cy="265320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1" lang="cs-CZ" sz="3330" strike="noStrike">
                <a:solidFill>
                  <a:srgbClr val="FFFFFF"/>
                </a:solidFill>
                <a:latin typeface="Source Sans Pro"/>
                <a:ea typeface="Source Sans Pro"/>
                <a:cs typeface="Source Sans Pro"/>
                <a:sym typeface="Source Sans Pro"/>
              </a:rPr>
              <a:t>„Je to ten pro koho omočím tuto skývu chleba a podám </a:t>
            </a:r>
            <a:br>
              <a:rPr lang="cs-CZ" sz="1800">
                <a:solidFill>
                  <a:schemeClr val="dk1"/>
                </a:solidFill>
                <a:latin typeface="Arial"/>
                <a:ea typeface="Arial"/>
                <a:cs typeface="Arial"/>
                <a:sym typeface="Arial"/>
              </a:rPr>
            </a:br>
            <a:r>
              <a:rPr b="1" lang="cs-CZ" sz="3330" strike="noStrike">
                <a:solidFill>
                  <a:srgbClr val="FFFFFF"/>
                </a:solidFill>
                <a:latin typeface="Source Sans Pro"/>
                <a:ea typeface="Source Sans Pro"/>
                <a:cs typeface="Source Sans Pro"/>
                <a:sym typeface="Source Sans Pro"/>
              </a:rPr>
              <a:t>mu ji.“</a:t>
            </a:r>
            <a:endParaRPr b="0" sz="3330" strike="noStrike">
              <a:solidFill>
                <a:schemeClr val="dk1"/>
              </a:solidFill>
              <a:latin typeface="Arial"/>
              <a:ea typeface="Arial"/>
              <a:cs typeface="Arial"/>
              <a:sym typeface="Arial"/>
            </a:endParaRPr>
          </a:p>
        </p:txBody>
      </p:sp>
      <p:sp>
        <p:nvSpPr>
          <p:cNvPr id="247" name="Google Shape;247;p25"/>
          <p:cNvSpPr/>
          <p:nvPr/>
        </p:nvSpPr>
        <p:spPr>
          <a:xfrm>
            <a:off x="5450760" y="4631400"/>
            <a:ext cx="5495400" cy="469800"/>
          </a:xfrm>
          <a:prstGeom prst="rect">
            <a:avLst/>
          </a:prstGeom>
          <a:noFill/>
          <a:ln>
            <a:noFill/>
          </a:ln>
        </p:spPr>
        <p:txBody>
          <a:bodyPr anchorCtr="0" anchor="b" bIns="45000" lIns="90000" spcFirstLastPara="1" rIns="90000" wrap="square" tIns="45000">
            <a:spAutoFit/>
          </a:bodyPr>
          <a:lstStyle/>
          <a:p>
            <a:pPr indent="0" lvl="0" marL="0" marR="0" rtl="0" algn="r">
              <a:lnSpc>
                <a:spcPct val="100000"/>
              </a:lnSpc>
              <a:spcBef>
                <a:spcPts val="0"/>
              </a:spcBef>
              <a:spcAft>
                <a:spcPts val="0"/>
              </a:spcAft>
              <a:buNone/>
            </a:pPr>
            <a:r>
              <a:rPr b="1" lang="cs-CZ" sz="2500" strike="noStrike">
                <a:solidFill>
                  <a:srgbClr val="FFFFFF"/>
                </a:solidFill>
                <a:latin typeface="Source Sans Pro"/>
                <a:ea typeface="Source Sans Pro"/>
                <a:cs typeface="Source Sans Pro"/>
                <a:sym typeface="Source Sans Pro"/>
              </a:rPr>
              <a:t>Jan 13,26</a:t>
            </a:r>
            <a:endParaRPr b="0" sz="2500" strike="noStrike">
              <a:solidFill>
                <a:schemeClr val="dk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pic>
        <p:nvPicPr>
          <p:cNvPr descr="nb-en-7-26.jpg" id="253" name="Google Shape;253;p26"/>
          <p:cNvPicPr preferRelativeResize="0"/>
          <p:nvPr/>
        </p:nvPicPr>
        <p:blipFill rotWithShape="1">
          <a:blip r:embed="rId3">
            <a:alphaModFix/>
          </a:blip>
          <a:srcRect b="0" l="0" r="0" t="0"/>
          <a:stretch/>
        </p:blipFill>
        <p:spPr>
          <a:xfrm>
            <a:off x="0" y="0"/>
            <a:ext cx="11711880" cy="6587640"/>
          </a:xfrm>
          <a:prstGeom prst="rect">
            <a:avLst/>
          </a:prstGeom>
          <a:noFill/>
          <a:ln>
            <a:noFill/>
          </a:ln>
        </p:spPr>
      </p:pic>
      <p:sp>
        <p:nvSpPr>
          <p:cNvPr id="254" name="Google Shape;254;p26"/>
          <p:cNvSpPr/>
          <p:nvPr/>
        </p:nvSpPr>
        <p:spPr>
          <a:xfrm>
            <a:off x="713150" y="550800"/>
            <a:ext cx="10026900" cy="1882800"/>
          </a:xfrm>
          <a:prstGeom prst="rect">
            <a:avLst/>
          </a:prstGeom>
          <a:noFill/>
          <a:ln>
            <a:noFill/>
          </a:ln>
        </p:spPr>
        <p:txBody>
          <a:bodyPr anchorCtr="0" anchor="t" bIns="45000" lIns="90000" spcFirstLastPara="1" rIns="90000" wrap="square" tIns="45000">
            <a:spAutoFit/>
          </a:bodyPr>
          <a:lstStyle/>
          <a:p>
            <a:pPr indent="0" lvl="0" marL="0" marR="0" rtl="0" algn="l">
              <a:lnSpc>
                <a:spcPct val="80000"/>
              </a:lnSpc>
              <a:spcBef>
                <a:spcPts val="0"/>
              </a:spcBef>
              <a:spcAft>
                <a:spcPts val="0"/>
              </a:spcAft>
              <a:buNone/>
            </a:pPr>
            <a:r>
              <a:rPr b="1" lang="cs-CZ" sz="7200" strike="noStrike">
                <a:solidFill>
                  <a:srgbClr val="FFFFFF"/>
                </a:solidFill>
                <a:latin typeface="Source Sans Pro"/>
                <a:ea typeface="Source Sans Pro"/>
                <a:cs typeface="Source Sans Pro"/>
                <a:sym typeface="Source Sans Pro"/>
              </a:rPr>
              <a:t>DŮKAZY </a:t>
            </a:r>
            <a:r>
              <a:rPr lang="cs-CZ" sz="7200">
                <a:solidFill>
                  <a:srgbClr val="FFFFFF"/>
                </a:solidFill>
                <a:latin typeface="Source Sans Pro Light"/>
                <a:ea typeface="Source Sans Pro Light"/>
                <a:cs typeface="Source Sans Pro Light"/>
                <a:sym typeface="Source Sans Pro Light"/>
              </a:rPr>
              <a:t>DOKAZUJÍCÍ, ŽE </a:t>
            </a:r>
            <a:r>
              <a:rPr b="1" lang="cs-CZ" sz="7200">
                <a:solidFill>
                  <a:srgbClr val="FFFFFF"/>
                </a:solidFill>
                <a:latin typeface="Source Sans Pro"/>
                <a:ea typeface="Source Sans Pro"/>
                <a:cs typeface="Source Sans Pro"/>
                <a:sym typeface="Source Sans Pro"/>
              </a:rPr>
              <a:t>JEŽÍŠ JE MESIÁŠ</a:t>
            </a:r>
            <a:r>
              <a:rPr b="1" lang="cs-CZ" sz="5400">
                <a:solidFill>
                  <a:srgbClr val="FFFFFF"/>
                </a:solidFill>
                <a:latin typeface="Source Sans Pro"/>
                <a:ea typeface="Source Sans Pro"/>
                <a:cs typeface="Source Sans Pro"/>
                <a:sym typeface="Source Sans Pro"/>
              </a:rPr>
              <a:t>:</a:t>
            </a:r>
            <a:endParaRPr/>
          </a:p>
        </p:txBody>
      </p:sp>
      <p:sp>
        <p:nvSpPr>
          <p:cNvPr id="255" name="Google Shape;255;p26"/>
          <p:cNvSpPr/>
          <p:nvPr/>
        </p:nvSpPr>
        <p:spPr>
          <a:xfrm>
            <a:off x="713160" y="2433516"/>
            <a:ext cx="9314280" cy="3653906"/>
          </a:xfrm>
          <a:prstGeom prst="rect">
            <a:avLst/>
          </a:prstGeom>
          <a:noFill/>
          <a:ln>
            <a:noFill/>
          </a:ln>
        </p:spPr>
        <p:txBody>
          <a:bodyPr anchorCtr="0" anchor="t" bIns="45000" lIns="90000" spcFirstLastPara="1" rIns="90000" wrap="square" tIns="45000">
            <a:spAutoFit/>
          </a:bodyPr>
          <a:lstStyle/>
          <a:p>
            <a:pPr indent="0" lvl="0" marL="0" marR="0" rtl="0" algn="l">
              <a:lnSpc>
                <a:spcPct val="116000"/>
              </a:lnSpc>
              <a:spcBef>
                <a:spcPts val="0"/>
              </a:spcBef>
              <a:spcAft>
                <a:spcPts val="0"/>
              </a:spcAft>
              <a:buNone/>
            </a:pPr>
            <a:r>
              <a:rPr b="1" lang="cs-CZ" sz="4990" strike="noStrike">
                <a:solidFill>
                  <a:srgbClr val="FFFFFF"/>
                </a:solidFill>
                <a:latin typeface="Source Sans Pro"/>
                <a:ea typeface="Source Sans Pro"/>
                <a:cs typeface="Source Sans Pro"/>
                <a:sym typeface="Source Sans Pro"/>
              </a:rPr>
              <a:t>1. Jeho zázračné narození</a:t>
            </a:r>
            <a:endParaRPr b="0" sz="4990" strike="noStrike">
              <a:solidFill>
                <a:schemeClr val="dk1"/>
              </a:solidFill>
              <a:latin typeface="Arial"/>
              <a:ea typeface="Arial"/>
              <a:cs typeface="Arial"/>
              <a:sym typeface="Arial"/>
            </a:endParaRPr>
          </a:p>
          <a:p>
            <a:pPr indent="0" lvl="0" marL="0" marR="0" rtl="0" algn="l">
              <a:lnSpc>
                <a:spcPct val="116000"/>
              </a:lnSpc>
              <a:spcBef>
                <a:spcPts val="0"/>
              </a:spcBef>
              <a:spcAft>
                <a:spcPts val="0"/>
              </a:spcAft>
              <a:buNone/>
            </a:pPr>
            <a:r>
              <a:rPr b="1" lang="cs-CZ" sz="4990" strike="noStrike">
                <a:solidFill>
                  <a:srgbClr val="FFFFFF"/>
                </a:solidFill>
                <a:latin typeface="Source Sans Pro"/>
                <a:ea typeface="Source Sans Pro"/>
                <a:cs typeface="Source Sans Pro"/>
                <a:sym typeface="Source Sans Pro"/>
              </a:rPr>
              <a:t>2. Místo jeho narození</a:t>
            </a:r>
            <a:endParaRPr b="0" sz="4990" strike="noStrike">
              <a:solidFill>
                <a:schemeClr val="dk1"/>
              </a:solidFill>
              <a:latin typeface="Arial"/>
              <a:ea typeface="Arial"/>
              <a:cs typeface="Arial"/>
              <a:sym typeface="Arial"/>
            </a:endParaRPr>
          </a:p>
          <a:p>
            <a:pPr indent="0" lvl="0" marL="0" marR="0" rtl="0" algn="l">
              <a:lnSpc>
                <a:spcPct val="116000"/>
              </a:lnSpc>
              <a:spcBef>
                <a:spcPts val="0"/>
              </a:spcBef>
              <a:spcAft>
                <a:spcPts val="0"/>
              </a:spcAft>
              <a:buNone/>
            </a:pPr>
            <a:r>
              <a:rPr b="1" lang="cs-CZ" sz="4990" strike="noStrike">
                <a:solidFill>
                  <a:srgbClr val="FFFFFF"/>
                </a:solidFill>
                <a:latin typeface="Source Sans Pro"/>
                <a:ea typeface="Source Sans Pro"/>
                <a:cs typeface="Source Sans Pro"/>
                <a:sym typeface="Source Sans Pro"/>
              </a:rPr>
              <a:t>3. Jeho zrazení nejbližšími</a:t>
            </a:r>
            <a:endParaRPr b="0" sz="4990" strike="noStrike">
              <a:solidFill>
                <a:schemeClr val="dk1"/>
              </a:solidFill>
              <a:latin typeface="Arial"/>
              <a:ea typeface="Arial"/>
              <a:cs typeface="Arial"/>
              <a:sym typeface="Arial"/>
            </a:endParaRPr>
          </a:p>
          <a:p>
            <a:pPr indent="0" lvl="0" marL="0" marR="0" rtl="0" algn="l">
              <a:lnSpc>
                <a:spcPct val="116000"/>
              </a:lnSpc>
              <a:spcBef>
                <a:spcPts val="0"/>
              </a:spcBef>
              <a:spcAft>
                <a:spcPts val="0"/>
              </a:spcAft>
              <a:buNone/>
            </a:pPr>
            <a:r>
              <a:rPr b="1" lang="cs-CZ" sz="4990" strike="noStrike">
                <a:solidFill>
                  <a:srgbClr val="FFC000"/>
                </a:solidFill>
                <a:latin typeface="Source Sans Pro"/>
                <a:ea typeface="Source Sans Pro"/>
                <a:cs typeface="Source Sans Pro"/>
                <a:sym typeface="Source Sans Pro"/>
              </a:rPr>
              <a:t>4. Výše odměny pro zrádce</a:t>
            </a:r>
            <a:endParaRPr b="0" sz="4990" strike="noStrike">
              <a:solidFill>
                <a:srgbClr val="FFC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pic>
        <p:nvPicPr>
          <p:cNvPr descr="nb-en-7-27.jpg" id="261" name="Google Shape;261;p27"/>
          <p:cNvPicPr preferRelativeResize="0"/>
          <p:nvPr/>
        </p:nvPicPr>
        <p:blipFill rotWithShape="1">
          <a:blip r:embed="rId3">
            <a:alphaModFix/>
          </a:blip>
          <a:srcRect b="0" l="0" r="0" t="0"/>
          <a:stretch/>
        </p:blipFill>
        <p:spPr>
          <a:xfrm>
            <a:off x="0" y="0"/>
            <a:ext cx="11711880" cy="6587640"/>
          </a:xfrm>
          <a:prstGeom prst="rect">
            <a:avLst/>
          </a:prstGeom>
          <a:noFill/>
          <a:ln>
            <a:noFill/>
          </a:ln>
        </p:spPr>
      </p:pic>
      <p:sp>
        <p:nvSpPr>
          <p:cNvPr id="262" name="Google Shape;262;p27"/>
          <p:cNvSpPr/>
          <p:nvPr/>
        </p:nvSpPr>
        <p:spPr>
          <a:xfrm>
            <a:off x="7693475" y="720000"/>
            <a:ext cx="3355500" cy="159570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1" lang="cs-CZ" sz="3330" strike="noStrike">
                <a:solidFill>
                  <a:srgbClr val="FFFFFF"/>
                </a:solidFill>
                <a:latin typeface="Source Sans Pro"/>
                <a:ea typeface="Source Sans Pro"/>
                <a:cs typeface="Source Sans Pro"/>
                <a:sym typeface="Source Sans Pro"/>
              </a:rPr>
              <a:t>„Tu mi odvážili jako mzdu třicet šekelů stříbra.“</a:t>
            </a:r>
            <a:endParaRPr b="0" sz="3330" strike="noStrike">
              <a:solidFill>
                <a:schemeClr val="dk1"/>
              </a:solidFill>
              <a:latin typeface="Arial"/>
              <a:ea typeface="Arial"/>
              <a:cs typeface="Arial"/>
              <a:sym typeface="Arial"/>
            </a:endParaRPr>
          </a:p>
        </p:txBody>
      </p:sp>
      <p:sp>
        <p:nvSpPr>
          <p:cNvPr id="263" name="Google Shape;263;p27"/>
          <p:cNvSpPr/>
          <p:nvPr/>
        </p:nvSpPr>
        <p:spPr>
          <a:xfrm>
            <a:off x="5450760" y="4631400"/>
            <a:ext cx="5495400" cy="469800"/>
          </a:xfrm>
          <a:prstGeom prst="rect">
            <a:avLst/>
          </a:prstGeom>
          <a:noFill/>
          <a:ln>
            <a:noFill/>
          </a:ln>
        </p:spPr>
        <p:txBody>
          <a:bodyPr anchorCtr="0" anchor="b" bIns="45000" lIns="90000" spcFirstLastPara="1" rIns="90000" wrap="square" tIns="45000">
            <a:spAutoFit/>
          </a:bodyPr>
          <a:lstStyle/>
          <a:p>
            <a:pPr indent="0" lvl="0" marL="0" marR="0" rtl="0" algn="r">
              <a:lnSpc>
                <a:spcPct val="100000"/>
              </a:lnSpc>
              <a:spcBef>
                <a:spcPts val="0"/>
              </a:spcBef>
              <a:spcAft>
                <a:spcPts val="0"/>
              </a:spcAft>
              <a:buNone/>
            </a:pPr>
            <a:r>
              <a:rPr b="1" lang="cs-CZ" sz="2500" strike="noStrike">
                <a:solidFill>
                  <a:srgbClr val="FFFFFF"/>
                </a:solidFill>
                <a:latin typeface="Source Sans Pro"/>
                <a:ea typeface="Source Sans Pro"/>
                <a:cs typeface="Source Sans Pro"/>
                <a:sym typeface="Source Sans Pro"/>
              </a:rPr>
              <a:t>Zacharjáš 11,12</a:t>
            </a:r>
            <a:endParaRPr b="0" sz="2500" strike="noStrike">
              <a:solidFill>
                <a:schemeClr val="dk1"/>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pic>
        <p:nvPicPr>
          <p:cNvPr descr="nb-en-7-28.jpg" id="269" name="Google Shape;269;p28"/>
          <p:cNvPicPr preferRelativeResize="0"/>
          <p:nvPr/>
        </p:nvPicPr>
        <p:blipFill rotWithShape="1">
          <a:blip r:embed="rId3">
            <a:alphaModFix/>
          </a:blip>
          <a:srcRect b="0" l="0" r="0" t="0"/>
          <a:stretch/>
        </p:blipFill>
        <p:spPr>
          <a:xfrm>
            <a:off x="0" y="0"/>
            <a:ext cx="11711880" cy="6587640"/>
          </a:xfrm>
          <a:prstGeom prst="rect">
            <a:avLst/>
          </a:prstGeom>
          <a:noFill/>
          <a:ln>
            <a:noFill/>
          </a:ln>
        </p:spPr>
      </p:pic>
      <p:sp>
        <p:nvSpPr>
          <p:cNvPr id="270" name="Google Shape;270;p28"/>
          <p:cNvSpPr/>
          <p:nvPr/>
        </p:nvSpPr>
        <p:spPr>
          <a:xfrm>
            <a:off x="5600700" y="720001"/>
            <a:ext cx="5654100" cy="173280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1" lang="cs-CZ" sz="3330" strike="noStrike">
                <a:solidFill>
                  <a:srgbClr val="FFFFFF"/>
                </a:solidFill>
                <a:latin typeface="Source Sans Pro"/>
                <a:ea typeface="Source Sans Pro"/>
                <a:cs typeface="Source Sans Pro"/>
                <a:sym typeface="Source Sans Pro"/>
              </a:rPr>
              <a:t>„Tehdy šel jeden z dvanácti, jménem Jidáš Iškariotský, </a:t>
            </a:r>
            <a:br>
              <a:rPr lang="cs-CZ" sz="1800">
                <a:solidFill>
                  <a:schemeClr val="dk1"/>
                </a:solidFill>
                <a:latin typeface="Arial"/>
                <a:ea typeface="Arial"/>
                <a:cs typeface="Arial"/>
                <a:sym typeface="Arial"/>
              </a:rPr>
            </a:br>
            <a:r>
              <a:rPr b="1" lang="cs-CZ" sz="3330" strike="noStrike">
                <a:solidFill>
                  <a:srgbClr val="FFFFFF"/>
                </a:solidFill>
                <a:latin typeface="Source Sans Pro"/>
                <a:ea typeface="Source Sans Pro"/>
                <a:cs typeface="Source Sans Pro"/>
                <a:sym typeface="Source Sans Pro"/>
              </a:rPr>
              <a:t>k velekněžím...“</a:t>
            </a:r>
            <a:endParaRPr b="0" sz="3330" strike="noStrike">
              <a:solidFill>
                <a:schemeClr val="dk1"/>
              </a:solidFill>
              <a:latin typeface="Arial"/>
              <a:ea typeface="Arial"/>
              <a:cs typeface="Arial"/>
              <a:sym typeface="Arial"/>
            </a:endParaRPr>
          </a:p>
        </p:txBody>
      </p:sp>
      <p:sp>
        <p:nvSpPr>
          <p:cNvPr id="271" name="Google Shape;271;p28"/>
          <p:cNvSpPr/>
          <p:nvPr/>
        </p:nvSpPr>
        <p:spPr>
          <a:xfrm>
            <a:off x="5450760" y="4631400"/>
            <a:ext cx="5495400" cy="469800"/>
          </a:xfrm>
          <a:prstGeom prst="rect">
            <a:avLst/>
          </a:prstGeom>
          <a:noFill/>
          <a:ln>
            <a:noFill/>
          </a:ln>
        </p:spPr>
        <p:txBody>
          <a:bodyPr anchorCtr="0" anchor="b" bIns="45000" lIns="90000" spcFirstLastPara="1" rIns="90000" wrap="square" tIns="45000">
            <a:spAutoFit/>
          </a:bodyPr>
          <a:lstStyle/>
          <a:p>
            <a:pPr indent="0" lvl="0" marL="0" marR="0" rtl="0" algn="r">
              <a:lnSpc>
                <a:spcPct val="100000"/>
              </a:lnSpc>
              <a:spcBef>
                <a:spcPts val="0"/>
              </a:spcBef>
              <a:spcAft>
                <a:spcPts val="0"/>
              </a:spcAft>
              <a:buNone/>
            </a:pPr>
            <a:r>
              <a:rPr b="1" lang="cs-CZ" sz="2500" strike="noStrike">
                <a:solidFill>
                  <a:srgbClr val="FFFFFF"/>
                </a:solidFill>
                <a:latin typeface="Source Sans Pro"/>
                <a:ea typeface="Source Sans Pro"/>
                <a:cs typeface="Source Sans Pro"/>
                <a:sym typeface="Source Sans Pro"/>
              </a:rPr>
              <a:t>Matouš 26,14</a:t>
            </a:r>
            <a:endParaRPr b="0" sz="2500" strike="noStrike">
              <a:solidFill>
                <a:schemeClr val="dk1"/>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pic>
        <p:nvPicPr>
          <p:cNvPr descr="nb-en-7-29.jpg" id="277" name="Google Shape;277;p29"/>
          <p:cNvPicPr preferRelativeResize="0"/>
          <p:nvPr/>
        </p:nvPicPr>
        <p:blipFill rotWithShape="1">
          <a:blip r:embed="rId3">
            <a:alphaModFix/>
          </a:blip>
          <a:srcRect b="0" l="0" r="0" t="0"/>
          <a:stretch/>
        </p:blipFill>
        <p:spPr>
          <a:xfrm>
            <a:off x="0" y="0"/>
            <a:ext cx="11711880" cy="6587640"/>
          </a:xfrm>
          <a:prstGeom prst="rect">
            <a:avLst/>
          </a:prstGeom>
          <a:noFill/>
          <a:ln>
            <a:noFill/>
          </a:ln>
        </p:spPr>
      </p:pic>
      <p:sp>
        <p:nvSpPr>
          <p:cNvPr id="278" name="Google Shape;278;p29"/>
          <p:cNvSpPr/>
          <p:nvPr/>
        </p:nvSpPr>
        <p:spPr>
          <a:xfrm>
            <a:off x="6634350" y="720001"/>
            <a:ext cx="4803900" cy="223350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1" lang="cs-CZ" sz="3330" strike="noStrike">
                <a:solidFill>
                  <a:srgbClr val="FFFFFF"/>
                </a:solidFill>
                <a:latin typeface="Source Sans Pro"/>
                <a:ea typeface="Source Sans Pro"/>
                <a:cs typeface="Source Sans Pro"/>
                <a:sym typeface="Source Sans Pro"/>
              </a:rPr>
              <a:t>„...a řekl: ‚Co mi dáte? </a:t>
            </a:r>
            <a:br>
              <a:rPr lang="cs-CZ" sz="1800">
                <a:solidFill>
                  <a:schemeClr val="dk1"/>
                </a:solidFill>
                <a:latin typeface="Arial"/>
                <a:ea typeface="Arial"/>
                <a:cs typeface="Arial"/>
                <a:sym typeface="Arial"/>
              </a:rPr>
            </a:br>
            <a:r>
              <a:rPr b="1" lang="cs-CZ" sz="3330" strike="noStrike">
                <a:solidFill>
                  <a:srgbClr val="FFFFFF"/>
                </a:solidFill>
                <a:latin typeface="Source Sans Pro"/>
                <a:ea typeface="Source Sans Pro"/>
                <a:cs typeface="Source Sans Pro"/>
                <a:sym typeface="Source Sans Pro"/>
              </a:rPr>
              <a:t>Já vám ho zradím.‘ </a:t>
            </a:r>
            <a:br>
              <a:rPr lang="cs-CZ" sz="1800">
                <a:solidFill>
                  <a:schemeClr val="dk1"/>
                </a:solidFill>
                <a:latin typeface="Arial"/>
                <a:ea typeface="Arial"/>
                <a:cs typeface="Arial"/>
                <a:sym typeface="Arial"/>
              </a:rPr>
            </a:br>
            <a:r>
              <a:rPr b="1" lang="cs-CZ" sz="3330" strike="noStrike">
                <a:solidFill>
                  <a:srgbClr val="FFFFFF"/>
                </a:solidFill>
                <a:latin typeface="Source Sans Pro"/>
                <a:ea typeface="Source Sans Pro"/>
                <a:cs typeface="Source Sans Pro"/>
                <a:sym typeface="Source Sans Pro"/>
              </a:rPr>
              <a:t>Oni mu určili třicet stříbrných.“</a:t>
            </a:r>
            <a:endParaRPr b="0" sz="3330" strike="noStrike">
              <a:solidFill>
                <a:schemeClr val="dk1"/>
              </a:solidFill>
              <a:latin typeface="Arial"/>
              <a:ea typeface="Arial"/>
              <a:cs typeface="Arial"/>
              <a:sym typeface="Arial"/>
            </a:endParaRPr>
          </a:p>
        </p:txBody>
      </p:sp>
      <p:sp>
        <p:nvSpPr>
          <p:cNvPr id="279" name="Google Shape;279;p29"/>
          <p:cNvSpPr/>
          <p:nvPr/>
        </p:nvSpPr>
        <p:spPr>
          <a:xfrm>
            <a:off x="5450760" y="4631400"/>
            <a:ext cx="5495400" cy="469800"/>
          </a:xfrm>
          <a:prstGeom prst="rect">
            <a:avLst/>
          </a:prstGeom>
          <a:noFill/>
          <a:ln>
            <a:noFill/>
          </a:ln>
        </p:spPr>
        <p:txBody>
          <a:bodyPr anchorCtr="0" anchor="b" bIns="45000" lIns="90000" spcFirstLastPara="1" rIns="90000" wrap="square" tIns="45000">
            <a:spAutoFit/>
          </a:bodyPr>
          <a:lstStyle/>
          <a:p>
            <a:pPr indent="0" lvl="0" marL="0" marR="0" rtl="0" algn="r">
              <a:lnSpc>
                <a:spcPct val="100000"/>
              </a:lnSpc>
              <a:spcBef>
                <a:spcPts val="0"/>
              </a:spcBef>
              <a:spcAft>
                <a:spcPts val="0"/>
              </a:spcAft>
              <a:buNone/>
            </a:pPr>
            <a:r>
              <a:rPr b="1" lang="cs-CZ" sz="2500" strike="noStrike">
                <a:solidFill>
                  <a:srgbClr val="FFFFFF"/>
                </a:solidFill>
                <a:latin typeface="Source Sans Pro"/>
                <a:ea typeface="Source Sans Pro"/>
                <a:cs typeface="Source Sans Pro"/>
                <a:sym typeface="Source Sans Pro"/>
              </a:rPr>
              <a:t>Matouš 26,15</a:t>
            </a:r>
            <a:endParaRPr b="0" sz="2500" strike="noStrike">
              <a:solidFill>
                <a:schemeClr val="dk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pic>
        <p:nvPicPr>
          <p:cNvPr descr="nb-en-7-3.jpg" id="83" name="Google Shape;83;p3"/>
          <p:cNvPicPr preferRelativeResize="0"/>
          <p:nvPr/>
        </p:nvPicPr>
        <p:blipFill rotWithShape="1">
          <a:blip r:embed="rId3">
            <a:alphaModFix/>
          </a:blip>
          <a:srcRect b="0" l="0" r="0" t="0"/>
          <a:stretch/>
        </p:blipFill>
        <p:spPr>
          <a:xfrm>
            <a:off x="0" y="0"/>
            <a:ext cx="11711880" cy="658764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pic>
        <p:nvPicPr>
          <p:cNvPr descr="nb-en-7-30.jpg" id="285" name="Google Shape;285;p30"/>
          <p:cNvPicPr preferRelativeResize="0"/>
          <p:nvPr/>
        </p:nvPicPr>
        <p:blipFill rotWithShape="1">
          <a:blip r:embed="rId3">
            <a:alphaModFix/>
          </a:blip>
          <a:srcRect b="0" l="0" r="0" t="0"/>
          <a:stretch/>
        </p:blipFill>
        <p:spPr>
          <a:xfrm>
            <a:off x="0" y="0"/>
            <a:ext cx="11711880" cy="6587640"/>
          </a:xfrm>
          <a:prstGeom prst="rect">
            <a:avLst/>
          </a:prstGeom>
          <a:noFill/>
          <a:ln>
            <a:noFill/>
          </a:ln>
        </p:spPr>
      </p:pic>
      <p:sp>
        <p:nvSpPr>
          <p:cNvPr id="286" name="Google Shape;286;p30"/>
          <p:cNvSpPr/>
          <p:nvPr/>
        </p:nvSpPr>
        <p:spPr>
          <a:xfrm>
            <a:off x="720000" y="641875"/>
            <a:ext cx="10090800" cy="1882800"/>
          </a:xfrm>
          <a:prstGeom prst="rect">
            <a:avLst/>
          </a:prstGeom>
          <a:noFill/>
          <a:ln>
            <a:noFill/>
          </a:ln>
        </p:spPr>
        <p:txBody>
          <a:bodyPr anchorCtr="0" anchor="t" bIns="45000" lIns="90000" spcFirstLastPara="1" rIns="90000" wrap="square" tIns="45000">
            <a:spAutoFit/>
          </a:bodyPr>
          <a:lstStyle/>
          <a:p>
            <a:pPr indent="0" lvl="0" marL="0" marR="0" rtl="0" algn="l">
              <a:lnSpc>
                <a:spcPct val="80000"/>
              </a:lnSpc>
              <a:spcBef>
                <a:spcPts val="0"/>
              </a:spcBef>
              <a:spcAft>
                <a:spcPts val="0"/>
              </a:spcAft>
              <a:buNone/>
            </a:pPr>
            <a:r>
              <a:rPr b="1" lang="cs-CZ" sz="7200" strike="noStrike">
                <a:solidFill>
                  <a:srgbClr val="FFFFFF"/>
                </a:solidFill>
                <a:latin typeface="Source Sans Pro"/>
                <a:ea typeface="Source Sans Pro"/>
                <a:cs typeface="Source Sans Pro"/>
                <a:sym typeface="Source Sans Pro"/>
              </a:rPr>
              <a:t>DŮKAZY </a:t>
            </a:r>
            <a:r>
              <a:rPr lang="cs-CZ" sz="7200">
                <a:solidFill>
                  <a:srgbClr val="FFFFFF"/>
                </a:solidFill>
                <a:latin typeface="Source Sans Pro Light"/>
                <a:ea typeface="Source Sans Pro Light"/>
                <a:cs typeface="Source Sans Pro Light"/>
                <a:sym typeface="Source Sans Pro Light"/>
              </a:rPr>
              <a:t>DOKAZUJÍCÍ, ŽE </a:t>
            </a:r>
            <a:r>
              <a:rPr b="1" lang="cs-CZ" sz="7200">
                <a:solidFill>
                  <a:srgbClr val="FFFFFF"/>
                </a:solidFill>
                <a:latin typeface="Source Sans Pro"/>
                <a:ea typeface="Source Sans Pro"/>
                <a:cs typeface="Source Sans Pro"/>
                <a:sym typeface="Source Sans Pro"/>
              </a:rPr>
              <a:t>JEŽÍŠ JE MESIÁŠ</a:t>
            </a:r>
            <a:r>
              <a:rPr b="1" lang="cs-CZ" sz="5400">
                <a:solidFill>
                  <a:srgbClr val="FFFFFF"/>
                </a:solidFill>
                <a:latin typeface="Source Sans Pro"/>
                <a:ea typeface="Source Sans Pro"/>
                <a:cs typeface="Source Sans Pro"/>
                <a:sym typeface="Source Sans Pro"/>
              </a:rPr>
              <a:t>:</a:t>
            </a:r>
            <a:endParaRPr/>
          </a:p>
        </p:txBody>
      </p:sp>
      <p:sp>
        <p:nvSpPr>
          <p:cNvPr id="287" name="Google Shape;287;p30"/>
          <p:cNvSpPr/>
          <p:nvPr/>
        </p:nvSpPr>
        <p:spPr>
          <a:xfrm>
            <a:off x="720000" y="2953250"/>
            <a:ext cx="7264200" cy="921300"/>
          </a:xfrm>
          <a:prstGeom prst="rect">
            <a:avLst/>
          </a:prstGeom>
          <a:noFill/>
          <a:ln>
            <a:noFill/>
          </a:ln>
        </p:spPr>
        <p:txBody>
          <a:bodyPr anchorCtr="0" anchor="t" bIns="45000" lIns="90000" spcFirstLastPara="1" rIns="90000" wrap="square" tIns="45000">
            <a:spAutoFit/>
          </a:bodyPr>
          <a:lstStyle/>
          <a:p>
            <a:pPr indent="0" lvl="0" marL="0" marR="0" rtl="0" algn="l">
              <a:lnSpc>
                <a:spcPct val="116000"/>
              </a:lnSpc>
              <a:spcBef>
                <a:spcPts val="0"/>
              </a:spcBef>
              <a:spcAft>
                <a:spcPts val="0"/>
              </a:spcAft>
              <a:buNone/>
            </a:pPr>
            <a:r>
              <a:rPr b="1" lang="cs-CZ" sz="4990" strike="noStrike">
                <a:solidFill>
                  <a:srgbClr val="FFC000"/>
                </a:solidFill>
                <a:latin typeface="Source Sans Pro"/>
                <a:ea typeface="Source Sans Pro"/>
                <a:cs typeface="Source Sans Pro"/>
                <a:sym typeface="Source Sans Pro"/>
              </a:rPr>
              <a:t>5. Byl bit a ponižován</a:t>
            </a:r>
            <a:endParaRPr b="0" sz="4990" strike="noStrike">
              <a:solidFill>
                <a:srgbClr val="FFC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pic>
        <p:nvPicPr>
          <p:cNvPr descr="nb-en-7-31.jpg" id="293" name="Google Shape;293;p31"/>
          <p:cNvPicPr preferRelativeResize="0"/>
          <p:nvPr/>
        </p:nvPicPr>
        <p:blipFill rotWithShape="1">
          <a:blip r:embed="rId3">
            <a:alphaModFix/>
          </a:blip>
          <a:srcRect b="0" l="0" r="0" t="0"/>
          <a:stretch/>
        </p:blipFill>
        <p:spPr>
          <a:xfrm>
            <a:off x="0" y="0"/>
            <a:ext cx="11711880" cy="6587640"/>
          </a:xfrm>
          <a:prstGeom prst="rect">
            <a:avLst/>
          </a:prstGeom>
          <a:noFill/>
          <a:ln>
            <a:noFill/>
          </a:ln>
        </p:spPr>
      </p:pic>
      <p:sp>
        <p:nvSpPr>
          <p:cNvPr id="294" name="Google Shape;294;p31"/>
          <p:cNvSpPr/>
          <p:nvPr/>
        </p:nvSpPr>
        <p:spPr>
          <a:xfrm>
            <a:off x="5703850" y="720000"/>
            <a:ext cx="5242200" cy="320250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1" lang="cs-CZ" sz="3330" strike="noStrike">
                <a:solidFill>
                  <a:srgbClr val="FFFFFF"/>
                </a:solidFill>
                <a:latin typeface="Source Sans Pro"/>
                <a:ea typeface="Source Sans Pro"/>
                <a:cs typeface="Source Sans Pro"/>
                <a:sym typeface="Source Sans Pro"/>
              </a:rPr>
              <a:t>„Nastavuji záda těm, kteří mě bijí, a své líce těm, kdo rvou mé vousy, neukrývám svou tvář před potupami </a:t>
            </a:r>
            <a:br>
              <a:rPr b="1" lang="cs-CZ" sz="3330" strike="noStrike">
                <a:solidFill>
                  <a:srgbClr val="FFFFFF"/>
                </a:solidFill>
                <a:latin typeface="Source Sans Pro"/>
                <a:ea typeface="Source Sans Pro"/>
                <a:cs typeface="Source Sans Pro"/>
                <a:sym typeface="Source Sans Pro"/>
              </a:rPr>
            </a:br>
            <a:r>
              <a:rPr b="1" lang="cs-CZ" sz="3330" strike="noStrike">
                <a:solidFill>
                  <a:srgbClr val="FFFFFF"/>
                </a:solidFill>
                <a:latin typeface="Source Sans Pro"/>
                <a:ea typeface="Source Sans Pro"/>
                <a:cs typeface="Source Sans Pro"/>
                <a:sym typeface="Source Sans Pro"/>
              </a:rPr>
              <a:t>a popliváním.“</a:t>
            </a:r>
            <a:endParaRPr b="0" sz="3330" strike="noStrike">
              <a:solidFill>
                <a:schemeClr val="dk1"/>
              </a:solidFill>
              <a:latin typeface="Arial"/>
              <a:ea typeface="Arial"/>
              <a:cs typeface="Arial"/>
              <a:sym typeface="Arial"/>
            </a:endParaRPr>
          </a:p>
        </p:txBody>
      </p:sp>
      <p:sp>
        <p:nvSpPr>
          <p:cNvPr id="295" name="Google Shape;295;p31"/>
          <p:cNvSpPr/>
          <p:nvPr/>
        </p:nvSpPr>
        <p:spPr>
          <a:xfrm>
            <a:off x="5450760" y="4642920"/>
            <a:ext cx="5495400" cy="469800"/>
          </a:xfrm>
          <a:prstGeom prst="rect">
            <a:avLst/>
          </a:prstGeom>
          <a:noFill/>
          <a:ln>
            <a:noFill/>
          </a:ln>
        </p:spPr>
        <p:txBody>
          <a:bodyPr anchorCtr="0" anchor="b" bIns="45000" lIns="90000" spcFirstLastPara="1" rIns="90000" wrap="square" tIns="45000">
            <a:spAutoFit/>
          </a:bodyPr>
          <a:lstStyle/>
          <a:p>
            <a:pPr indent="0" lvl="0" marL="0" marR="0" rtl="0" algn="r">
              <a:lnSpc>
                <a:spcPct val="100000"/>
              </a:lnSpc>
              <a:spcBef>
                <a:spcPts val="0"/>
              </a:spcBef>
              <a:spcAft>
                <a:spcPts val="0"/>
              </a:spcAft>
              <a:buNone/>
            </a:pPr>
            <a:r>
              <a:rPr b="1" lang="cs-CZ" sz="2500" strike="noStrike">
                <a:solidFill>
                  <a:srgbClr val="FFFFFF"/>
                </a:solidFill>
                <a:latin typeface="Source Sans Pro"/>
                <a:ea typeface="Source Sans Pro"/>
                <a:cs typeface="Source Sans Pro"/>
                <a:sym typeface="Source Sans Pro"/>
              </a:rPr>
              <a:t>Izajáš 50,6</a:t>
            </a:r>
            <a:endParaRPr b="0" sz="2500" strike="noStrike">
              <a:solidFill>
                <a:schemeClr val="dk1"/>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pic>
        <p:nvPicPr>
          <p:cNvPr descr="nb-en-7-32.jpg" id="301" name="Google Shape;301;p32"/>
          <p:cNvPicPr preferRelativeResize="0"/>
          <p:nvPr/>
        </p:nvPicPr>
        <p:blipFill rotWithShape="1">
          <a:blip r:embed="rId3">
            <a:alphaModFix/>
          </a:blip>
          <a:srcRect b="0" l="0" r="0" t="0"/>
          <a:stretch/>
        </p:blipFill>
        <p:spPr>
          <a:xfrm>
            <a:off x="0" y="0"/>
            <a:ext cx="11711880" cy="6587640"/>
          </a:xfrm>
          <a:prstGeom prst="rect">
            <a:avLst/>
          </a:prstGeom>
          <a:noFill/>
          <a:ln>
            <a:noFill/>
          </a:ln>
        </p:spPr>
      </p:pic>
      <p:sp>
        <p:nvSpPr>
          <p:cNvPr id="302" name="Google Shape;302;p32"/>
          <p:cNvSpPr/>
          <p:nvPr/>
        </p:nvSpPr>
        <p:spPr>
          <a:xfrm>
            <a:off x="7038215" y="720005"/>
            <a:ext cx="4601400" cy="212010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1" lang="cs-CZ" sz="3330" strike="noStrike">
                <a:solidFill>
                  <a:srgbClr val="FFFFFF"/>
                </a:solidFill>
                <a:latin typeface="Source Sans Pro"/>
                <a:ea typeface="Source Sans Pro"/>
                <a:cs typeface="Source Sans Pro"/>
                <a:sym typeface="Source Sans Pro"/>
              </a:rPr>
              <a:t>„Pak mu plivali </a:t>
            </a:r>
            <a:br>
              <a:rPr lang="cs-CZ" sz="1800">
                <a:solidFill>
                  <a:schemeClr val="dk1"/>
                </a:solidFill>
                <a:latin typeface="Arial"/>
                <a:ea typeface="Arial"/>
                <a:cs typeface="Arial"/>
                <a:sym typeface="Arial"/>
              </a:rPr>
            </a:br>
            <a:r>
              <a:rPr b="1" lang="cs-CZ" sz="3330" strike="noStrike">
                <a:solidFill>
                  <a:srgbClr val="FFFFFF"/>
                </a:solidFill>
                <a:latin typeface="Source Sans Pro"/>
                <a:ea typeface="Source Sans Pro"/>
                <a:cs typeface="Source Sans Pro"/>
                <a:sym typeface="Source Sans Pro"/>
              </a:rPr>
              <a:t>do obličeje, bili ho </a:t>
            </a:r>
            <a:br>
              <a:rPr lang="cs-CZ" sz="1800">
                <a:solidFill>
                  <a:schemeClr val="dk1"/>
                </a:solidFill>
                <a:latin typeface="Arial"/>
                <a:ea typeface="Arial"/>
                <a:cs typeface="Arial"/>
                <a:sym typeface="Arial"/>
              </a:rPr>
            </a:br>
            <a:r>
              <a:rPr b="1" lang="cs-CZ" sz="3330" strike="noStrike">
                <a:solidFill>
                  <a:srgbClr val="FFFFFF"/>
                </a:solidFill>
                <a:latin typeface="Source Sans Pro"/>
                <a:ea typeface="Source Sans Pro"/>
                <a:cs typeface="Source Sans Pro"/>
                <a:sym typeface="Source Sans Pro"/>
              </a:rPr>
              <a:t>po hlavě, někteří ho tloukli do tváře...“</a:t>
            </a:r>
            <a:endParaRPr b="0" sz="3330" strike="noStrike">
              <a:solidFill>
                <a:schemeClr val="dk1"/>
              </a:solidFill>
              <a:latin typeface="Arial"/>
              <a:ea typeface="Arial"/>
              <a:cs typeface="Arial"/>
              <a:sym typeface="Arial"/>
            </a:endParaRPr>
          </a:p>
        </p:txBody>
      </p:sp>
      <p:sp>
        <p:nvSpPr>
          <p:cNvPr id="303" name="Google Shape;303;p32"/>
          <p:cNvSpPr/>
          <p:nvPr/>
        </p:nvSpPr>
        <p:spPr>
          <a:xfrm>
            <a:off x="5450760" y="4631400"/>
            <a:ext cx="5495400" cy="469800"/>
          </a:xfrm>
          <a:prstGeom prst="rect">
            <a:avLst/>
          </a:prstGeom>
          <a:noFill/>
          <a:ln>
            <a:noFill/>
          </a:ln>
        </p:spPr>
        <p:txBody>
          <a:bodyPr anchorCtr="0" anchor="b" bIns="45000" lIns="90000" spcFirstLastPara="1" rIns="90000" wrap="square" tIns="45000">
            <a:spAutoFit/>
          </a:bodyPr>
          <a:lstStyle/>
          <a:p>
            <a:pPr indent="0" lvl="0" marL="0" marR="0" rtl="0" algn="r">
              <a:lnSpc>
                <a:spcPct val="100000"/>
              </a:lnSpc>
              <a:spcBef>
                <a:spcPts val="0"/>
              </a:spcBef>
              <a:spcAft>
                <a:spcPts val="0"/>
              </a:spcAft>
              <a:buNone/>
            </a:pPr>
            <a:r>
              <a:rPr b="1" lang="cs-CZ" sz="2500" strike="noStrike">
                <a:solidFill>
                  <a:srgbClr val="FFFFFF"/>
                </a:solidFill>
                <a:latin typeface="Source Sans Pro"/>
                <a:ea typeface="Source Sans Pro"/>
                <a:cs typeface="Source Sans Pro"/>
                <a:sym typeface="Source Sans Pro"/>
              </a:rPr>
              <a:t>Matouš 26,67</a:t>
            </a:r>
            <a:endParaRPr b="0" sz="2500" strike="noStrike">
              <a:solidFill>
                <a:schemeClr val="dk1"/>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pic>
        <p:nvPicPr>
          <p:cNvPr descr="nb-en-7-33.jpg" id="309" name="Google Shape;309;p33"/>
          <p:cNvPicPr preferRelativeResize="0"/>
          <p:nvPr/>
        </p:nvPicPr>
        <p:blipFill rotWithShape="1">
          <a:blip r:embed="rId3">
            <a:alphaModFix/>
          </a:blip>
          <a:srcRect b="0" l="0" r="0" t="0"/>
          <a:stretch/>
        </p:blipFill>
        <p:spPr>
          <a:xfrm>
            <a:off x="0" y="0"/>
            <a:ext cx="11711880" cy="6587640"/>
          </a:xfrm>
          <a:prstGeom prst="rect">
            <a:avLst/>
          </a:prstGeom>
          <a:noFill/>
          <a:ln>
            <a:noFill/>
          </a:ln>
        </p:spPr>
      </p:pic>
      <p:sp>
        <p:nvSpPr>
          <p:cNvPr id="310" name="Google Shape;310;p33"/>
          <p:cNvSpPr/>
          <p:nvPr/>
        </p:nvSpPr>
        <p:spPr>
          <a:xfrm>
            <a:off x="720000" y="641875"/>
            <a:ext cx="10090800" cy="1882800"/>
          </a:xfrm>
          <a:prstGeom prst="rect">
            <a:avLst/>
          </a:prstGeom>
          <a:noFill/>
          <a:ln>
            <a:noFill/>
          </a:ln>
        </p:spPr>
        <p:txBody>
          <a:bodyPr anchorCtr="0" anchor="t" bIns="45000" lIns="90000" spcFirstLastPara="1" rIns="90000" wrap="square" tIns="45000">
            <a:spAutoFit/>
          </a:bodyPr>
          <a:lstStyle/>
          <a:p>
            <a:pPr indent="0" lvl="0" marL="0" marR="0" rtl="0" algn="l">
              <a:lnSpc>
                <a:spcPct val="80000"/>
              </a:lnSpc>
              <a:spcBef>
                <a:spcPts val="0"/>
              </a:spcBef>
              <a:spcAft>
                <a:spcPts val="0"/>
              </a:spcAft>
              <a:buNone/>
            </a:pPr>
            <a:r>
              <a:rPr b="1" lang="cs-CZ" sz="7200" strike="noStrike">
                <a:solidFill>
                  <a:srgbClr val="FFFFFF"/>
                </a:solidFill>
                <a:latin typeface="Source Sans Pro"/>
                <a:ea typeface="Source Sans Pro"/>
                <a:cs typeface="Source Sans Pro"/>
                <a:sym typeface="Source Sans Pro"/>
              </a:rPr>
              <a:t>DŮKAZY </a:t>
            </a:r>
            <a:r>
              <a:rPr lang="cs-CZ" sz="7200">
                <a:solidFill>
                  <a:srgbClr val="FFFFFF"/>
                </a:solidFill>
                <a:latin typeface="Source Sans Pro Light"/>
                <a:ea typeface="Source Sans Pro Light"/>
                <a:cs typeface="Source Sans Pro Light"/>
                <a:sym typeface="Source Sans Pro Light"/>
              </a:rPr>
              <a:t>DOKAZUJÍCÍ, ŽE </a:t>
            </a:r>
            <a:r>
              <a:rPr b="1" lang="cs-CZ" sz="7200">
                <a:solidFill>
                  <a:srgbClr val="FFFFFF"/>
                </a:solidFill>
                <a:latin typeface="Source Sans Pro"/>
                <a:ea typeface="Source Sans Pro"/>
                <a:cs typeface="Source Sans Pro"/>
                <a:sym typeface="Source Sans Pro"/>
              </a:rPr>
              <a:t>JEŽÍŠ JE MESIÁŠ</a:t>
            </a:r>
            <a:r>
              <a:rPr b="1" lang="cs-CZ" sz="5400">
                <a:solidFill>
                  <a:srgbClr val="FFFFFF"/>
                </a:solidFill>
                <a:latin typeface="Source Sans Pro"/>
                <a:ea typeface="Source Sans Pro"/>
                <a:cs typeface="Source Sans Pro"/>
                <a:sym typeface="Source Sans Pro"/>
              </a:rPr>
              <a:t>:</a:t>
            </a:r>
            <a:endParaRPr/>
          </a:p>
        </p:txBody>
      </p:sp>
      <p:sp>
        <p:nvSpPr>
          <p:cNvPr id="311" name="Google Shape;311;p33"/>
          <p:cNvSpPr/>
          <p:nvPr/>
        </p:nvSpPr>
        <p:spPr>
          <a:xfrm>
            <a:off x="709200" y="3004200"/>
            <a:ext cx="10090800" cy="1865700"/>
          </a:xfrm>
          <a:prstGeom prst="rect">
            <a:avLst/>
          </a:prstGeom>
          <a:noFill/>
          <a:ln>
            <a:noFill/>
          </a:ln>
        </p:spPr>
        <p:txBody>
          <a:bodyPr anchorCtr="0" anchor="t" bIns="45000" lIns="90000" spcFirstLastPara="1" rIns="90000" wrap="square" tIns="45000">
            <a:spAutoFit/>
          </a:bodyPr>
          <a:lstStyle/>
          <a:p>
            <a:pPr indent="0" lvl="0" marL="0" marR="0" rtl="0" algn="l">
              <a:lnSpc>
                <a:spcPct val="116000"/>
              </a:lnSpc>
              <a:spcBef>
                <a:spcPts val="0"/>
              </a:spcBef>
              <a:spcAft>
                <a:spcPts val="0"/>
              </a:spcAft>
              <a:buNone/>
            </a:pPr>
            <a:r>
              <a:rPr b="1" lang="cs-CZ" sz="4990" strike="noStrike">
                <a:solidFill>
                  <a:srgbClr val="FFFFFF"/>
                </a:solidFill>
                <a:latin typeface="Source Sans Pro"/>
                <a:ea typeface="Source Sans Pro"/>
                <a:cs typeface="Source Sans Pro"/>
                <a:sym typeface="Source Sans Pro"/>
              </a:rPr>
              <a:t>5. Byl bit a ponižován</a:t>
            </a:r>
            <a:endParaRPr b="0" sz="4990" strike="noStrike">
              <a:solidFill>
                <a:schemeClr val="dk1"/>
              </a:solidFill>
              <a:latin typeface="Arial"/>
              <a:ea typeface="Arial"/>
              <a:cs typeface="Arial"/>
              <a:sym typeface="Arial"/>
            </a:endParaRPr>
          </a:p>
          <a:p>
            <a:pPr indent="0" lvl="0" marL="0" marR="0" rtl="0" algn="l">
              <a:lnSpc>
                <a:spcPct val="117000"/>
              </a:lnSpc>
              <a:spcBef>
                <a:spcPts val="0"/>
              </a:spcBef>
              <a:spcAft>
                <a:spcPts val="0"/>
              </a:spcAft>
              <a:buNone/>
            </a:pPr>
            <a:r>
              <a:rPr b="1" lang="cs-CZ" sz="4910" strike="noStrike">
                <a:solidFill>
                  <a:srgbClr val="FFC000"/>
                </a:solidFill>
                <a:latin typeface="Source Sans Pro"/>
                <a:ea typeface="Source Sans Pro"/>
                <a:cs typeface="Source Sans Pro"/>
                <a:sym typeface="Source Sans Pro"/>
              </a:rPr>
              <a:t>6. Byly mu probodeny ruce a nohy</a:t>
            </a:r>
            <a:endParaRPr b="0" sz="4910" strike="noStrike">
              <a:solidFill>
                <a:srgbClr val="FFC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pic>
        <p:nvPicPr>
          <p:cNvPr descr="nb-en-7-34.jpg" id="317" name="Google Shape;317;p34"/>
          <p:cNvPicPr preferRelativeResize="0"/>
          <p:nvPr/>
        </p:nvPicPr>
        <p:blipFill rotWithShape="1">
          <a:blip r:embed="rId3">
            <a:alphaModFix/>
          </a:blip>
          <a:srcRect b="0" l="0" r="0" t="0"/>
          <a:stretch/>
        </p:blipFill>
        <p:spPr>
          <a:xfrm>
            <a:off x="0" y="0"/>
            <a:ext cx="11711880" cy="6587640"/>
          </a:xfrm>
          <a:prstGeom prst="rect">
            <a:avLst/>
          </a:prstGeom>
          <a:noFill/>
          <a:ln>
            <a:noFill/>
          </a:ln>
        </p:spPr>
      </p:pic>
      <p:sp>
        <p:nvSpPr>
          <p:cNvPr id="318" name="Google Shape;318;p34"/>
          <p:cNvSpPr/>
          <p:nvPr/>
        </p:nvSpPr>
        <p:spPr>
          <a:xfrm>
            <a:off x="720000" y="720000"/>
            <a:ext cx="4033500" cy="110490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1" lang="cs-CZ" sz="3330" strike="noStrike">
                <a:solidFill>
                  <a:srgbClr val="FFFFFF"/>
                </a:solidFill>
                <a:latin typeface="Source Sans Pro"/>
                <a:ea typeface="Source Sans Pro"/>
                <a:cs typeface="Source Sans Pro"/>
                <a:sym typeface="Source Sans Pro"/>
              </a:rPr>
              <a:t>„Ruce i nohy </a:t>
            </a:r>
            <a:br>
              <a:rPr lang="cs-CZ" sz="1800">
                <a:solidFill>
                  <a:schemeClr val="dk1"/>
                </a:solidFill>
                <a:latin typeface="Arial"/>
                <a:ea typeface="Arial"/>
                <a:cs typeface="Arial"/>
                <a:sym typeface="Arial"/>
              </a:rPr>
            </a:br>
            <a:r>
              <a:rPr b="1" lang="cs-CZ" sz="3330" strike="noStrike">
                <a:solidFill>
                  <a:srgbClr val="FFFFFF"/>
                </a:solidFill>
                <a:latin typeface="Source Sans Pro"/>
                <a:ea typeface="Source Sans Pro"/>
                <a:cs typeface="Source Sans Pro"/>
                <a:sym typeface="Source Sans Pro"/>
              </a:rPr>
              <a:t>mi probodli...“</a:t>
            </a:r>
            <a:endParaRPr b="0" sz="3330" strike="noStrike">
              <a:solidFill>
                <a:schemeClr val="dk1"/>
              </a:solidFill>
              <a:latin typeface="Arial"/>
              <a:ea typeface="Arial"/>
              <a:cs typeface="Arial"/>
              <a:sym typeface="Arial"/>
            </a:endParaRPr>
          </a:p>
        </p:txBody>
      </p:sp>
      <p:sp>
        <p:nvSpPr>
          <p:cNvPr id="319" name="Google Shape;319;p34"/>
          <p:cNvSpPr/>
          <p:nvPr/>
        </p:nvSpPr>
        <p:spPr>
          <a:xfrm>
            <a:off x="5450760" y="4631400"/>
            <a:ext cx="5495400" cy="469800"/>
          </a:xfrm>
          <a:prstGeom prst="rect">
            <a:avLst/>
          </a:prstGeom>
          <a:noFill/>
          <a:ln>
            <a:noFill/>
          </a:ln>
        </p:spPr>
        <p:txBody>
          <a:bodyPr anchorCtr="0" anchor="b" bIns="45000" lIns="90000" spcFirstLastPara="1" rIns="90000" wrap="square" tIns="45000">
            <a:spAutoFit/>
          </a:bodyPr>
          <a:lstStyle/>
          <a:p>
            <a:pPr indent="0" lvl="0" marL="0" marR="0" rtl="0" algn="r">
              <a:lnSpc>
                <a:spcPct val="100000"/>
              </a:lnSpc>
              <a:spcBef>
                <a:spcPts val="0"/>
              </a:spcBef>
              <a:spcAft>
                <a:spcPts val="0"/>
              </a:spcAft>
              <a:buNone/>
            </a:pPr>
            <a:r>
              <a:rPr b="1" lang="cs-CZ" sz="2500" strike="noStrike">
                <a:solidFill>
                  <a:srgbClr val="FFFFFF"/>
                </a:solidFill>
                <a:latin typeface="Source Sans Pro"/>
                <a:ea typeface="Source Sans Pro"/>
                <a:cs typeface="Source Sans Pro"/>
                <a:sym typeface="Source Sans Pro"/>
              </a:rPr>
              <a:t>Žalmy 22,17</a:t>
            </a:r>
            <a:endParaRPr b="0" sz="2500" strike="noStrike">
              <a:solidFill>
                <a:schemeClr val="dk1"/>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pic>
        <p:nvPicPr>
          <p:cNvPr descr="nb-en-7-35.jpg" id="325" name="Google Shape;325;p35"/>
          <p:cNvPicPr preferRelativeResize="0"/>
          <p:nvPr/>
        </p:nvPicPr>
        <p:blipFill rotWithShape="1">
          <a:blip r:embed="rId3">
            <a:alphaModFix/>
          </a:blip>
          <a:srcRect b="0" l="0" r="0" t="0"/>
          <a:stretch/>
        </p:blipFill>
        <p:spPr>
          <a:xfrm>
            <a:off x="0" y="0"/>
            <a:ext cx="11711880" cy="6587640"/>
          </a:xfrm>
          <a:prstGeom prst="rect">
            <a:avLst/>
          </a:prstGeom>
          <a:noFill/>
          <a:ln>
            <a:noFill/>
          </a:ln>
        </p:spPr>
      </p:pic>
      <p:sp>
        <p:nvSpPr>
          <p:cNvPr id="326" name="Google Shape;326;p35"/>
          <p:cNvSpPr/>
          <p:nvPr/>
        </p:nvSpPr>
        <p:spPr>
          <a:xfrm>
            <a:off x="720000" y="720000"/>
            <a:ext cx="5005800" cy="313590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1" lang="cs-CZ" sz="3330" strike="noStrike">
                <a:solidFill>
                  <a:srgbClr val="FFFFFF"/>
                </a:solidFill>
                <a:latin typeface="Source Sans Pro"/>
                <a:ea typeface="Source Sans Pro"/>
                <a:cs typeface="Source Sans Pro"/>
                <a:sym typeface="Source Sans Pro"/>
              </a:rPr>
              <a:t>„Dokud neuvidím</a:t>
            </a:r>
            <a:br>
              <a:rPr lang="cs-CZ" sz="1800">
                <a:solidFill>
                  <a:schemeClr val="dk1"/>
                </a:solidFill>
                <a:latin typeface="Arial"/>
                <a:ea typeface="Arial"/>
                <a:cs typeface="Arial"/>
                <a:sym typeface="Arial"/>
              </a:rPr>
            </a:br>
            <a:r>
              <a:rPr b="1" lang="cs-CZ" sz="3330" strike="noStrike">
                <a:solidFill>
                  <a:srgbClr val="FFFFFF"/>
                </a:solidFill>
                <a:latin typeface="Source Sans Pro"/>
                <a:ea typeface="Source Sans Pro"/>
                <a:cs typeface="Source Sans Pro"/>
                <a:sym typeface="Source Sans Pro"/>
              </a:rPr>
              <a:t> na jeho rukou stopy </a:t>
            </a:r>
            <a:br>
              <a:rPr lang="cs-CZ" sz="1800">
                <a:solidFill>
                  <a:schemeClr val="dk1"/>
                </a:solidFill>
                <a:latin typeface="Arial"/>
                <a:ea typeface="Arial"/>
                <a:cs typeface="Arial"/>
                <a:sym typeface="Arial"/>
              </a:rPr>
            </a:br>
            <a:r>
              <a:rPr b="1" lang="cs-CZ" sz="3330" strike="noStrike">
                <a:solidFill>
                  <a:srgbClr val="FFFFFF"/>
                </a:solidFill>
                <a:latin typeface="Source Sans Pro"/>
                <a:ea typeface="Source Sans Pro"/>
                <a:cs typeface="Source Sans Pro"/>
                <a:sym typeface="Source Sans Pro"/>
              </a:rPr>
              <a:t>po hřebech a dokud nevložím do nich svůj prst a svou ruku do rány </a:t>
            </a:r>
            <a:br>
              <a:rPr b="1" lang="cs-CZ" sz="3330" strike="noStrike">
                <a:solidFill>
                  <a:srgbClr val="FFFFFF"/>
                </a:solidFill>
                <a:latin typeface="Source Sans Pro"/>
                <a:ea typeface="Source Sans Pro"/>
                <a:cs typeface="Source Sans Pro"/>
                <a:sym typeface="Source Sans Pro"/>
              </a:rPr>
            </a:br>
            <a:r>
              <a:rPr b="1" lang="cs-CZ" sz="3330" strike="noStrike">
                <a:solidFill>
                  <a:srgbClr val="FFFFFF"/>
                </a:solidFill>
                <a:latin typeface="Source Sans Pro"/>
                <a:ea typeface="Source Sans Pro"/>
                <a:cs typeface="Source Sans Pro"/>
                <a:sym typeface="Source Sans Pro"/>
              </a:rPr>
              <a:t>v jeho boku, neuvěřím.“</a:t>
            </a:r>
            <a:endParaRPr b="0" sz="3330" strike="noStrike">
              <a:solidFill>
                <a:schemeClr val="dk1"/>
              </a:solidFill>
              <a:latin typeface="Arial"/>
              <a:ea typeface="Arial"/>
              <a:cs typeface="Arial"/>
              <a:sym typeface="Arial"/>
            </a:endParaRPr>
          </a:p>
        </p:txBody>
      </p:sp>
      <p:sp>
        <p:nvSpPr>
          <p:cNvPr id="327" name="Google Shape;327;p35"/>
          <p:cNvSpPr/>
          <p:nvPr/>
        </p:nvSpPr>
        <p:spPr>
          <a:xfrm>
            <a:off x="5450760" y="4631400"/>
            <a:ext cx="5495400" cy="469800"/>
          </a:xfrm>
          <a:prstGeom prst="rect">
            <a:avLst/>
          </a:prstGeom>
          <a:noFill/>
          <a:ln>
            <a:noFill/>
          </a:ln>
        </p:spPr>
        <p:txBody>
          <a:bodyPr anchorCtr="0" anchor="b" bIns="45000" lIns="90000" spcFirstLastPara="1" rIns="90000" wrap="square" tIns="45000">
            <a:spAutoFit/>
          </a:bodyPr>
          <a:lstStyle/>
          <a:p>
            <a:pPr indent="0" lvl="0" marL="0" marR="0" rtl="0" algn="r">
              <a:lnSpc>
                <a:spcPct val="100000"/>
              </a:lnSpc>
              <a:spcBef>
                <a:spcPts val="0"/>
              </a:spcBef>
              <a:spcAft>
                <a:spcPts val="0"/>
              </a:spcAft>
              <a:buNone/>
            </a:pPr>
            <a:r>
              <a:rPr b="1" lang="cs-CZ" sz="2500" strike="noStrike">
                <a:solidFill>
                  <a:srgbClr val="FFFFFF"/>
                </a:solidFill>
                <a:latin typeface="Source Sans Pro"/>
                <a:ea typeface="Source Sans Pro"/>
                <a:cs typeface="Source Sans Pro"/>
                <a:sym typeface="Source Sans Pro"/>
              </a:rPr>
              <a:t>Jan 20,25</a:t>
            </a:r>
            <a:endParaRPr b="0" sz="2500" strike="noStrike">
              <a:solidFill>
                <a:schemeClr val="dk1"/>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pic>
        <p:nvPicPr>
          <p:cNvPr descr="nb-en-7-36.jpg" id="333" name="Google Shape;333;p36"/>
          <p:cNvPicPr preferRelativeResize="0"/>
          <p:nvPr/>
        </p:nvPicPr>
        <p:blipFill rotWithShape="1">
          <a:blip r:embed="rId3">
            <a:alphaModFix/>
          </a:blip>
          <a:srcRect b="0" l="0" r="0" t="0"/>
          <a:stretch/>
        </p:blipFill>
        <p:spPr>
          <a:xfrm>
            <a:off x="0" y="0"/>
            <a:ext cx="11711880" cy="6587640"/>
          </a:xfrm>
          <a:prstGeom prst="rect">
            <a:avLst/>
          </a:prstGeom>
          <a:noFill/>
          <a:ln>
            <a:noFill/>
          </a:ln>
        </p:spPr>
      </p:pic>
      <p:sp>
        <p:nvSpPr>
          <p:cNvPr id="334" name="Google Shape;334;p36"/>
          <p:cNvSpPr/>
          <p:nvPr/>
        </p:nvSpPr>
        <p:spPr>
          <a:xfrm>
            <a:off x="630720" y="513000"/>
            <a:ext cx="10209076" cy="1882651"/>
          </a:xfrm>
          <a:prstGeom prst="rect">
            <a:avLst/>
          </a:prstGeom>
          <a:noFill/>
          <a:ln>
            <a:noFill/>
          </a:ln>
        </p:spPr>
        <p:txBody>
          <a:bodyPr anchorCtr="0" anchor="t" bIns="45000" lIns="90000" spcFirstLastPara="1" rIns="90000" wrap="square" tIns="45000">
            <a:spAutoFit/>
          </a:bodyPr>
          <a:lstStyle/>
          <a:p>
            <a:pPr indent="0" lvl="0" marL="0" marR="0" rtl="0" algn="l">
              <a:lnSpc>
                <a:spcPct val="80000"/>
              </a:lnSpc>
              <a:spcBef>
                <a:spcPts val="0"/>
              </a:spcBef>
              <a:spcAft>
                <a:spcPts val="0"/>
              </a:spcAft>
              <a:buNone/>
            </a:pPr>
            <a:r>
              <a:rPr b="1" lang="cs-CZ" sz="7200" strike="noStrike">
                <a:solidFill>
                  <a:srgbClr val="FFFFFF"/>
                </a:solidFill>
                <a:latin typeface="Source Sans Pro"/>
                <a:ea typeface="Source Sans Pro"/>
                <a:cs typeface="Source Sans Pro"/>
                <a:sym typeface="Source Sans Pro"/>
              </a:rPr>
              <a:t>DŮKAZY </a:t>
            </a:r>
            <a:r>
              <a:rPr lang="cs-CZ" sz="7200">
                <a:solidFill>
                  <a:srgbClr val="FFFFFF"/>
                </a:solidFill>
                <a:latin typeface="Source Sans Pro Light"/>
                <a:ea typeface="Source Sans Pro Light"/>
                <a:cs typeface="Source Sans Pro Light"/>
                <a:sym typeface="Source Sans Pro Light"/>
              </a:rPr>
              <a:t>DOKAZUJÍCÍ, ŽE </a:t>
            </a:r>
            <a:r>
              <a:rPr b="1" lang="cs-CZ" sz="7200">
                <a:solidFill>
                  <a:srgbClr val="FFFFFF"/>
                </a:solidFill>
                <a:latin typeface="Source Sans Pro"/>
                <a:ea typeface="Source Sans Pro"/>
                <a:cs typeface="Source Sans Pro"/>
                <a:sym typeface="Source Sans Pro"/>
              </a:rPr>
              <a:t>JEŽÍŠ JE MESIÁŠ</a:t>
            </a:r>
            <a:r>
              <a:rPr b="1" lang="cs-CZ" sz="5400">
                <a:solidFill>
                  <a:srgbClr val="FFFFFF"/>
                </a:solidFill>
                <a:latin typeface="Source Sans Pro"/>
                <a:ea typeface="Source Sans Pro"/>
                <a:cs typeface="Source Sans Pro"/>
                <a:sym typeface="Source Sans Pro"/>
              </a:rPr>
              <a:t>:</a:t>
            </a:r>
            <a:endParaRPr/>
          </a:p>
        </p:txBody>
      </p:sp>
      <p:sp>
        <p:nvSpPr>
          <p:cNvPr id="335" name="Google Shape;335;p36"/>
          <p:cNvSpPr/>
          <p:nvPr/>
        </p:nvSpPr>
        <p:spPr>
          <a:xfrm>
            <a:off x="630720" y="2578641"/>
            <a:ext cx="10718280" cy="2756417"/>
          </a:xfrm>
          <a:prstGeom prst="rect">
            <a:avLst/>
          </a:prstGeom>
          <a:noFill/>
          <a:ln>
            <a:noFill/>
          </a:ln>
        </p:spPr>
        <p:txBody>
          <a:bodyPr anchorCtr="0" anchor="t" bIns="45000" lIns="90000" spcFirstLastPara="1" rIns="90000" wrap="square" tIns="45000">
            <a:spAutoFit/>
          </a:bodyPr>
          <a:lstStyle/>
          <a:p>
            <a:pPr indent="0" lvl="0" marL="0" marR="0" rtl="0" algn="l">
              <a:lnSpc>
                <a:spcPct val="116000"/>
              </a:lnSpc>
              <a:spcBef>
                <a:spcPts val="0"/>
              </a:spcBef>
              <a:spcAft>
                <a:spcPts val="0"/>
              </a:spcAft>
              <a:buNone/>
            </a:pPr>
            <a:r>
              <a:rPr b="1" lang="cs-CZ" sz="4990" strike="noStrike">
                <a:solidFill>
                  <a:srgbClr val="FFFFFF"/>
                </a:solidFill>
                <a:latin typeface="Source Sans Pro"/>
                <a:ea typeface="Source Sans Pro"/>
                <a:cs typeface="Source Sans Pro"/>
                <a:sym typeface="Source Sans Pro"/>
              </a:rPr>
              <a:t>5. Byl bit a ponižován</a:t>
            </a:r>
            <a:endParaRPr b="0" sz="4990" strike="noStrike">
              <a:solidFill>
                <a:schemeClr val="dk1"/>
              </a:solidFill>
              <a:latin typeface="Arial"/>
              <a:ea typeface="Arial"/>
              <a:cs typeface="Arial"/>
              <a:sym typeface="Arial"/>
            </a:endParaRPr>
          </a:p>
          <a:p>
            <a:pPr indent="0" lvl="0" marL="0" marR="0" rtl="0" algn="l">
              <a:lnSpc>
                <a:spcPct val="117000"/>
              </a:lnSpc>
              <a:spcBef>
                <a:spcPts val="0"/>
              </a:spcBef>
              <a:spcAft>
                <a:spcPts val="0"/>
              </a:spcAft>
              <a:buNone/>
            </a:pPr>
            <a:r>
              <a:rPr b="1" lang="cs-CZ" sz="4910" strike="noStrike">
                <a:solidFill>
                  <a:srgbClr val="FFFFFF"/>
                </a:solidFill>
                <a:latin typeface="Source Sans Pro"/>
                <a:ea typeface="Source Sans Pro"/>
                <a:cs typeface="Source Sans Pro"/>
                <a:sym typeface="Source Sans Pro"/>
              </a:rPr>
              <a:t>6. Byly mu probodeny ruce a nohy</a:t>
            </a:r>
            <a:endParaRPr b="0" sz="4910" strike="noStrike">
              <a:solidFill>
                <a:schemeClr val="dk1"/>
              </a:solidFill>
              <a:latin typeface="Arial"/>
              <a:ea typeface="Arial"/>
              <a:cs typeface="Arial"/>
              <a:sym typeface="Arial"/>
            </a:endParaRPr>
          </a:p>
          <a:p>
            <a:pPr indent="0" lvl="0" marL="0" marR="0" rtl="0" algn="l">
              <a:lnSpc>
                <a:spcPct val="116000"/>
              </a:lnSpc>
              <a:spcBef>
                <a:spcPts val="0"/>
              </a:spcBef>
              <a:spcAft>
                <a:spcPts val="0"/>
              </a:spcAft>
              <a:buNone/>
            </a:pPr>
            <a:r>
              <a:rPr b="1" lang="cs-CZ" sz="4990" strike="noStrike">
                <a:solidFill>
                  <a:srgbClr val="FFC000"/>
                </a:solidFill>
                <a:latin typeface="Source Sans Pro"/>
                <a:ea typeface="Source Sans Pro"/>
                <a:cs typeface="Source Sans Pro"/>
                <a:sym typeface="Source Sans Pro"/>
              </a:rPr>
              <a:t>7. Byl považován za zločince</a:t>
            </a:r>
            <a:endParaRPr b="0" sz="4990" strike="noStrike">
              <a:solidFill>
                <a:srgbClr val="FFC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pic>
        <p:nvPicPr>
          <p:cNvPr descr="nb-en-7-37.jpg" id="341" name="Google Shape;341;p37"/>
          <p:cNvPicPr preferRelativeResize="0"/>
          <p:nvPr/>
        </p:nvPicPr>
        <p:blipFill rotWithShape="1">
          <a:blip r:embed="rId3">
            <a:alphaModFix/>
          </a:blip>
          <a:srcRect b="0" l="0" r="0" t="0"/>
          <a:stretch/>
        </p:blipFill>
        <p:spPr>
          <a:xfrm>
            <a:off x="0" y="0"/>
            <a:ext cx="11711880" cy="6587640"/>
          </a:xfrm>
          <a:prstGeom prst="rect">
            <a:avLst/>
          </a:prstGeom>
          <a:noFill/>
          <a:ln>
            <a:noFill/>
          </a:ln>
        </p:spPr>
      </p:pic>
      <p:sp>
        <p:nvSpPr>
          <p:cNvPr id="342" name="Google Shape;342;p37"/>
          <p:cNvSpPr/>
          <p:nvPr/>
        </p:nvSpPr>
        <p:spPr>
          <a:xfrm>
            <a:off x="7636700" y="720000"/>
            <a:ext cx="3534300" cy="143070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1" lang="cs-CZ" sz="3330" strike="noStrike">
                <a:solidFill>
                  <a:srgbClr val="FFFFFF"/>
                </a:solidFill>
                <a:latin typeface="Source Sans Pro"/>
                <a:ea typeface="Source Sans Pro"/>
                <a:cs typeface="Source Sans Pro"/>
                <a:sym typeface="Source Sans Pro"/>
              </a:rPr>
              <a:t>„...a byl počten </a:t>
            </a:r>
            <a:br>
              <a:rPr b="1" lang="cs-CZ" sz="3330" strike="noStrike">
                <a:solidFill>
                  <a:srgbClr val="FFFFFF"/>
                </a:solidFill>
                <a:latin typeface="Source Sans Pro"/>
                <a:ea typeface="Source Sans Pro"/>
                <a:cs typeface="Source Sans Pro"/>
                <a:sym typeface="Source Sans Pro"/>
              </a:rPr>
            </a:br>
            <a:r>
              <a:rPr b="1" lang="cs-CZ" sz="3330" strike="noStrike">
                <a:solidFill>
                  <a:srgbClr val="FFFFFF"/>
                </a:solidFill>
                <a:latin typeface="Source Sans Pro"/>
                <a:ea typeface="Source Sans Pro"/>
                <a:cs typeface="Source Sans Pro"/>
                <a:sym typeface="Source Sans Pro"/>
              </a:rPr>
              <a:t>mezi nevěrníky.“</a:t>
            </a:r>
            <a:endParaRPr b="0" sz="3330" strike="noStrike">
              <a:solidFill>
                <a:schemeClr val="dk1"/>
              </a:solidFill>
              <a:latin typeface="Arial"/>
              <a:ea typeface="Arial"/>
              <a:cs typeface="Arial"/>
              <a:sym typeface="Arial"/>
            </a:endParaRPr>
          </a:p>
        </p:txBody>
      </p:sp>
      <p:sp>
        <p:nvSpPr>
          <p:cNvPr id="343" name="Google Shape;343;p37"/>
          <p:cNvSpPr/>
          <p:nvPr/>
        </p:nvSpPr>
        <p:spPr>
          <a:xfrm>
            <a:off x="5450760" y="4631400"/>
            <a:ext cx="5495400" cy="469800"/>
          </a:xfrm>
          <a:prstGeom prst="rect">
            <a:avLst/>
          </a:prstGeom>
          <a:noFill/>
          <a:ln>
            <a:noFill/>
          </a:ln>
        </p:spPr>
        <p:txBody>
          <a:bodyPr anchorCtr="0" anchor="b" bIns="45000" lIns="90000" spcFirstLastPara="1" rIns="90000" wrap="square" tIns="45000">
            <a:spAutoFit/>
          </a:bodyPr>
          <a:lstStyle/>
          <a:p>
            <a:pPr indent="0" lvl="0" marL="0" marR="0" rtl="0" algn="r">
              <a:lnSpc>
                <a:spcPct val="100000"/>
              </a:lnSpc>
              <a:spcBef>
                <a:spcPts val="0"/>
              </a:spcBef>
              <a:spcAft>
                <a:spcPts val="0"/>
              </a:spcAft>
              <a:buNone/>
            </a:pPr>
            <a:r>
              <a:rPr b="1" lang="cs-CZ" sz="2500" strike="noStrike">
                <a:solidFill>
                  <a:srgbClr val="FFFFFF"/>
                </a:solidFill>
                <a:latin typeface="Source Sans Pro"/>
                <a:ea typeface="Source Sans Pro"/>
                <a:cs typeface="Source Sans Pro"/>
                <a:sym typeface="Source Sans Pro"/>
              </a:rPr>
              <a:t>Izajáš 53,12</a:t>
            </a:r>
            <a:endParaRPr b="0" sz="2500" strike="noStrike">
              <a:solidFill>
                <a:schemeClr val="dk1"/>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pic>
        <p:nvPicPr>
          <p:cNvPr descr="nb-en-7-38.jpg" id="349" name="Google Shape;349;p38"/>
          <p:cNvPicPr preferRelativeResize="0"/>
          <p:nvPr/>
        </p:nvPicPr>
        <p:blipFill rotWithShape="1">
          <a:blip r:embed="rId3">
            <a:alphaModFix/>
          </a:blip>
          <a:srcRect b="0" l="0" r="0" t="0"/>
          <a:stretch/>
        </p:blipFill>
        <p:spPr>
          <a:xfrm>
            <a:off x="0" y="0"/>
            <a:ext cx="11711880" cy="6587640"/>
          </a:xfrm>
          <a:prstGeom prst="rect">
            <a:avLst/>
          </a:prstGeom>
          <a:noFill/>
          <a:ln>
            <a:noFill/>
          </a:ln>
        </p:spPr>
      </p:pic>
      <p:sp>
        <p:nvSpPr>
          <p:cNvPr id="350" name="Google Shape;350;p38"/>
          <p:cNvSpPr/>
          <p:nvPr/>
        </p:nvSpPr>
        <p:spPr>
          <a:xfrm>
            <a:off x="6869430" y="666180"/>
            <a:ext cx="4076730" cy="2140671"/>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1" lang="cs-CZ" sz="3330" strike="noStrike">
                <a:solidFill>
                  <a:srgbClr val="FFFFFF"/>
                </a:solidFill>
                <a:latin typeface="Source Sans Pro"/>
                <a:ea typeface="Source Sans Pro"/>
                <a:cs typeface="Source Sans Pro"/>
                <a:sym typeface="Source Sans Pro"/>
              </a:rPr>
              <a:t>„S ním ukřižovali dva povstalce, jednoho po pravici </a:t>
            </a:r>
            <a:br>
              <a:rPr b="1" lang="cs-CZ" sz="3330" strike="noStrike">
                <a:solidFill>
                  <a:srgbClr val="FFFFFF"/>
                </a:solidFill>
                <a:latin typeface="Source Sans Pro"/>
                <a:ea typeface="Source Sans Pro"/>
                <a:cs typeface="Source Sans Pro"/>
                <a:sym typeface="Source Sans Pro"/>
              </a:rPr>
            </a:br>
            <a:r>
              <a:rPr b="1" lang="cs-CZ" sz="3330" strike="noStrike">
                <a:solidFill>
                  <a:srgbClr val="FFFFFF"/>
                </a:solidFill>
                <a:latin typeface="Source Sans Pro"/>
                <a:ea typeface="Source Sans Pro"/>
                <a:cs typeface="Source Sans Pro"/>
                <a:sym typeface="Source Sans Pro"/>
              </a:rPr>
              <a:t>a druhého po levici.“</a:t>
            </a:r>
            <a:endParaRPr b="0" sz="3330" strike="noStrike">
              <a:solidFill>
                <a:schemeClr val="dk1"/>
              </a:solidFill>
              <a:latin typeface="Arial"/>
              <a:ea typeface="Arial"/>
              <a:cs typeface="Arial"/>
              <a:sym typeface="Arial"/>
            </a:endParaRPr>
          </a:p>
        </p:txBody>
      </p:sp>
      <p:sp>
        <p:nvSpPr>
          <p:cNvPr id="351" name="Google Shape;351;p38"/>
          <p:cNvSpPr/>
          <p:nvPr/>
        </p:nvSpPr>
        <p:spPr>
          <a:xfrm>
            <a:off x="5450760" y="4631400"/>
            <a:ext cx="5495400" cy="469800"/>
          </a:xfrm>
          <a:prstGeom prst="rect">
            <a:avLst/>
          </a:prstGeom>
          <a:noFill/>
          <a:ln>
            <a:noFill/>
          </a:ln>
        </p:spPr>
        <p:txBody>
          <a:bodyPr anchorCtr="0" anchor="b" bIns="45000" lIns="90000" spcFirstLastPara="1" rIns="90000" wrap="square" tIns="45000">
            <a:spAutoFit/>
          </a:bodyPr>
          <a:lstStyle/>
          <a:p>
            <a:pPr indent="0" lvl="0" marL="0" marR="0" rtl="0" algn="r">
              <a:lnSpc>
                <a:spcPct val="100000"/>
              </a:lnSpc>
              <a:spcBef>
                <a:spcPts val="0"/>
              </a:spcBef>
              <a:spcAft>
                <a:spcPts val="0"/>
              </a:spcAft>
              <a:buNone/>
            </a:pPr>
            <a:r>
              <a:rPr b="1" lang="cs-CZ" sz="2500" strike="noStrike">
                <a:solidFill>
                  <a:srgbClr val="FFFFFF"/>
                </a:solidFill>
                <a:latin typeface="Source Sans Pro"/>
                <a:ea typeface="Source Sans Pro"/>
                <a:cs typeface="Source Sans Pro"/>
                <a:sym typeface="Source Sans Pro"/>
              </a:rPr>
              <a:t>Marek 15,27</a:t>
            </a:r>
            <a:endParaRPr b="0" sz="2500" strike="noStrike">
              <a:solidFill>
                <a:schemeClr val="dk1"/>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pic>
        <p:nvPicPr>
          <p:cNvPr descr="nb-en-7-39.jpg" id="357" name="Google Shape;357;p39"/>
          <p:cNvPicPr preferRelativeResize="0"/>
          <p:nvPr/>
        </p:nvPicPr>
        <p:blipFill rotWithShape="1">
          <a:blip r:embed="rId3">
            <a:alphaModFix/>
          </a:blip>
          <a:srcRect b="0" l="0" r="0" t="0"/>
          <a:stretch/>
        </p:blipFill>
        <p:spPr>
          <a:xfrm>
            <a:off x="0" y="0"/>
            <a:ext cx="11711880" cy="6587641"/>
          </a:xfrm>
          <a:prstGeom prst="rect">
            <a:avLst/>
          </a:prstGeom>
          <a:noFill/>
          <a:ln>
            <a:noFill/>
          </a:ln>
        </p:spPr>
      </p:pic>
      <p:sp>
        <p:nvSpPr>
          <p:cNvPr id="358" name="Google Shape;358;p39"/>
          <p:cNvSpPr/>
          <p:nvPr/>
        </p:nvSpPr>
        <p:spPr>
          <a:xfrm>
            <a:off x="720001" y="720000"/>
            <a:ext cx="10034700" cy="111570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1" lang="cs-CZ" sz="3330" strike="noStrike">
                <a:solidFill>
                  <a:srgbClr val="FFFFFF"/>
                </a:solidFill>
                <a:latin typeface="Source Sans Pro"/>
                <a:ea typeface="Source Sans Pro"/>
                <a:cs typeface="Source Sans Pro"/>
                <a:sym typeface="Source Sans Pro"/>
              </a:rPr>
              <a:t>Naplnilo se Písmo, které praví: </a:t>
            </a:r>
            <a:br>
              <a:rPr b="1" lang="cs-CZ" sz="3330" strike="noStrike">
                <a:solidFill>
                  <a:srgbClr val="FFFFFF"/>
                </a:solidFill>
                <a:latin typeface="Source Sans Pro"/>
                <a:ea typeface="Source Sans Pro"/>
                <a:cs typeface="Source Sans Pro"/>
                <a:sym typeface="Source Sans Pro"/>
              </a:rPr>
            </a:br>
            <a:r>
              <a:rPr b="1" lang="cs-CZ" sz="3330" strike="noStrike">
                <a:solidFill>
                  <a:srgbClr val="FFFFFF"/>
                </a:solidFill>
                <a:latin typeface="Source Sans Pro"/>
                <a:ea typeface="Source Sans Pro"/>
                <a:cs typeface="Source Sans Pro"/>
                <a:sym typeface="Source Sans Pro"/>
              </a:rPr>
              <a:t>„Byl započten mezi bezzákonné.“</a:t>
            </a:r>
            <a:endParaRPr b="0" sz="3330" strike="noStrike">
              <a:solidFill>
                <a:schemeClr val="dk1"/>
              </a:solidFill>
              <a:latin typeface="Arial"/>
              <a:ea typeface="Arial"/>
              <a:cs typeface="Arial"/>
              <a:sym typeface="Arial"/>
            </a:endParaRPr>
          </a:p>
        </p:txBody>
      </p:sp>
      <p:sp>
        <p:nvSpPr>
          <p:cNvPr id="359" name="Google Shape;359;p39"/>
          <p:cNvSpPr/>
          <p:nvPr/>
        </p:nvSpPr>
        <p:spPr>
          <a:xfrm>
            <a:off x="5450760" y="4631400"/>
            <a:ext cx="5495400" cy="469800"/>
          </a:xfrm>
          <a:prstGeom prst="rect">
            <a:avLst/>
          </a:prstGeom>
          <a:noFill/>
          <a:ln>
            <a:noFill/>
          </a:ln>
        </p:spPr>
        <p:txBody>
          <a:bodyPr anchorCtr="0" anchor="b" bIns="45000" lIns="90000" spcFirstLastPara="1" rIns="90000" wrap="square" tIns="45000">
            <a:spAutoFit/>
          </a:bodyPr>
          <a:lstStyle/>
          <a:p>
            <a:pPr indent="0" lvl="0" marL="0" marR="0" rtl="0" algn="r">
              <a:lnSpc>
                <a:spcPct val="100000"/>
              </a:lnSpc>
              <a:spcBef>
                <a:spcPts val="0"/>
              </a:spcBef>
              <a:spcAft>
                <a:spcPts val="0"/>
              </a:spcAft>
              <a:buNone/>
            </a:pPr>
            <a:r>
              <a:rPr b="1" lang="cs-CZ" sz="2500" strike="noStrike">
                <a:solidFill>
                  <a:srgbClr val="FFFFFF"/>
                </a:solidFill>
                <a:latin typeface="Source Sans Pro"/>
                <a:ea typeface="Source Sans Pro"/>
                <a:cs typeface="Source Sans Pro"/>
                <a:sym typeface="Source Sans Pro"/>
              </a:rPr>
              <a:t>Marek 15,28</a:t>
            </a:r>
            <a:endParaRPr b="0" sz="2500" strike="noStrike">
              <a:solidFill>
                <a:schemeClr val="dk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pic>
        <p:nvPicPr>
          <p:cNvPr descr="nb-en-7-4.jpg" id="89" name="Google Shape;89;p4"/>
          <p:cNvPicPr preferRelativeResize="0"/>
          <p:nvPr/>
        </p:nvPicPr>
        <p:blipFill rotWithShape="1">
          <a:blip r:embed="rId3">
            <a:alphaModFix/>
          </a:blip>
          <a:srcRect b="0" l="0" r="0" t="0"/>
          <a:stretch/>
        </p:blipFill>
        <p:spPr>
          <a:xfrm>
            <a:off x="0" y="0"/>
            <a:ext cx="11711880" cy="658764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pic>
        <p:nvPicPr>
          <p:cNvPr descr="nb-en-7-40.jpg" id="365" name="Google Shape;365;p40"/>
          <p:cNvPicPr preferRelativeResize="0"/>
          <p:nvPr/>
        </p:nvPicPr>
        <p:blipFill rotWithShape="1">
          <a:blip r:embed="rId3">
            <a:alphaModFix/>
          </a:blip>
          <a:srcRect b="0" l="0" r="0" t="0"/>
          <a:stretch/>
        </p:blipFill>
        <p:spPr>
          <a:xfrm>
            <a:off x="0" y="0"/>
            <a:ext cx="11711880" cy="6587640"/>
          </a:xfrm>
          <a:prstGeom prst="rect">
            <a:avLst/>
          </a:prstGeom>
          <a:noFill/>
          <a:ln>
            <a:noFill/>
          </a:ln>
        </p:spPr>
      </p:pic>
      <p:sp>
        <p:nvSpPr>
          <p:cNvPr id="366" name="Google Shape;366;p40"/>
          <p:cNvSpPr/>
          <p:nvPr/>
        </p:nvSpPr>
        <p:spPr>
          <a:xfrm>
            <a:off x="720000" y="475200"/>
            <a:ext cx="10629000" cy="1882800"/>
          </a:xfrm>
          <a:prstGeom prst="rect">
            <a:avLst/>
          </a:prstGeom>
          <a:noFill/>
          <a:ln>
            <a:noFill/>
          </a:ln>
        </p:spPr>
        <p:txBody>
          <a:bodyPr anchorCtr="0" anchor="t" bIns="45000" lIns="90000" spcFirstLastPara="1" rIns="90000" wrap="square" tIns="45000">
            <a:spAutoFit/>
          </a:bodyPr>
          <a:lstStyle/>
          <a:p>
            <a:pPr indent="0" lvl="0" marL="0" marR="0" rtl="0" algn="l">
              <a:lnSpc>
                <a:spcPct val="80000"/>
              </a:lnSpc>
              <a:spcBef>
                <a:spcPts val="0"/>
              </a:spcBef>
              <a:spcAft>
                <a:spcPts val="0"/>
              </a:spcAft>
              <a:buNone/>
            </a:pPr>
            <a:r>
              <a:rPr b="1" lang="cs-CZ" sz="7200" strike="noStrike">
                <a:solidFill>
                  <a:srgbClr val="FFFFFF"/>
                </a:solidFill>
                <a:latin typeface="Source Sans Pro"/>
                <a:ea typeface="Source Sans Pro"/>
                <a:cs typeface="Source Sans Pro"/>
                <a:sym typeface="Source Sans Pro"/>
              </a:rPr>
              <a:t>DŮKAZY </a:t>
            </a:r>
            <a:r>
              <a:rPr lang="cs-CZ" sz="7200">
                <a:solidFill>
                  <a:srgbClr val="FFFFFF"/>
                </a:solidFill>
                <a:latin typeface="Source Sans Pro Light"/>
                <a:ea typeface="Source Sans Pro Light"/>
                <a:cs typeface="Source Sans Pro Light"/>
                <a:sym typeface="Source Sans Pro Light"/>
              </a:rPr>
              <a:t>DOKAZUJÍCÍ, ŽE </a:t>
            </a:r>
            <a:r>
              <a:rPr b="1" lang="cs-CZ" sz="7200">
                <a:solidFill>
                  <a:srgbClr val="FFFFFF"/>
                </a:solidFill>
                <a:latin typeface="Source Sans Pro"/>
                <a:ea typeface="Source Sans Pro"/>
                <a:cs typeface="Source Sans Pro"/>
                <a:sym typeface="Source Sans Pro"/>
              </a:rPr>
              <a:t>JEŽÍŠ JE MESIÁŠ</a:t>
            </a:r>
            <a:r>
              <a:rPr b="1" lang="cs-CZ" sz="5400">
                <a:solidFill>
                  <a:srgbClr val="FFFFFF"/>
                </a:solidFill>
                <a:latin typeface="Source Sans Pro"/>
                <a:ea typeface="Source Sans Pro"/>
                <a:cs typeface="Source Sans Pro"/>
                <a:sym typeface="Source Sans Pro"/>
              </a:rPr>
              <a:t>:</a:t>
            </a:r>
            <a:endParaRPr/>
          </a:p>
        </p:txBody>
      </p:sp>
      <p:sp>
        <p:nvSpPr>
          <p:cNvPr id="367" name="Google Shape;367;p40"/>
          <p:cNvSpPr/>
          <p:nvPr/>
        </p:nvSpPr>
        <p:spPr>
          <a:xfrm>
            <a:off x="720000" y="2357925"/>
            <a:ext cx="10629000" cy="3640500"/>
          </a:xfrm>
          <a:prstGeom prst="rect">
            <a:avLst/>
          </a:prstGeom>
          <a:noFill/>
          <a:ln>
            <a:noFill/>
          </a:ln>
        </p:spPr>
        <p:txBody>
          <a:bodyPr anchorCtr="0" anchor="t" bIns="45000" lIns="90000" spcFirstLastPara="1" rIns="90000" wrap="square" tIns="45000">
            <a:spAutoFit/>
          </a:bodyPr>
          <a:lstStyle/>
          <a:p>
            <a:pPr indent="0" lvl="0" marL="0" marR="0" rtl="0" algn="l">
              <a:lnSpc>
                <a:spcPct val="116000"/>
              </a:lnSpc>
              <a:spcBef>
                <a:spcPts val="0"/>
              </a:spcBef>
              <a:spcAft>
                <a:spcPts val="0"/>
              </a:spcAft>
              <a:buNone/>
            </a:pPr>
            <a:r>
              <a:rPr b="1" lang="cs-CZ" sz="4990" strike="noStrike">
                <a:solidFill>
                  <a:srgbClr val="FFFFFF"/>
                </a:solidFill>
                <a:latin typeface="Source Sans Pro"/>
                <a:ea typeface="Source Sans Pro"/>
                <a:cs typeface="Source Sans Pro"/>
                <a:sym typeface="Source Sans Pro"/>
              </a:rPr>
              <a:t>5. Byl bit a ponižován</a:t>
            </a:r>
            <a:endParaRPr b="0" sz="4990" strike="noStrike">
              <a:solidFill>
                <a:schemeClr val="dk1"/>
              </a:solidFill>
              <a:latin typeface="Arial"/>
              <a:ea typeface="Arial"/>
              <a:cs typeface="Arial"/>
              <a:sym typeface="Arial"/>
            </a:endParaRPr>
          </a:p>
          <a:p>
            <a:pPr indent="0" lvl="0" marL="0" marR="0" rtl="0" algn="l">
              <a:lnSpc>
                <a:spcPct val="117000"/>
              </a:lnSpc>
              <a:spcBef>
                <a:spcPts val="0"/>
              </a:spcBef>
              <a:spcAft>
                <a:spcPts val="0"/>
              </a:spcAft>
              <a:buNone/>
            </a:pPr>
            <a:r>
              <a:rPr b="1" lang="cs-CZ" sz="4910" strike="noStrike">
                <a:solidFill>
                  <a:srgbClr val="FFFFFF"/>
                </a:solidFill>
                <a:latin typeface="Source Sans Pro"/>
                <a:ea typeface="Source Sans Pro"/>
                <a:cs typeface="Source Sans Pro"/>
                <a:sym typeface="Source Sans Pro"/>
              </a:rPr>
              <a:t>6. Byly mu probodeny ruce a nohy</a:t>
            </a:r>
            <a:endParaRPr b="0" sz="4910" strike="noStrike">
              <a:solidFill>
                <a:schemeClr val="dk1"/>
              </a:solidFill>
              <a:latin typeface="Arial"/>
              <a:ea typeface="Arial"/>
              <a:cs typeface="Arial"/>
              <a:sym typeface="Arial"/>
            </a:endParaRPr>
          </a:p>
          <a:p>
            <a:pPr indent="0" lvl="0" marL="0" marR="0" rtl="0" algn="l">
              <a:lnSpc>
                <a:spcPct val="116000"/>
              </a:lnSpc>
              <a:spcBef>
                <a:spcPts val="0"/>
              </a:spcBef>
              <a:spcAft>
                <a:spcPts val="0"/>
              </a:spcAft>
              <a:buNone/>
            </a:pPr>
            <a:r>
              <a:rPr b="1" lang="cs-CZ" sz="4990" strike="noStrike">
                <a:solidFill>
                  <a:srgbClr val="FFFFFF"/>
                </a:solidFill>
                <a:latin typeface="Source Sans Pro"/>
                <a:ea typeface="Source Sans Pro"/>
                <a:cs typeface="Source Sans Pro"/>
                <a:sym typeface="Source Sans Pro"/>
              </a:rPr>
              <a:t>7. Byl považován za zločince</a:t>
            </a:r>
            <a:endParaRPr b="0" sz="4990" strike="noStrike">
              <a:solidFill>
                <a:schemeClr val="dk1"/>
              </a:solidFill>
              <a:latin typeface="Arial"/>
              <a:ea typeface="Arial"/>
              <a:cs typeface="Arial"/>
              <a:sym typeface="Arial"/>
            </a:endParaRPr>
          </a:p>
          <a:p>
            <a:pPr indent="0" lvl="0" marL="0" marR="0" rtl="0" algn="l">
              <a:lnSpc>
                <a:spcPct val="117000"/>
              </a:lnSpc>
              <a:spcBef>
                <a:spcPts val="0"/>
              </a:spcBef>
              <a:spcAft>
                <a:spcPts val="0"/>
              </a:spcAft>
              <a:buNone/>
            </a:pPr>
            <a:r>
              <a:rPr b="1" lang="cs-CZ" sz="4910" strike="noStrike">
                <a:solidFill>
                  <a:srgbClr val="FFC000"/>
                </a:solidFill>
                <a:latin typeface="Source Sans Pro"/>
                <a:ea typeface="Source Sans Pro"/>
                <a:cs typeface="Source Sans Pro"/>
                <a:sym typeface="Source Sans Pro"/>
              </a:rPr>
              <a:t>8. Losovali o </a:t>
            </a:r>
            <a:r>
              <a:rPr b="1" lang="cs-CZ" sz="4910">
                <a:solidFill>
                  <a:srgbClr val="FFC000"/>
                </a:solidFill>
                <a:latin typeface="Source Sans Pro"/>
                <a:ea typeface="Source Sans Pro"/>
                <a:cs typeface="Source Sans Pro"/>
                <a:sym typeface="Source Sans Pro"/>
              </a:rPr>
              <a:t>J</a:t>
            </a:r>
            <a:r>
              <a:rPr b="1" lang="cs-CZ" sz="4910" strike="noStrike">
                <a:solidFill>
                  <a:srgbClr val="FFC000"/>
                </a:solidFill>
                <a:latin typeface="Source Sans Pro"/>
                <a:ea typeface="Source Sans Pro"/>
                <a:cs typeface="Source Sans Pro"/>
                <a:sym typeface="Source Sans Pro"/>
              </a:rPr>
              <a:t>eho oděv</a:t>
            </a:r>
            <a:endParaRPr b="0" sz="4910" strike="noStrike">
              <a:solidFill>
                <a:srgbClr val="FFC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pic>
        <p:nvPicPr>
          <p:cNvPr descr="nb-en-7-41.jpg" id="373" name="Google Shape;373;p41"/>
          <p:cNvPicPr preferRelativeResize="0"/>
          <p:nvPr/>
        </p:nvPicPr>
        <p:blipFill rotWithShape="1">
          <a:blip r:embed="rId3">
            <a:alphaModFix/>
          </a:blip>
          <a:srcRect b="0" l="0" r="0" t="0"/>
          <a:stretch/>
        </p:blipFill>
        <p:spPr>
          <a:xfrm>
            <a:off x="0" y="0"/>
            <a:ext cx="11711880" cy="6587640"/>
          </a:xfrm>
          <a:prstGeom prst="rect">
            <a:avLst/>
          </a:prstGeom>
          <a:noFill/>
          <a:ln>
            <a:noFill/>
          </a:ln>
        </p:spPr>
      </p:pic>
      <p:sp>
        <p:nvSpPr>
          <p:cNvPr id="374" name="Google Shape;374;p41"/>
          <p:cNvSpPr/>
          <p:nvPr/>
        </p:nvSpPr>
        <p:spPr>
          <a:xfrm>
            <a:off x="6783570" y="642038"/>
            <a:ext cx="5337720" cy="1115775"/>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1" lang="cs-CZ" sz="3330" strike="noStrike">
                <a:solidFill>
                  <a:srgbClr val="FFFFFF"/>
                </a:solidFill>
                <a:latin typeface="Source Sans Pro"/>
                <a:ea typeface="Source Sans Pro"/>
                <a:cs typeface="Source Sans Pro"/>
                <a:sym typeface="Source Sans Pro"/>
              </a:rPr>
              <a:t>„Dělí se o mé roucho, </a:t>
            </a:r>
            <a:br>
              <a:rPr b="1" lang="cs-CZ" sz="3330" strike="noStrike">
                <a:solidFill>
                  <a:srgbClr val="FFFFFF"/>
                </a:solidFill>
                <a:latin typeface="Source Sans Pro"/>
                <a:ea typeface="Source Sans Pro"/>
                <a:cs typeface="Source Sans Pro"/>
                <a:sym typeface="Source Sans Pro"/>
              </a:rPr>
            </a:br>
            <a:r>
              <a:rPr b="1" lang="cs-CZ" sz="3330" strike="noStrike">
                <a:solidFill>
                  <a:srgbClr val="FFFFFF"/>
                </a:solidFill>
                <a:latin typeface="Source Sans Pro"/>
                <a:ea typeface="Source Sans Pro"/>
                <a:cs typeface="Source Sans Pro"/>
                <a:sym typeface="Source Sans Pro"/>
              </a:rPr>
              <a:t>losují o můj oděv.“</a:t>
            </a:r>
            <a:endParaRPr b="0" sz="3330" strike="noStrike">
              <a:solidFill>
                <a:schemeClr val="dk1"/>
              </a:solidFill>
              <a:latin typeface="Arial"/>
              <a:ea typeface="Arial"/>
              <a:cs typeface="Arial"/>
              <a:sym typeface="Arial"/>
            </a:endParaRPr>
          </a:p>
        </p:txBody>
      </p:sp>
      <p:sp>
        <p:nvSpPr>
          <p:cNvPr id="375" name="Google Shape;375;p41"/>
          <p:cNvSpPr/>
          <p:nvPr/>
        </p:nvSpPr>
        <p:spPr>
          <a:xfrm>
            <a:off x="5450760" y="4631400"/>
            <a:ext cx="5495400" cy="469800"/>
          </a:xfrm>
          <a:prstGeom prst="rect">
            <a:avLst/>
          </a:prstGeom>
          <a:noFill/>
          <a:ln>
            <a:noFill/>
          </a:ln>
        </p:spPr>
        <p:txBody>
          <a:bodyPr anchorCtr="0" anchor="b" bIns="45000" lIns="90000" spcFirstLastPara="1" rIns="90000" wrap="square" tIns="45000">
            <a:spAutoFit/>
          </a:bodyPr>
          <a:lstStyle/>
          <a:p>
            <a:pPr indent="0" lvl="0" marL="0" marR="0" rtl="0" algn="r">
              <a:lnSpc>
                <a:spcPct val="100000"/>
              </a:lnSpc>
              <a:spcBef>
                <a:spcPts val="0"/>
              </a:spcBef>
              <a:spcAft>
                <a:spcPts val="0"/>
              </a:spcAft>
              <a:buNone/>
            </a:pPr>
            <a:r>
              <a:rPr b="1" lang="cs-CZ" sz="2500" strike="noStrike">
                <a:solidFill>
                  <a:srgbClr val="FFFFFF"/>
                </a:solidFill>
                <a:latin typeface="Source Sans Pro"/>
                <a:ea typeface="Source Sans Pro"/>
                <a:cs typeface="Source Sans Pro"/>
                <a:sym typeface="Source Sans Pro"/>
              </a:rPr>
              <a:t>Žalmy 22,19</a:t>
            </a:r>
            <a:endParaRPr b="0" sz="2500" strike="noStrike">
              <a:solidFill>
                <a:schemeClr val="dk1"/>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pic>
        <p:nvPicPr>
          <p:cNvPr descr="nb-en-7-42.jpg" id="381" name="Google Shape;381;p42"/>
          <p:cNvPicPr preferRelativeResize="0"/>
          <p:nvPr/>
        </p:nvPicPr>
        <p:blipFill rotWithShape="1">
          <a:blip r:embed="rId3">
            <a:alphaModFix/>
          </a:blip>
          <a:srcRect b="0" l="0" r="0" t="0"/>
          <a:stretch/>
        </p:blipFill>
        <p:spPr>
          <a:xfrm>
            <a:off x="0" y="0"/>
            <a:ext cx="11711880" cy="6587640"/>
          </a:xfrm>
          <a:prstGeom prst="rect">
            <a:avLst/>
          </a:prstGeom>
          <a:noFill/>
          <a:ln>
            <a:noFill/>
          </a:ln>
        </p:spPr>
      </p:pic>
      <p:sp>
        <p:nvSpPr>
          <p:cNvPr id="382" name="Google Shape;382;p42"/>
          <p:cNvSpPr/>
          <p:nvPr/>
        </p:nvSpPr>
        <p:spPr>
          <a:xfrm>
            <a:off x="720000" y="720005"/>
            <a:ext cx="5337600" cy="262770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1" lang="cs-CZ" sz="3330" strike="noStrike">
                <a:solidFill>
                  <a:srgbClr val="FFFFFF"/>
                </a:solidFill>
                <a:latin typeface="Source Sans Pro"/>
                <a:ea typeface="Source Sans Pro"/>
                <a:cs typeface="Source Sans Pro"/>
                <a:sym typeface="Source Sans Pro"/>
              </a:rPr>
              <a:t>„Když vojáci Ježíše ukřižovali, vzali jeho šaty </a:t>
            </a:r>
            <a:br>
              <a:rPr lang="cs-CZ" sz="1800">
                <a:solidFill>
                  <a:schemeClr val="dk1"/>
                </a:solidFill>
                <a:latin typeface="Arial"/>
                <a:ea typeface="Arial"/>
                <a:cs typeface="Arial"/>
                <a:sym typeface="Arial"/>
              </a:rPr>
            </a:br>
            <a:r>
              <a:rPr b="1" lang="cs-CZ" sz="3330" strike="noStrike">
                <a:solidFill>
                  <a:srgbClr val="FFFFFF"/>
                </a:solidFill>
                <a:latin typeface="Source Sans Pro"/>
                <a:ea typeface="Source Sans Pro"/>
                <a:cs typeface="Source Sans Pro"/>
                <a:sym typeface="Source Sans Pro"/>
              </a:rPr>
              <a:t>a rozdělili je na čtyři díly... Ten šat byl beze švů, </a:t>
            </a:r>
            <a:br>
              <a:rPr b="1" lang="cs-CZ" sz="3330" strike="noStrike">
                <a:solidFill>
                  <a:srgbClr val="FFFFFF"/>
                </a:solidFill>
                <a:latin typeface="Source Sans Pro"/>
                <a:ea typeface="Source Sans Pro"/>
                <a:cs typeface="Source Sans Pro"/>
                <a:sym typeface="Source Sans Pro"/>
              </a:rPr>
            </a:br>
            <a:r>
              <a:rPr b="1" lang="cs-CZ" sz="3330" strike="noStrike">
                <a:solidFill>
                  <a:srgbClr val="FFFFFF"/>
                </a:solidFill>
                <a:latin typeface="Source Sans Pro"/>
                <a:ea typeface="Source Sans Pro"/>
                <a:cs typeface="Source Sans Pro"/>
                <a:sym typeface="Source Sans Pro"/>
              </a:rPr>
              <a:t>od shora vcelku utkaný.“</a:t>
            </a:r>
            <a:endParaRPr b="0" sz="3330" strike="noStrike">
              <a:solidFill>
                <a:schemeClr val="dk1"/>
              </a:solidFill>
              <a:latin typeface="Arial"/>
              <a:ea typeface="Arial"/>
              <a:cs typeface="Arial"/>
              <a:sym typeface="Arial"/>
            </a:endParaRPr>
          </a:p>
        </p:txBody>
      </p:sp>
      <p:sp>
        <p:nvSpPr>
          <p:cNvPr id="383" name="Google Shape;383;p42"/>
          <p:cNvSpPr/>
          <p:nvPr/>
        </p:nvSpPr>
        <p:spPr>
          <a:xfrm>
            <a:off x="5450760" y="4631400"/>
            <a:ext cx="5495400" cy="469800"/>
          </a:xfrm>
          <a:prstGeom prst="rect">
            <a:avLst/>
          </a:prstGeom>
          <a:noFill/>
          <a:ln>
            <a:noFill/>
          </a:ln>
        </p:spPr>
        <p:txBody>
          <a:bodyPr anchorCtr="0" anchor="b" bIns="45000" lIns="90000" spcFirstLastPara="1" rIns="90000" wrap="square" tIns="45000">
            <a:spAutoFit/>
          </a:bodyPr>
          <a:lstStyle/>
          <a:p>
            <a:pPr indent="0" lvl="0" marL="0" marR="0" rtl="0" algn="r">
              <a:lnSpc>
                <a:spcPct val="100000"/>
              </a:lnSpc>
              <a:spcBef>
                <a:spcPts val="0"/>
              </a:spcBef>
              <a:spcAft>
                <a:spcPts val="0"/>
              </a:spcAft>
              <a:buNone/>
            </a:pPr>
            <a:r>
              <a:rPr b="1" lang="cs-CZ" sz="2500" strike="noStrike">
                <a:solidFill>
                  <a:srgbClr val="FFFFFF"/>
                </a:solidFill>
                <a:latin typeface="Source Sans Pro"/>
                <a:ea typeface="Source Sans Pro"/>
                <a:cs typeface="Source Sans Pro"/>
                <a:sym typeface="Source Sans Pro"/>
              </a:rPr>
              <a:t>Jan 19,23</a:t>
            </a:r>
            <a:endParaRPr b="0" sz="2500" strike="noStrike">
              <a:solidFill>
                <a:schemeClr val="dk1"/>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pic>
        <p:nvPicPr>
          <p:cNvPr descr="nb-en-7-43.jpg" id="389" name="Google Shape;389;p43"/>
          <p:cNvPicPr preferRelativeResize="0"/>
          <p:nvPr/>
        </p:nvPicPr>
        <p:blipFill rotWithShape="1">
          <a:blip r:embed="rId3">
            <a:alphaModFix/>
          </a:blip>
          <a:srcRect b="0" l="0" r="0" t="0"/>
          <a:stretch/>
        </p:blipFill>
        <p:spPr>
          <a:xfrm>
            <a:off x="0" y="0"/>
            <a:ext cx="11711880" cy="6587640"/>
          </a:xfrm>
          <a:prstGeom prst="rect">
            <a:avLst/>
          </a:prstGeom>
          <a:noFill/>
          <a:ln>
            <a:noFill/>
          </a:ln>
        </p:spPr>
      </p:pic>
      <p:sp>
        <p:nvSpPr>
          <p:cNvPr id="390" name="Google Shape;390;p43"/>
          <p:cNvSpPr/>
          <p:nvPr/>
        </p:nvSpPr>
        <p:spPr>
          <a:xfrm>
            <a:off x="720900" y="721175"/>
            <a:ext cx="4964100" cy="237720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1" lang="cs-CZ" sz="3330" strike="noStrike">
                <a:solidFill>
                  <a:srgbClr val="FFFFFF"/>
                </a:solidFill>
                <a:latin typeface="Source Sans Pro"/>
                <a:ea typeface="Source Sans Pro"/>
                <a:cs typeface="Source Sans Pro"/>
                <a:sym typeface="Source Sans Pro"/>
              </a:rPr>
              <a:t>„Řekli si mezi sebou: </a:t>
            </a:r>
            <a:br>
              <a:rPr b="1" lang="cs-CZ" sz="3330" strike="noStrike">
                <a:solidFill>
                  <a:srgbClr val="FFFFFF"/>
                </a:solidFill>
                <a:latin typeface="Source Sans Pro"/>
                <a:ea typeface="Source Sans Pro"/>
                <a:cs typeface="Source Sans Pro"/>
                <a:sym typeface="Source Sans Pro"/>
              </a:rPr>
            </a:br>
            <a:r>
              <a:rPr b="1" lang="cs-CZ" sz="3330" strike="noStrike">
                <a:solidFill>
                  <a:srgbClr val="FFFFFF"/>
                </a:solidFill>
                <a:latin typeface="Source Sans Pro"/>
                <a:ea typeface="Source Sans Pro"/>
                <a:cs typeface="Source Sans Pro"/>
                <a:sym typeface="Source Sans Pro"/>
              </a:rPr>
              <a:t>‚Netrhejme jej, </a:t>
            </a:r>
            <a:br>
              <a:rPr b="1" lang="cs-CZ" sz="3330" strike="noStrike">
                <a:solidFill>
                  <a:srgbClr val="FFFFFF"/>
                </a:solidFill>
                <a:latin typeface="Source Sans Pro"/>
                <a:ea typeface="Source Sans Pro"/>
                <a:cs typeface="Source Sans Pro"/>
                <a:sym typeface="Source Sans Pro"/>
              </a:rPr>
            </a:br>
            <a:r>
              <a:rPr b="1" lang="cs-CZ" sz="3330" strike="noStrike">
                <a:solidFill>
                  <a:srgbClr val="FFFFFF"/>
                </a:solidFill>
                <a:latin typeface="Source Sans Pro"/>
                <a:ea typeface="Source Sans Pro"/>
                <a:cs typeface="Source Sans Pro"/>
                <a:sym typeface="Source Sans Pro"/>
              </a:rPr>
              <a:t>ale losujme o něj, </a:t>
            </a:r>
            <a:br>
              <a:rPr b="1" lang="cs-CZ" sz="3330" strike="noStrike">
                <a:solidFill>
                  <a:srgbClr val="FFFFFF"/>
                </a:solidFill>
                <a:latin typeface="Source Sans Pro"/>
                <a:ea typeface="Source Sans Pro"/>
                <a:cs typeface="Source Sans Pro"/>
                <a:sym typeface="Source Sans Pro"/>
              </a:rPr>
            </a:br>
            <a:r>
              <a:rPr b="1" lang="cs-CZ" sz="3330" strike="noStrike">
                <a:solidFill>
                  <a:srgbClr val="FFFFFF"/>
                </a:solidFill>
                <a:latin typeface="Source Sans Pro"/>
                <a:ea typeface="Source Sans Pro"/>
                <a:cs typeface="Source Sans Pro"/>
                <a:sym typeface="Source Sans Pro"/>
              </a:rPr>
              <a:t>čí bude!‘“</a:t>
            </a:r>
            <a:endParaRPr b="0" sz="3330" strike="noStrike">
              <a:solidFill>
                <a:schemeClr val="dk1"/>
              </a:solidFill>
              <a:latin typeface="Arial"/>
              <a:ea typeface="Arial"/>
              <a:cs typeface="Arial"/>
              <a:sym typeface="Arial"/>
            </a:endParaRPr>
          </a:p>
        </p:txBody>
      </p:sp>
      <p:sp>
        <p:nvSpPr>
          <p:cNvPr id="391" name="Google Shape;391;p43"/>
          <p:cNvSpPr/>
          <p:nvPr/>
        </p:nvSpPr>
        <p:spPr>
          <a:xfrm>
            <a:off x="5450760" y="4631400"/>
            <a:ext cx="5495400" cy="469800"/>
          </a:xfrm>
          <a:prstGeom prst="rect">
            <a:avLst/>
          </a:prstGeom>
          <a:noFill/>
          <a:ln>
            <a:noFill/>
          </a:ln>
        </p:spPr>
        <p:txBody>
          <a:bodyPr anchorCtr="0" anchor="b" bIns="45000" lIns="90000" spcFirstLastPara="1" rIns="90000" wrap="square" tIns="45000">
            <a:spAutoFit/>
          </a:bodyPr>
          <a:lstStyle/>
          <a:p>
            <a:pPr indent="0" lvl="0" marL="0" marR="0" rtl="0" algn="r">
              <a:lnSpc>
                <a:spcPct val="100000"/>
              </a:lnSpc>
              <a:spcBef>
                <a:spcPts val="0"/>
              </a:spcBef>
              <a:spcAft>
                <a:spcPts val="0"/>
              </a:spcAft>
              <a:buNone/>
            </a:pPr>
            <a:r>
              <a:rPr b="1" lang="cs-CZ" sz="2500" strike="noStrike">
                <a:solidFill>
                  <a:srgbClr val="FFFFFF"/>
                </a:solidFill>
                <a:latin typeface="Source Sans Pro"/>
                <a:ea typeface="Source Sans Pro"/>
                <a:cs typeface="Source Sans Pro"/>
                <a:sym typeface="Source Sans Pro"/>
              </a:rPr>
              <a:t>Jan 19,24</a:t>
            </a:r>
            <a:endParaRPr b="0" sz="2500" strike="noStrike">
              <a:solidFill>
                <a:schemeClr val="dk1"/>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pic>
        <p:nvPicPr>
          <p:cNvPr descr="nb-en-7-44.jpg" id="397" name="Google Shape;397;p44"/>
          <p:cNvPicPr preferRelativeResize="0"/>
          <p:nvPr/>
        </p:nvPicPr>
        <p:blipFill rotWithShape="1">
          <a:blip r:embed="rId3">
            <a:alphaModFix/>
          </a:blip>
          <a:srcRect b="0" l="0" r="0" t="0"/>
          <a:stretch/>
        </p:blipFill>
        <p:spPr>
          <a:xfrm>
            <a:off x="0" y="0"/>
            <a:ext cx="11711880" cy="6587640"/>
          </a:xfrm>
          <a:prstGeom prst="rect">
            <a:avLst/>
          </a:prstGeom>
          <a:noFill/>
          <a:ln>
            <a:noFill/>
          </a:ln>
        </p:spPr>
      </p:pic>
      <p:sp>
        <p:nvSpPr>
          <p:cNvPr id="398" name="Google Shape;398;p44"/>
          <p:cNvSpPr/>
          <p:nvPr/>
        </p:nvSpPr>
        <p:spPr>
          <a:xfrm>
            <a:off x="720000" y="437400"/>
            <a:ext cx="10629000" cy="1882800"/>
          </a:xfrm>
          <a:prstGeom prst="rect">
            <a:avLst/>
          </a:prstGeom>
          <a:noFill/>
          <a:ln>
            <a:noFill/>
          </a:ln>
        </p:spPr>
        <p:txBody>
          <a:bodyPr anchorCtr="0" anchor="t" bIns="45000" lIns="90000" spcFirstLastPara="1" rIns="90000" wrap="square" tIns="45000">
            <a:spAutoFit/>
          </a:bodyPr>
          <a:lstStyle/>
          <a:p>
            <a:pPr indent="0" lvl="0" marL="0" marR="0" rtl="0" algn="l">
              <a:lnSpc>
                <a:spcPct val="80000"/>
              </a:lnSpc>
              <a:spcBef>
                <a:spcPts val="0"/>
              </a:spcBef>
              <a:spcAft>
                <a:spcPts val="0"/>
              </a:spcAft>
              <a:buNone/>
            </a:pPr>
            <a:r>
              <a:rPr b="1" lang="cs-CZ" sz="7200" strike="noStrike">
                <a:solidFill>
                  <a:srgbClr val="FFFFFF"/>
                </a:solidFill>
                <a:latin typeface="Source Sans Pro"/>
                <a:ea typeface="Source Sans Pro"/>
                <a:cs typeface="Source Sans Pro"/>
                <a:sym typeface="Source Sans Pro"/>
              </a:rPr>
              <a:t>DŮKAZY </a:t>
            </a:r>
            <a:r>
              <a:rPr lang="cs-CZ" sz="7200">
                <a:solidFill>
                  <a:srgbClr val="FFFFFF"/>
                </a:solidFill>
                <a:latin typeface="Source Sans Pro Light"/>
                <a:ea typeface="Source Sans Pro Light"/>
                <a:cs typeface="Source Sans Pro Light"/>
                <a:sym typeface="Source Sans Pro Light"/>
              </a:rPr>
              <a:t>DOKAZUJÍCÍ, ŽE </a:t>
            </a:r>
            <a:r>
              <a:rPr b="1" lang="cs-CZ" sz="7200">
                <a:solidFill>
                  <a:srgbClr val="FFFFFF"/>
                </a:solidFill>
                <a:latin typeface="Source Sans Pro"/>
                <a:ea typeface="Source Sans Pro"/>
                <a:cs typeface="Source Sans Pro"/>
                <a:sym typeface="Source Sans Pro"/>
              </a:rPr>
              <a:t>JEŽÍŠ JE MESIÁŠ</a:t>
            </a:r>
            <a:r>
              <a:rPr b="1" lang="cs-CZ" sz="5400">
                <a:solidFill>
                  <a:srgbClr val="FFFFFF"/>
                </a:solidFill>
                <a:latin typeface="Source Sans Pro"/>
                <a:ea typeface="Source Sans Pro"/>
                <a:cs typeface="Source Sans Pro"/>
                <a:sym typeface="Source Sans Pro"/>
              </a:rPr>
              <a:t>:</a:t>
            </a:r>
            <a:endParaRPr/>
          </a:p>
        </p:txBody>
      </p:sp>
      <p:sp>
        <p:nvSpPr>
          <p:cNvPr id="399" name="Google Shape;399;p44"/>
          <p:cNvSpPr/>
          <p:nvPr/>
        </p:nvSpPr>
        <p:spPr>
          <a:xfrm>
            <a:off x="720000" y="2417575"/>
            <a:ext cx="10629000" cy="3626100"/>
          </a:xfrm>
          <a:prstGeom prst="rect">
            <a:avLst/>
          </a:prstGeom>
          <a:noFill/>
          <a:ln>
            <a:noFill/>
          </a:ln>
        </p:spPr>
        <p:txBody>
          <a:bodyPr anchorCtr="0" anchor="t" bIns="45000" lIns="90000" spcFirstLastPara="1" rIns="90000" wrap="square" tIns="45000">
            <a:spAutoFit/>
          </a:bodyPr>
          <a:lstStyle/>
          <a:p>
            <a:pPr indent="0" lvl="0" marL="0" marR="0" rtl="0" algn="l">
              <a:lnSpc>
                <a:spcPct val="116000"/>
              </a:lnSpc>
              <a:spcBef>
                <a:spcPts val="0"/>
              </a:spcBef>
              <a:spcAft>
                <a:spcPts val="0"/>
              </a:spcAft>
              <a:buNone/>
            </a:pPr>
            <a:r>
              <a:rPr b="1" lang="cs-CZ" sz="4910" strike="noStrike">
                <a:solidFill>
                  <a:srgbClr val="FFFFFF"/>
                </a:solidFill>
                <a:latin typeface="Source Sans Pro"/>
                <a:ea typeface="Source Sans Pro"/>
                <a:cs typeface="Source Sans Pro"/>
                <a:sym typeface="Source Sans Pro"/>
              </a:rPr>
              <a:t>6. Byly mu probodeny ruce a nohy</a:t>
            </a:r>
            <a:endParaRPr b="0" sz="4910" strike="noStrike">
              <a:solidFill>
                <a:schemeClr val="dk1"/>
              </a:solidFill>
              <a:latin typeface="Arial"/>
              <a:ea typeface="Arial"/>
              <a:cs typeface="Arial"/>
              <a:sym typeface="Arial"/>
            </a:endParaRPr>
          </a:p>
          <a:p>
            <a:pPr indent="0" lvl="0" marL="0" marR="0" rtl="0" algn="l">
              <a:lnSpc>
                <a:spcPct val="116000"/>
              </a:lnSpc>
              <a:spcBef>
                <a:spcPts val="0"/>
              </a:spcBef>
              <a:spcAft>
                <a:spcPts val="0"/>
              </a:spcAft>
              <a:buNone/>
            </a:pPr>
            <a:r>
              <a:rPr b="1" lang="cs-CZ" sz="4990" strike="noStrike">
                <a:solidFill>
                  <a:srgbClr val="FFFFFF"/>
                </a:solidFill>
                <a:latin typeface="Source Sans Pro"/>
                <a:ea typeface="Source Sans Pro"/>
                <a:cs typeface="Source Sans Pro"/>
                <a:sym typeface="Source Sans Pro"/>
              </a:rPr>
              <a:t>7. Byl považován za zločince</a:t>
            </a:r>
            <a:endParaRPr b="0" sz="4990" strike="noStrike">
              <a:solidFill>
                <a:schemeClr val="dk1"/>
              </a:solidFill>
              <a:latin typeface="Arial"/>
              <a:ea typeface="Arial"/>
              <a:cs typeface="Arial"/>
              <a:sym typeface="Arial"/>
            </a:endParaRPr>
          </a:p>
          <a:p>
            <a:pPr indent="0" lvl="0" marL="0" marR="0" rtl="0" algn="l">
              <a:lnSpc>
                <a:spcPct val="117000"/>
              </a:lnSpc>
              <a:spcBef>
                <a:spcPts val="0"/>
              </a:spcBef>
              <a:spcAft>
                <a:spcPts val="0"/>
              </a:spcAft>
              <a:buNone/>
            </a:pPr>
            <a:r>
              <a:rPr b="1" lang="cs-CZ" sz="4910" strike="noStrike">
                <a:solidFill>
                  <a:srgbClr val="FFFFFF"/>
                </a:solidFill>
                <a:latin typeface="Source Sans Pro"/>
                <a:ea typeface="Source Sans Pro"/>
                <a:cs typeface="Source Sans Pro"/>
                <a:sym typeface="Source Sans Pro"/>
              </a:rPr>
              <a:t>8. Losovali o jeho oděv</a:t>
            </a:r>
            <a:endParaRPr b="0" sz="4910" strike="noStrike">
              <a:solidFill>
                <a:schemeClr val="dk1"/>
              </a:solidFill>
              <a:latin typeface="Arial"/>
              <a:ea typeface="Arial"/>
              <a:cs typeface="Arial"/>
              <a:sym typeface="Arial"/>
            </a:endParaRPr>
          </a:p>
          <a:p>
            <a:pPr indent="0" lvl="0" marL="0" marR="0" rtl="0" algn="l">
              <a:lnSpc>
                <a:spcPct val="117000"/>
              </a:lnSpc>
              <a:spcBef>
                <a:spcPts val="0"/>
              </a:spcBef>
              <a:spcAft>
                <a:spcPts val="0"/>
              </a:spcAft>
              <a:buNone/>
            </a:pPr>
            <a:r>
              <a:rPr b="1" lang="cs-CZ" sz="4910" strike="noStrike">
                <a:solidFill>
                  <a:srgbClr val="FFC000"/>
                </a:solidFill>
                <a:latin typeface="Source Sans Pro"/>
                <a:ea typeface="Source Sans Pro"/>
                <a:cs typeface="Source Sans Pro"/>
                <a:sym typeface="Source Sans Pro"/>
              </a:rPr>
              <a:t>9. Slova, která pronesl na kříži</a:t>
            </a:r>
            <a:endParaRPr b="0" sz="4910" strike="noStrike">
              <a:solidFill>
                <a:srgbClr val="FFC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pic>
        <p:nvPicPr>
          <p:cNvPr descr="nb-en-7-45.jpg" id="405" name="Google Shape;405;p45"/>
          <p:cNvPicPr preferRelativeResize="0"/>
          <p:nvPr/>
        </p:nvPicPr>
        <p:blipFill rotWithShape="1">
          <a:blip r:embed="rId3">
            <a:alphaModFix/>
          </a:blip>
          <a:srcRect b="0" l="0" r="0" t="0"/>
          <a:stretch/>
        </p:blipFill>
        <p:spPr>
          <a:xfrm>
            <a:off x="0" y="0"/>
            <a:ext cx="11711880" cy="6587640"/>
          </a:xfrm>
          <a:prstGeom prst="rect">
            <a:avLst/>
          </a:prstGeom>
          <a:noFill/>
          <a:ln>
            <a:noFill/>
          </a:ln>
        </p:spPr>
      </p:pic>
      <p:sp>
        <p:nvSpPr>
          <p:cNvPr id="406" name="Google Shape;406;p45"/>
          <p:cNvSpPr/>
          <p:nvPr/>
        </p:nvSpPr>
        <p:spPr>
          <a:xfrm>
            <a:off x="720000" y="720000"/>
            <a:ext cx="3750000" cy="163560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1" lang="cs-CZ" sz="3330" strike="noStrike">
                <a:solidFill>
                  <a:srgbClr val="FFFFFF"/>
                </a:solidFill>
                <a:latin typeface="Source Sans Pro"/>
                <a:ea typeface="Source Sans Pro"/>
                <a:cs typeface="Source Sans Pro"/>
                <a:sym typeface="Source Sans Pro"/>
              </a:rPr>
              <a:t>„Bože můj, Bože můj, proč jsi mě opustil?“</a:t>
            </a:r>
            <a:endParaRPr b="0" sz="3330" strike="noStrike">
              <a:solidFill>
                <a:schemeClr val="dk1"/>
              </a:solidFill>
              <a:latin typeface="Arial"/>
              <a:ea typeface="Arial"/>
              <a:cs typeface="Arial"/>
              <a:sym typeface="Arial"/>
            </a:endParaRPr>
          </a:p>
        </p:txBody>
      </p:sp>
      <p:sp>
        <p:nvSpPr>
          <p:cNvPr id="407" name="Google Shape;407;p45"/>
          <p:cNvSpPr/>
          <p:nvPr/>
        </p:nvSpPr>
        <p:spPr>
          <a:xfrm>
            <a:off x="5450760" y="4631400"/>
            <a:ext cx="5495400" cy="469800"/>
          </a:xfrm>
          <a:prstGeom prst="rect">
            <a:avLst/>
          </a:prstGeom>
          <a:noFill/>
          <a:ln>
            <a:noFill/>
          </a:ln>
        </p:spPr>
        <p:txBody>
          <a:bodyPr anchorCtr="0" anchor="b" bIns="45000" lIns="90000" spcFirstLastPara="1" rIns="90000" wrap="square" tIns="45000">
            <a:spAutoFit/>
          </a:bodyPr>
          <a:lstStyle/>
          <a:p>
            <a:pPr indent="0" lvl="0" marL="0" marR="0" rtl="0" algn="r">
              <a:lnSpc>
                <a:spcPct val="100000"/>
              </a:lnSpc>
              <a:spcBef>
                <a:spcPts val="0"/>
              </a:spcBef>
              <a:spcAft>
                <a:spcPts val="0"/>
              </a:spcAft>
              <a:buNone/>
            </a:pPr>
            <a:r>
              <a:rPr b="1" lang="cs-CZ" sz="2500" strike="noStrike">
                <a:solidFill>
                  <a:srgbClr val="FFFFFF"/>
                </a:solidFill>
                <a:latin typeface="Source Sans Pro"/>
                <a:ea typeface="Source Sans Pro"/>
                <a:cs typeface="Source Sans Pro"/>
                <a:sym typeface="Source Sans Pro"/>
              </a:rPr>
              <a:t>Žalmy 22,2</a:t>
            </a:r>
            <a:endParaRPr b="0" sz="2500" strike="noStrike">
              <a:solidFill>
                <a:schemeClr val="dk1"/>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pic>
        <p:nvPicPr>
          <p:cNvPr descr="nb-en-7-46.jpg" id="413" name="Google Shape;413;p46"/>
          <p:cNvPicPr preferRelativeResize="0"/>
          <p:nvPr/>
        </p:nvPicPr>
        <p:blipFill rotWithShape="1">
          <a:blip r:embed="rId3">
            <a:alphaModFix/>
          </a:blip>
          <a:srcRect b="0" l="0" r="0" t="0"/>
          <a:stretch/>
        </p:blipFill>
        <p:spPr>
          <a:xfrm>
            <a:off x="0" y="0"/>
            <a:ext cx="11711880" cy="6587640"/>
          </a:xfrm>
          <a:prstGeom prst="rect">
            <a:avLst/>
          </a:prstGeom>
          <a:noFill/>
          <a:ln>
            <a:noFill/>
          </a:ln>
        </p:spPr>
      </p:pic>
      <p:sp>
        <p:nvSpPr>
          <p:cNvPr id="414" name="Google Shape;414;p46"/>
          <p:cNvSpPr/>
          <p:nvPr/>
        </p:nvSpPr>
        <p:spPr>
          <a:xfrm>
            <a:off x="719990" y="719990"/>
            <a:ext cx="5747700" cy="212070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1" lang="cs-CZ" sz="3330" strike="noStrike">
                <a:solidFill>
                  <a:srgbClr val="FFFFFF"/>
                </a:solidFill>
                <a:latin typeface="Source Sans Pro"/>
                <a:ea typeface="Source Sans Pro"/>
                <a:cs typeface="Source Sans Pro"/>
                <a:sym typeface="Source Sans Pro"/>
              </a:rPr>
              <a:t>Kolem třetí hodiny zvolal Ježíš mocným hlasem: </a:t>
            </a:r>
            <a:br>
              <a:rPr lang="cs-CZ" sz="1800">
                <a:solidFill>
                  <a:schemeClr val="dk1"/>
                </a:solidFill>
                <a:latin typeface="Arial"/>
                <a:ea typeface="Arial"/>
                <a:cs typeface="Arial"/>
                <a:sym typeface="Arial"/>
              </a:rPr>
            </a:br>
            <a:r>
              <a:rPr b="1" lang="cs-CZ" sz="3330" strike="noStrike">
                <a:solidFill>
                  <a:srgbClr val="FFFFFF"/>
                </a:solidFill>
                <a:latin typeface="Source Sans Pro"/>
                <a:ea typeface="Source Sans Pro"/>
                <a:cs typeface="Source Sans Pro"/>
                <a:sym typeface="Source Sans Pro"/>
              </a:rPr>
              <a:t>…„Bože můj, Bože můj, </a:t>
            </a:r>
            <a:br>
              <a:rPr lang="cs-CZ" sz="1800">
                <a:solidFill>
                  <a:schemeClr val="dk1"/>
                </a:solidFill>
                <a:latin typeface="Arial"/>
                <a:ea typeface="Arial"/>
                <a:cs typeface="Arial"/>
                <a:sym typeface="Arial"/>
              </a:rPr>
            </a:br>
            <a:r>
              <a:rPr b="1" lang="cs-CZ" sz="3330" strike="noStrike">
                <a:solidFill>
                  <a:srgbClr val="FFFFFF"/>
                </a:solidFill>
                <a:latin typeface="Source Sans Pro"/>
                <a:ea typeface="Source Sans Pro"/>
                <a:cs typeface="Source Sans Pro"/>
                <a:sym typeface="Source Sans Pro"/>
              </a:rPr>
              <a:t>proč jsi mne opustil?“</a:t>
            </a:r>
            <a:endParaRPr b="0" sz="3330" strike="noStrike">
              <a:solidFill>
                <a:schemeClr val="dk1"/>
              </a:solidFill>
              <a:latin typeface="Arial"/>
              <a:ea typeface="Arial"/>
              <a:cs typeface="Arial"/>
              <a:sym typeface="Arial"/>
            </a:endParaRPr>
          </a:p>
        </p:txBody>
      </p:sp>
      <p:sp>
        <p:nvSpPr>
          <p:cNvPr id="415" name="Google Shape;415;p46"/>
          <p:cNvSpPr/>
          <p:nvPr/>
        </p:nvSpPr>
        <p:spPr>
          <a:xfrm>
            <a:off x="5450760" y="4631400"/>
            <a:ext cx="5495400" cy="469800"/>
          </a:xfrm>
          <a:prstGeom prst="rect">
            <a:avLst/>
          </a:prstGeom>
          <a:noFill/>
          <a:ln>
            <a:noFill/>
          </a:ln>
        </p:spPr>
        <p:txBody>
          <a:bodyPr anchorCtr="0" anchor="b" bIns="45000" lIns="90000" spcFirstLastPara="1" rIns="90000" wrap="square" tIns="45000">
            <a:spAutoFit/>
          </a:bodyPr>
          <a:lstStyle/>
          <a:p>
            <a:pPr indent="0" lvl="0" marL="0" marR="0" rtl="0" algn="r">
              <a:lnSpc>
                <a:spcPct val="100000"/>
              </a:lnSpc>
              <a:spcBef>
                <a:spcPts val="0"/>
              </a:spcBef>
              <a:spcAft>
                <a:spcPts val="0"/>
              </a:spcAft>
              <a:buNone/>
            </a:pPr>
            <a:r>
              <a:rPr b="1" lang="cs-CZ" sz="2500" strike="noStrike">
                <a:solidFill>
                  <a:srgbClr val="FFFFFF"/>
                </a:solidFill>
                <a:latin typeface="Source Sans Pro"/>
                <a:ea typeface="Source Sans Pro"/>
                <a:cs typeface="Source Sans Pro"/>
                <a:sym typeface="Source Sans Pro"/>
              </a:rPr>
              <a:t>Matouš 27,46</a:t>
            </a:r>
            <a:endParaRPr b="0" sz="2500" strike="noStrike">
              <a:solidFill>
                <a:schemeClr val="dk1"/>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pic>
        <p:nvPicPr>
          <p:cNvPr descr="nb-en-7-47.jpg" id="421" name="Google Shape;421;p47"/>
          <p:cNvPicPr preferRelativeResize="0"/>
          <p:nvPr/>
        </p:nvPicPr>
        <p:blipFill rotWithShape="1">
          <a:blip r:embed="rId3">
            <a:alphaModFix/>
          </a:blip>
          <a:srcRect b="0" l="0" r="0" t="0"/>
          <a:stretch/>
        </p:blipFill>
        <p:spPr>
          <a:xfrm>
            <a:off x="0" y="0"/>
            <a:ext cx="11711880" cy="6587640"/>
          </a:xfrm>
          <a:prstGeom prst="rect">
            <a:avLst/>
          </a:prstGeom>
          <a:noFill/>
          <a:ln>
            <a:noFill/>
          </a:ln>
        </p:spPr>
      </p:pic>
      <p:sp>
        <p:nvSpPr>
          <p:cNvPr id="422" name="Google Shape;422;p47"/>
          <p:cNvSpPr/>
          <p:nvPr/>
        </p:nvSpPr>
        <p:spPr>
          <a:xfrm>
            <a:off x="720000" y="653400"/>
            <a:ext cx="7790400" cy="822600"/>
          </a:xfrm>
          <a:prstGeom prst="rect">
            <a:avLst/>
          </a:prstGeom>
          <a:noFill/>
          <a:ln>
            <a:noFill/>
          </a:ln>
        </p:spPr>
        <p:txBody>
          <a:bodyPr anchorCtr="0" anchor="t" bIns="45000" lIns="90000" spcFirstLastPara="1" rIns="90000" wrap="square" tIns="45000">
            <a:spAutoFit/>
          </a:bodyPr>
          <a:lstStyle/>
          <a:p>
            <a:pPr indent="0" lvl="0" marL="0" marR="0" rtl="0" algn="l">
              <a:lnSpc>
                <a:spcPct val="68000"/>
              </a:lnSpc>
              <a:spcBef>
                <a:spcPts val="0"/>
              </a:spcBef>
              <a:spcAft>
                <a:spcPts val="0"/>
              </a:spcAft>
              <a:buNone/>
            </a:pPr>
            <a:r>
              <a:rPr b="1" lang="cs-CZ" sz="7080" strike="noStrike">
                <a:solidFill>
                  <a:srgbClr val="FFFFFF"/>
                </a:solidFill>
                <a:latin typeface="Source Sans Pro"/>
                <a:ea typeface="Source Sans Pro"/>
                <a:cs typeface="Source Sans Pro"/>
                <a:sym typeface="Source Sans Pro"/>
              </a:rPr>
              <a:t>UDÁLOSTI, </a:t>
            </a:r>
            <a:endParaRPr b="0" sz="7080" strike="noStrike">
              <a:solidFill>
                <a:schemeClr val="dk1"/>
              </a:solidFill>
              <a:latin typeface="Arial"/>
              <a:ea typeface="Arial"/>
              <a:cs typeface="Arial"/>
              <a:sym typeface="Arial"/>
            </a:endParaRPr>
          </a:p>
        </p:txBody>
      </p:sp>
      <p:sp>
        <p:nvSpPr>
          <p:cNvPr id="423" name="Google Shape;423;p47"/>
          <p:cNvSpPr/>
          <p:nvPr/>
        </p:nvSpPr>
        <p:spPr>
          <a:xfrm>
            <a:off x="720000" y="1476000"/>
            <a:ext cx="9108300" cy="5380200"/>
          </a:xfrm>
          <a:prstGeom prst="rect">
            <a:avLst/>
          </a:prstGeom>
          <a:noFill/>
          <a:ln>
            <a:noFill/>
          </a:ln>
        </p:spPr>
        <p:txBody>
          <a:bodyPr anchorCtr="0" anchor="t" bIns="45000" lIns="90000" spcFirstLastPara="1" rIns="90000" wrap="square" tIns="45000">
            <a:spAutoFit/>
          </a:bodyPr>
          <a:lstStyle/>
          <a:p>
            <a:pPr indent="0" lvl="0" marL="0" marR="0" rtl="0" algn="l">
              <a:lnSpc>
                <a:spcPct val="116000"/>
              </a:lnSpc>
              <a:spcBef>
                <a:spcPts val="0"/>
              </a:spcBef>
              <a:spcAft>
                <a:spcPts val="0"/>
              </a:spcAft>
              <a:buNone/>
            </a:pPr>
            <a:r>
              <a:rPr b="0" lang="cs-CZ" sz="4990" strike="noStrike">
                <a:solidFill>
                  <a:srgbClr val="FFFFFF"/>
                </a:solidFill>
                <a:latin typeface="Source Sans Pro Light"/>
                <a:ea typeface="Source Sans Pro Light"/>
                <a:cs typeface="Source Sans Pro Light"/>
                <a:sym typeface="Source Sans Pro Light"/>
              </a:rPr>
              <a:t>KTERÉ NEŠLO OVLIVNIT:</a:t>
            </a:r>
            <a:endParaRPr b="0" sz="4990" strike="noStrike">
              <a:solidFill>
                <a:schemeClr val="dk1"/>
              </a:solidFill>
              <a:latin typeface="Arial"/>
              <a:ea typeface="Arial"/>
              <a:cs typeface="Arial"/>
              <a:sym typeface="Arial"/>
            </a:endParaRPr>
          </a:p>
          <a:p>
            <a:pPr indent="0" lvl="0" marL="0" marR="0" rtl="0" algn="l">
              <a:lnSpc>
                <a:spcPct val="116000"/>
              </a:lnSpc>
              <a:spcBef>
                <a:spcPts val="1000"/>
              </a:spcBef>
              <a:spcAft>
                <a:spcPts val="0"/>
              </a:spcAft>
              <a:buNone/>
            </a:pPr>
            <a:r>
              <a:rPr b="1" lang="cs-CZ" sz="4800" strike="noStrike">
                <a:solidFill>
                  <a:srgbClr val="FFFFFF"/>
                </a:solidFill>
                <a:latin typeface="Source Sans Pro"/>
                <a:ea typeface="Source Sans Pro"/>
                <a:cs typeface="Source Sans Pro"/>
                <a:sym typeface="Source Sans Pro"/>
              </a:rPr>
              <a:t>1. Místo jeho narození</a:t>
            </a:r>
            <a:endParaRPr b="0" sz="4800" strike="noStrike">
              <a:solidFill>
                <a:schemeClr val="dk1"/>
              </a:solidFill>
              <a:latin typeface="Arial"/>
              <a:ea typeface="Arial"/>
              <a:cs typeface="Arial"/>
              <a:sym typeface="Arial"/>
            </a:endParaRPr>
          </a:p>
          <a:p>
            <a:pPr indent="0" lvl="0" marL="0" marR="0" rtl="0" algn="l">
              <a:lnSpc>
                <a:spcPct val="116000"/>
              </a:lnSpc>
              <a:spcBef>
                <a:spcPts val="0"/>
              </a:spcBef>
              <a:spcAft>
                <a:spcPts val="0"/>
              </a:spcAft>
              <a:buNone/>
            </a:pPr>
            <a:r>
              <a:rPr b="1" lang="cs-CZ" sz="4800" strike="noStrike">
                <a:solidFill>
                  <a:srgbClr val="FFFFFF"/>
                </a:solidFill>
                <a:latin typeface="Source Sans Pro"/>
                <a:ea typeface="Source Sans Pro"/>
                <a:cs typeface="Source Sans Pro"/>
                <a:sym typeface="Source Sans Pro"/>
              </a:rPr>
              <a:t>2. Jak se narodil</a:t>
            </a:r>
            <a:endParaRPr b="0" sz="4800" strike="noStrike">
              <a:solidFill>
                <a:schemeClr val="dk1"/>
              </a:solidFill>
              <a:latin typeface="Arial"/>
              <a:ea typeface="Arial"/>
              <a:cs typeface="Arial"/>
              <a:sym typeface="Arial"/>
            </a:endParaRPr>
          </a:p>
          <a:p>
            <a:pPr indent="0" lvl="0" marL="0" marR="0" rtl="0" algn="l">
              <a:lnSpc>
                <a:spcPct val="116000"/>
              </a:lnSpc>
              <a:spcBef>
                <a:spcPts val="0"/>
              </a:spcBef>
              <a:spcAft>
                <a:spcPts val="0"/>
              </a:spcAft>
              <a:buNone/>
            </a:pPr>
            <a:r>
              <a:rPr b="1" lang="cs-CZ" sz="4800" strike="noStrike">
                <a:solidFill>
                  <a:srgbClr val="FFFFFF"/>
                </a:solidFill>
                <a:latin typeface="Source Sans Pro"/>
                <a:ea typeface="Source Sans Pro"/>
                <a:cs typeface="Source Sans Pro"/>
                <a:sym typeface="Source Sans Pro"/>
              </a:rPr>
              <a:t>3. Jak byl zrazen</a:t>
            </a:r>
            <a:endParaRPr b="0" sz="4800" strike="noStrike">
              <a:solidFill>
                <a:schemeClr val="dk1"/>
              </a:solidFill>
              <a:latin typeface="Arial"/>
              <a:ea typeface="Arial"/>
              <a:cs typeface="Arial"/>
              <a:sym typeface="Arial"/>
            </a:endParaRPr>
          </a:p>
          <a:p>
            <a:pPr indent="0" lvl="0" marL="0" marR="0" rtl="0" algn="l">
              <a:lnSpc>
                <a:spcPct val="116000"/>
              </a:lnSpc>
              <a:spcBef>
                <a:spcPts val="0"/>
              </a:spcBef>
              <a:spcAft>
                <a:spcPts val="0"/>
              </a:spcAft>
              <a:buNone/>
            </a:pPr>
            <a:r>
              <a:rPr b="1" lang="cs-CZ" sz="4800" strike="noStrike">
                <a:solidFill>
                  <a:srgbClr val="FFFFFF"/>
                </a:solidFill>
                <a:latin typeface="Source Sans Pro"/>
                <a:ea typeface="Source Sans Pro"/>
                <a:cs typeface="Source Sans Pro"/>
                <a:sym typeface="Source Sans Pro"/>
              </a:rPr>
              <a:t>4. Události kolem jeho smrti</a:t>
            </a:r>
            <a:endParaRPr b="0" sz="4800" strike="noStrike">
              <a:solidFill>
                <a:schemeClr val="dk1"/>
              </a:solidFill>
              <a:latin typeface="Arial"/>
              <a:ea typeface="Arial"/>
              <a:cs typeface="Arial"/>
              <a:sym typeface="Arial"/>
            </a:endParaRPr>
          </a:p>
          <a:p>
            <a:pPr indent="0" lvl="0" marL="0" marR="0" rtl="0" algn="l">
              <a:lnSpc>
                <a:spcPct val="116000"/>
              </a:lnSpc>
              <a:spcBef>
                <a:spcPts val="0"/>
              </a:spcBef>
              <a:spcAft>
                <a:spcPts val="0"/>
              </a:spcAft>
              <a:buNone/>
            </a:pPr>
            <a:r>
              <a:t/>
            </a:r>
            <a:endParaRPr b="0" sz="4990" strike="noStrike">
              <a:solidFill>
                <a:schemeClr val="dk1"/>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pic>
        <p:nvPicPr>
          <p:cNvPr descr="nb-en-7-48.jpg" id="429" name="Google Shape;429;p48"/>
          <p:cNvPicPr preferRelativeResize="0"/>
          <p:nvPr/>
        </p:nvPicPr>
        <p:blipFill rotWithShape="1">
          <a:blip r:embed="rId3">
            <a:alphaModFix/>
          </a:blip>
          <a:srcRect b="0" l="0" r="0" t="0"/>
          <a:stretch/>
        </p:blipFill>
        <p:spPr>
          <a:xfrm>
            <a:off x="0" y="0"/>
            <a:ext cx="11711880" cy="658764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pic>
        <p:nvPicPr>
          <p:cNvPr descr="nb-en-7-49.jpg" id="435" name="Google Shape;435;p49"/>
          <p:cNvPicPr preferRelativeResize="0"/>
          <p:nvPr/>
        </p:nvPicPr>
        <p:blipFill rotWithShape="1">
          <a:blip r:embed="rId3">
            <a:alphaModFix/>
          </a:blip>
          <a:srcRect b="0" l="0" r="0" t="0"/>
          <a:stretch/>
        </p:blipFill>
        <p:spPr>
          <a:xfrm>
            <a:off x="0" y="0"/>
            <a:ext cx="11711880" cy="658764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pic>
        <p:nvPicPr>
          <p:cNvPr descr="nb-en-7-5.jpg" id="95" name="Google Shape;95;p5"/>
          <p:cNvPicPr preferRelativeResize="0"/>
          <p:nvPr/>
        </p:nvPicPr>
        <p:blipFill rotWithShape="1">
          <a:blip r:embed="rId3">
            <a:alphaModFix/>
          </a:blip>
          <a:srcRect b="0" l="0" r="0" t="0"/>
          <a:stretch/>
        </p:blipFill>
        <p:spPr>
          <a:xfrm>
            <a:off x="0" y="0"/>
            <a:ext cx="11711880" cy="658764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pic>
        <p:nvPicPr>
          <p:cNvPr descr="nb-en-7-50.jpg" id="441" name="Google Shape;441;p50"/>
          <p:cNvPicPr preferRelativeResize="0"/>
          <p:nvPr/>
        </p:nvPicPr>
        <p:blipFill rotWithShape="1">
          <a:blip r:embed="rId3">
            <a:alphaModFix/>
          </a:blip>
          <a:srcRect b="0" l="0" r="0" t="0"/>
          <a:stretch/>
        </p:blipFill>
        <p:spPr>
          <a:xfrm>
            <a:off x="0" y="0"/>
            <a:ext cx="11711880" cy="6587640"/>
          </a:xfrm>
          <a:prstGeom prst="rect">
            <a:avLst/>
          </a:prstGeom>
          <a:noFill/>
          <a:ln>
            <a:noFill/>
          </a:ln>
        </p:spPr>
      </p:pic>
      <p:sp>
        <p:nvSpPr>
          <p:cNvPr id="442" name="Google Shape;442;p50"/>
          <p:cNvSpPr/>
          <p:nvPr/>
        </p:nvSpPr>
        <p:spPr>
          <a:xfrm>
            <a:off x="720000" y="2263675"/>
            <a:ext cx="5980200" cy="161250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1" lang="cs-CZ" sz="3330" strike="noStrike">
                <a:solidFill>
                  <a:srgbClr val="FFFFFF"/>
                </a:solidFill>
                <a:latin typeface="Source Sans Pro"/>
                <a:ea typeface="Source Sans Pro"/>
                <a:cs typeface="Source Sans Pro"/>
                <a:sym typeface="Source Sans Pro"/>
              </a:rPr>
              <a:t>„Byl v opovržení, kdekdo </a:t>
            </a:r>
            <a:br>
              <a:rPr b="1" lang="cs-CZ" sz="3330" strike="noStrike">
                <a:solidFill>
                  <a:srgbClr val="FFFFFF"/>
                </a:solidFill>
                <a:latin typeface="Source Sans Pro"/>
                <a:ea typeface="Source Sans Pro"/>
                <a:cs typeface="Source Sans Pro"/>
                <a:sym typeface="Source Sans Pro"/>
              </a:rPr>
            </a:br>
            <a:r>
              <a:rPr b="1" lang="cs-CZ" sz="3330" strike="noStrike">
                <a:solidFill>
                  <a:srgbClr val="FFFFFF"/>
                </a:solidFill>
                <a:latin typeface="Source Sans Pro"/>
                <a:ea typeface="Source Sans Pro"/>
                <a:cs typeface="Source Sans Pro"/>
                <a:sym typeface="Source Sans Pro"/>
              </a:rPr>
              <a:t>se ho zřekl, muž plný bolesti, zkoušený nemocemi...“</a:t>
            </a:r>
            <a:endParaRPr b="0" sz="3330" strike="noStrike">
              <a:solidFill>
                <a:schemeClr val="dk1"/>
              </a:solidFill>
              <a:latin typeface="Arial"/>
              <a:ea typeface="Arial"/>
              <a:cs typeface="Arial"/>
              <a:sym typeface="Arial"/>
            </a:endParaRPr>
          </a:p>
        </p:txBody>
      </p:sp>
      <p:sp>
        <p:nvSpPr>
          <p:cNvPr id="443" name="Google Shape;443;p50"/>
          <p:cNvSpPr/>
          <p:nvPr/>
        </p:nvSpPr>
        <p:spPr>
          <a:xfrm>
            <a:off x="5450760" y="4631400"/>
            <a:ext cx="5495400" cy="469800"/>
          </a:xfrm>
          <a:prstGeom prst="rect">
            <a:avLst/>
          </a:prstGeom>
          <a:noFill/>
          <a:ln>
            <a:noFill/>
          </a:ln>
        </p:spPr>
        <p:txBody>
          <a:bodyPr anchorCtr="0" anchor="b" bIns="45000" lIns="90000" spcFirstLastPara="1" rIns="90000" wrap="square" tIns="45000">
            <a:spAutoFit/>
          </a:bodyPr>
          <a:lstStyle/>
          <a:p>
            <a:pPr indent="0" lvl="0" marL="0" marR="0" rtl="0" algn="r">
              <a:lnSpc>
                <a:spcPct val="100000"/>
              </a:lnSpc>
              <a:spcBef>
                <a:spcPts val="0"/>
              </a:spcBef>
              <a:spcAft>
                <a:spcPts val="0"/>
              </a:spcAft>
              <a:buNone/>
            </a:pPr>
            <a:r>
              <a:rPr b="1" lang="cs-CZ" sz="2500" strike="noStrike">
                <a:solidFill>
                  <a:srgbClr val="FFFFFF"/>
                </a:solidFill>
                <a:latin typeface="Source Sans Pro"/>
                <a:ea typeface="Source Sans Pro"/>
                <a:cs typeface="Source Sans Pro"/>
                <a:sym typeface="Source Sans Pro"/>
              </a:rPr>
              <a:t>Izajáš 53,3</a:t>
            </a:r>
            <a:endParaRPr b="0" sz="2500" strike="noStrike">
              <a:solidFill>
                <a:schemeClr val="dk1"/>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pic>
        <p:nvPicPr>
          <p:cNvPr descr="nb-en-7-51.jpg" id="449" name="Google Shape;449;p51"/>
          <p:cNvPicPr preferRelativeResize="0"/>
          <p:nvPr/>
        </p:nvPicPr>
        <p:blipFill rotWithShape="1">
          <a:blip r:embed="rId3">
            <a:alphaModFix/>
          </a:blip>
          <a:srcRect b="0" l="0" r="0" t="0"/>
          <a:stretch/>
        </p:blipFill>
        <p:spPr>
          <a:xfrm>
            <a:off x="0" y="0"/>
            <a:ext cx="11711880" cy="6587640"/>
          </a:xfrm>
          <a:prstGeom prst="rect">
            <a:avLst/>
          </a:prstGeom>
          <a:noFill/>
          <a:ln>
            <a:noFill/>
          </a:ln>
        </p:spPr>
      </p:pic>
      <p:sp>
        <p:nvSpPr>
          <p:cNvPr id="450" name="Google Shape;450;p51"/>
          <p:cNvSpPr/>
          <p:nvPr/>
        </p:nvSpPr>
        <p:spPr>
          <a:xfrm>
            <a:off x="719995" y="720010"/>
            <a:ext cx="6756900" cy="212010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1" lang="cs-CZ" sz="3330" strike="noStrike">
                <a:solidFill>
                  <a:srgbClr val="FFFFFF"/>
                </a:solidFill>
                <a:latin typeface="Source Sans Pro"/>
                <a:ea typeface="Source Sans Pro"/>
                <a:cs typeface="Source Sans Pro"/>
                <a:sym typeface="Source Sans Pro"/>
              </a:rPr>
              <a:t>„Jenže on byl proklán pro naši nevěrnost, zmučen pro naši nepravost... jeho jizvami jsme uzdraveni.“</a:t>
            </a:r>
            <a:endParaRPr b="0" sz="3330" strike="noStrike">
              <a:solidFill>
                <a:schemeClr val="dk1"/>
              </a:solidFill>
              <a:latin typeface="Arial"/>
              <a:ea typeface="Arial"/>
              <a:cs typeface="Arial"/>
              <a:sym typeface="Arial"/>
            </a:endParaRPr>
          </a:p>
        </p:txBody>
      </p:sp>
      <p:sp>
        <p:nvSpPr>
          <p:cNvPr id="451" name="Google Shape;451;p51"/>
          <p:cNvSpPr/>
          <p:nvPr/>
        </p:nvSpPr>
        <p:spPr>
          <a:xfrm>
            <a:off x="5450760" y="4631400"/>
            <a:ext cx="5495400" cy="469800"/>
          </a:xfrm>
          <a:prstGeom prst="rect">
            <a:avLst/>
          </a:prstGeom>
          <a:noFill/>
          <a:ln>
            <a:noFill/>
          </a:ln>
        </p:spPr>
        <p:txBody>
          <a:bodyPr anchorCtr="0" anchor="b" bIns="45000" lIns="90000" spcFirstLastPara="1" rIns="90000" wrap="square" tIns="45000">
            <a:spAutoFit/>
          </a:bodyPr>
          <a:lstStyle/>
          <a:p>
            <a:pPr indent="0" lvl="0" marL="0" marR="0" rtl="0" algn="r">
              <a:lnSpc>
                <a:spcPct val="100000"/>
              </a:lnSpc>
              <a:spcBef>
                <a:spcPts val="0"/>
              </a:spcBef>
              <a:spcAft>
                <a:spcPts val="0"/>
              </a:spcAft>
              <a:buNone/>
            </a:pPr>
            <a:r>
              <a:rPr b="1" lang="cs-CZ" sz="2500" strike="noStrike">
                <a:solidFill>
                  <a:srgbClr val="FFFFFF"/>
                </a:solidFill>
                <a:latin typeface="Source Sans Pro"/>
                <a:ea typeface="Source Sans Pro"/>
                <a:cs typeface="Source Sans Pro"/>
                <a:sym typeface="Source Sans Pro"/>
              </a:rPr>
              <a:t>Izajáš 53,5</a:t>
            </a:r>
            <a:endParaRPr b="0" sz="2500" strike="noStrike">
              <a:solidFill>
                <a:schemeClr val="dk1"/>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pic>
        <p:nvPicPr>
          <p:cNvPr descr="nb-en-7-52.jpg" id="457" name="Google Shape;457;p52"/>
          <p:cNvPicPr preferRelativeResize="0"/>
          <p:nvPr/>
        </p:nvPicPr>
        <p:blipFill rotWithShape="1">
          <a:blip r:embed="rId3">
            <a:alphaModFix/>
          </a:blip>
          <a:srcRect b="0" l="0" r="0" t="0"/>
          <a:stretch/>
        </p:blipFill>
        <p:spPr>
          <a:xfrm>
            <a:off x="0" y="0"/>
            <a:ext cx="11711880" cy="6587640"/>
          </a:xfrm>
          <a:prstGeom prst="rect">
            <a:avLst/>
          </a:prstGeom>
          <a:noFill/>
          <a:ln>
            <a:noFill/>
          </a:ln>
        </p:spPr>
      </p:pic>
      <p:sp>
        <p:nvSpPr>
          <p:cNvPr id="458" name="Google Shape;458;p52"/>
          <p:cNvSpPr/>
          <p:nvPr/>
        </p:nvSpPr>
        <p:spPr>
          <a:xfrm>
            <a:off x="720000" y="719999"/>
            <a:ext cx="4794300" cy="168660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1" lang="cs-CZ" sz="3330" strike="noStrike">
                <a:solidFill>
                  <a:srgbClr val="FFFFFF"/>
                </a:solidFill>
                <a:latin typeface="Source Sans Pro"/>
                <a:ea typeface="Source Sans Pro"/>
                <a:cs typeface="Source Sans Pro"/>
                <a:sym typeface="Source Sans Pro"/>
              </a:rPr>
              <a:t>„Všichni jsme bloudili jako ovce...“</a:t>
            </a:r>
            <a:endParaRPr b="0" sz="3330" strike="noStrike">
              <a:solidFill>
                <a:schemeClr val="dk1"/>
              </a:solidFill>
              <a:latin typeface="Arial"/>
              <a:ea typeface="Arial"/>
              <a:cs typeface="Arial"/>
              <a:sym typeface="Arial"/>
            </a:endParaRPr>
          </a:p>
        </p:txBody>
      </p:sp>
      <p:sp>
        <p:nvSpPr>
          <p:cNvPr id="459" name="Google Shape;459;p52"/>
          <p:cNvSpPr/>
          <p:nvPr/>
        </p:nvSpPr>
        <p:spPr>
          <a:xfrm>
            <a:off x="5450760" y="4631400"/>
            <a:ext cx="5495400" cy="469800"/>
          </a:xfrm>
          <a:prstGeom prst="rect">
            <a:avLst/>
          </a:prstGeom>
          <a:noFill/>
          <a:ln>
            <a:noFill/>
          </a:ln>
        </p:spPr>
        <p:txBody>
          <a:bodyPr anchorCtr="0" anchor="b" bIns="45000" lIns="90000" spcFirstLastPara="1" rIns="90000" wrap="square" tIns="45000">
            <a:spAutoFit/>
          </a:bodyPr>
          <a:lstStyle/>
          <a:p>
            <a:pPr indent="0" lvl="0" marL="0" marR="0" rtl="0" algn="r">
              <a:lnSpc>
                <a:spcPct val="100000"/>
              </a:lnSpc>
              <a:spcBef>
                <a:spcPts val="0"/>
              </a:spcBef>
              <a:spcAft>
                <a:spcPts val="0"/>
              </a:spcAft>
              <a:buNone/>
            </a:pPr>
            <a:r>
              <a:rPr b="1" lang="cs-CZ" sz="2500" strike="noStrike">
                <a:solidFill>
                  <a:srgbClr val="FFFFFF"/>
                </a:solidFill>
                <a:latin typeface="Source Sans Pro"/>
                <a:ea typeface="Source Sans Pro"/>
                <a:cs typeface="Source Sans Pro"/>
                <a:sym typeface="Source Sans Pro"/>
              </a:rPr>
              <a:t>Izajáš 53,6</a:t>
            </a:r>
            <a:endParaRPr b="0" sz="2500" strike="noStrike">
              <a:solidFill>
                <a:schemeClr val="dk1"/>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pic>
        <p:nvPicPr>
          <p:cNvPr descr="nb-en-7-53.jpg" id="465" name="Google Shape;465;p53"/>
          <p:cNvPicPr preferRelativeResize="0"/>
          <p:nvPr/>
        </p:nvPicPr>
        <p:blipFill rotWithShape="1">
          <a:blip r:embed="rId3">
            <a:alphaModFix/>
          </a:blip>
          <a:srcRect b="0" l="0" r="0" t="0"/>
          <a:stretch/>
        </p:blipFill>
        <p:spPr>
          <a:xfrm>
            <a:off x="0" y="0"/>
            <a:ext cx="11711880" cy="6587640"/>
          </a:xfrm>
          <a:prstGeom prst="rect">
            <a:avLst/>
          </a:prstGeom>
          <a:noFill/>
          <a:ln>
            <a:noFill/>
          </a:ln>
        </p:spPr>
      </p:pic>
      <p:sp>
        <p:nvSpPr>
          <p:cNvPr id="466" name="Google Shape;466;p53"/>
          <p:cNvSpPr/>
          <p:nvPr/>
        </p:nvSpPr>
        <p:spPr>
          <a:xfrm>
            <a:off x="719995" y="719995"/>
            <a:ext cx="4229100" cy="214080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1" lang="cs-CZ" sz="3330" strike="noStrike">
                <a:solidFill>
                  <a:srgbClr val="FFFFFF"/>
                </a:solidFill>
                <a:latin typeface="Source Sans Pro"/>
                <a:ea typeface="Source Sans Pro"/>
                <a:cs typeface="Source Sans Pro"/>
                <a:sym typeface="Source Sans Pro"/>
              </a:rPr>
              <a:t>„Byl trápen... </a:t>
            </a:r>
            <a:br>
              <a:rPr b="1" lang="cs-CZ" sz="3330" strike="noStrike">
                <a:solidFill>
                  <a:srgbClr val="FFFFFF"/>
                </a:solidFill>
                <a:latin typeface="Source Sans Pro"/>
                <a:ea typeface="Source Sans Pro"/>
                <a:cs typeface="Source Sans Pro"/>
                <a:sym typeface="Source Sans Pro"/>
              </a:rPr>
            </a:br>
            <a:r>
              <a:rPr b="1" lang="cs-CZ" sz="3330" strike="noStrike">
                <a:solidFill>
                  <a:srgbClr val="FFFFFF"/>
                </a:solidFill>
                <a:latin typeface="Source Sans Pro"/>
                <a:ea typeface="Source Sans Pro"/>
                <a:cs typeface="Source Sans Pro"/>
                <a:sym typeface="Source Sans Pro"/>
              </a:rPr>
              <a:t>ústa neotevřel; </a:t>
            </a:r>
            <a:br>
              <a:rPr b="1" lang="cs-CZ" sz="3330" strike="noStrike">
                <a:solidFill>
                  <a:srgbClr val="FFFFFF"/>
                </a:solidFill>
                <a:latin typeface="Source Sans Pro"/>
                <a:ea typeface="Source Sans Pro"/>
                <a:cs typeface="Source Sans Pro"/>
                <a:sym typeface="Source Sans Pro"/>
              </a:rPr>
            </a:br>
            <a:r>
              <a:rPr b="1" lang="cs-CZ" sz="3330" strike="noStrike">
                <a:solidFill>
                  <a:srgbClr val="FFFFFF"/>
                </a:solidFill>
                <a:latin typeface="Source Sans Pro"/>
                <a:ea typeface="Source Sans Pro"/>
                <a:cs typeface="Source Sans Pro"/>
                <a:sym typeface="Source Sans Pro"/>
              </a:rPr>
              <a:t>jako beránek vedený na porážku...“</a:t>
            </a:r>
            <a:endParaRPr b="0" sz="3330" strike="noStrike">
              <a:solidFill>
                <a:schemeClr val="dk1"/>
              </a:solidFill>
              <a:latin typeface="Arial"/>
              <a:ea typeface="Arial"/>
              <a:cs typeface="Arial"/>
              <a:sym typeface="Arial"/>
            </a:endParaRPr>
          </a:p>
        </p:txBody>
      </p:sp>
      <p:sp>
        <p:nvSpPr>
          <p:cNvPr id="467" name="Google Shape;467;p53"/>
          <p:cNvSpPr/>
          <p:nvPr/>
        </p:nvSpPr>
        <p:spPr>
          <a:xfrm>
            <a:off x="5450760" y="4631400"/>
            <a:ext cx="5495400" cy="469800"/>
          </a:xfrm>
          <a:prstGeom prst="rect">
            <a:avLst/>
          </a:prstGeom>
          <a:noFill/>
          <a:ln>
            <a:noFill/>
          </a:ln>
        </p:spPr>
        <p:txBody>
          <a:bodyPr anchorCtr="0" anchor="b" bIns="45000" lIns="90000" spcFirstLastPara="1" rIns="90000" wrap="square" tIns="45000">
            <a:spAutoFit/>
          </a:bodyPr>
          <a:lstStyle/>
          <a:p>
            <a:pPr indent="0" lvl="0" marL="0" marR="0" rtl="0" algn="r">
              <a:lnSpc>
                <a:spcPct val="100000"/>
              </a:lnSpc>
              <a:spcBef>
                <a:spcPts val="0"/>
              </a:spcBef>
              <a:spcAft>
                <a:spcPts val="0"/>
              </a:spcAft>
              <a:buNone/>
            </a:pPr>
            <a:r>
              <a:rPr b="1" lang="cs-CZ" sz="2500" strike="noStrike">
                <a:solidFill>
                  <a:srgbClr val="FFFFFF"/>
                </a:solidFill>
                <a:latin typeface="Source Sans Pro"/>
                <a:ea typeface="Source Sans Pro"/>
                <a:cs typeface="Source Sans Pro"/>
                <a:sym typeface="Source Sans Pro"/>
              </a:rPr>
              <a:t>Izajáš 53,7</a:t>
            </a:r>
            <a:endParaRPr b="0" sz="2500" strike="noStrike">
              <a:solidFill>
                <a:schemeClr val="dk1"/>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pic>
        <p:nvPicPr>
          <p:cNvPr descr="nb-en-7-54.jpg" id="473" name="Google Shape;473;p54"/>
          <p:cNvPicPr preferRelativeResize="0"/>
          <p:nvPr/>
        </p:nvPicPr>
        <p:blipFill rotWithShape="1">
          <a:blip r:embed="rId3">
            <a:alphaModFix/>
          </a:blip>
          <a:srcRect b="0" l="0" r="0" t="0"/>
          <a:stretch/>
        </p:blipFill>
        <p:spPr>
          <a:xfrm>
            <a:off x="0" y="0"/>
            <a:ext cx="11711880" cy="6587640"/>
          </a:xfrm>
          <a:prstGeom prst="rect">
            <a:avLst/>
          </a:prstGeom>
          <a:noFill/>
          <a:ln>
            <a:noFill/>
          </a:ln>
        </p:spPr>
      </p:pic>
      <p:sp>
        <p:nvSpPr>
          <p:cNvPr id="474" name="Google Shape;474;p54"/>
          <p:cNvSpPr/>
          <p:nvPr/>
        </p:nvSpPr>
        <p:spPr>
          <a:xfrm>
            <a:off x="720000" y="720000"/>
            <a:ext cx="2937300" cy="338790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1" lang="cs-CZ" sz="3330" strike="noStrike">
                <a:solidFill>
                  <a:srgbClr val="FFFFFF"/>
                </a:solidFill>
                <a:latin typeface="Source Sans Pro"/>
                <a:ea typeface="Source Sans Pro"/>
                <a:cs typeface="Source Sans Pro"/>
                <a:sym typeface="Source Sans Pro"/>
              </a:rPr>
              <a:t>„...v knize života, </a:t>
            </a:r>
            <a:br>
              <a:rPr lang="cs-CZ" sz="1800">
                <a:solidFill>
                  <a:schemeClr val="dk1"/>
                </a:solidFill>
                <a:latin typeface="Arial"/>
                <a:ea typeface="Arial"/>
                <a:cs typeface="Arial"/>
                <a:sym typeface="Arial"/>
              </a:rPr>
            </a:br>
            <a:r>
              <a:rPr b="1" lang="cs-CZ" sz="3330" strike="noStrike">
                <a:solidFill>
                  <a:srgbClr val="FFFFFF"/>
                </a:solidFill>
                <a:latin typeface="Source Sans Pro"/>
                <a:ea typeface="Source Sans Pro"/>
                <a:cs typeface="Source Sans Pro"/>
                <a:sym typeface="Source Sans Pro"/>
              </a:rPr>
              <a:t>v knize toho zabitého Beránka.“</a:t>
            </a:r>
            <a:endParaRPr b="0" sz="3330" strike="noStrike">
              <a:solidFill>
                <a:schemeClr val="dk1"/>
              </a:solidFill>
              <a:latin typeface="Arial"/>
              <a:ea typeface="Arial"/>
              <a:cs typeface="Arial"/>
              <a:sym typeface="Arial"/>
            </a:endParaRPr>
          </a:p>
        </p:txBody>
      </p:sp>
      <p:sp>
        <p:nvSpPr>
          <p:cNvPr id="475" name="Google Shape;475;p54"/>
          <p:cNvSpPr/>
          <p:nvPr/>
        </p:nvSpPr>
        <p:spPr>
          <a:xfrm>
            <a:off x="5450760" y="4631400"/>
            <a:ext cx="5495400" cy="469800"/>
          </a:xfrm>
          <a:prstGeom prst="rect">
            <a:avLst/>
          </a:prstGeom>
          <a:noFill/>
          <a:ln>
            <a:noFill/>
          </a:ln>
        </p:spPr>
        <p:txBody>
          <a:bodyPr anchorCtr="0" anchor="b" bIns="45000" lIns="90000" spcFirstLastPara="1" rIns="90000" wrap="square" tIns="45000">
            <a:spAutoFit/>
          </a:bodyPr>
          <a:lstStyle/>
          <a:p>
            <a:pPr indent="0" lvl="0" marL="0" marR="0" rtl="0" algn="r">
              <a:lnSpc>
                <a:spcPct val="100000"/>
              </a:lnSpc>
              <a:spcBef>
                <a:spcPts val="0"/>
              </a:spcBef>
              <a:spcAft>
                <a:spcPts val="0"/>
              </a:spcAft>
              <a:buNone/>
            </a:pPr>
            <a:r>
              <a:rPr b="1" lang="cs-CZ" sz="2500" strike="noStrike">
                <a:solidFill>
                  <a:srgbClr val="FFFFFF"/>
                </a:solidFill>
                <a:latin typeface="Source Sans Pro"/>
                <a:ea typeface="Source Sans Pro"/>
                <a:cs typeface="Source Sans Pro"/>
                <a:sym typeface="Source Sans Pro"/>
              </a:rPr>
              <a:t>Zjevení 13,8</a:t>
            </a:r>
            <a:endParaRPr b="0" sz="2500" strike="noStrike">
              <a:solidFill>
                <a:schemeClr val="dk1"/>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pic>
        <p:nvPicPr>
          <p:cNvPr descr="nb-en-7-55.jpg" id="481" name="Google Shape;481;p55"/>
          <p:cNvPicPr preferRelativeResize="0"/>
          <p:nvPr/>
        </p:nvPicPr>
        <p:blipFill rotWithShape="1">
          <a:blip r:embed="rId3">
            <a:alphaModFix/>
          </a:blip>
          <a:srcRect b="0" l="0" r="0" t="0"/>
          <a:stretch/>
        </p:blipFill>
        <p:spPr>
          <a:xfrm>
            <a:off x="0" y="0"/>
            <a:ext cx="11711880" cy="6587640"/>
          </a:xfrm>
          <a:prstGeom prst="rect">
            <a:avLst/>
          </a:prstGeom>
          <a:noFill/>
          <a:ln>
            <a:noFill/>
          </a:ln>
        </p:spPr>
      </p:pic>
      <p:sp>
        <p:nvSpPr>
          <p:cNvPr id="482" name="Google Shape;482;p55"/>
          <p:cNvSpPr/>
          <p:nvPr/>
        </p:nvSpPr>
        <p:spPr>
          <a:xfrm>
            <a:off x="720000" y="720000"/>
            <a:ext cx="5571300" cy="173910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1" lang="cs-CZ" sz="3330" strike="noStrike">
                <a:solidFill>
                  <a:srgbClr val="FFFFFF"/>
                </a:solidFill>
                <a:latin typeface="Source Sans Pro"/>
                <a:ea typeface="Source Sans Pro"/>
                <a:cs typeface="Source Sans Pro"/>
                <a:sym typeface="Source Sans Pro"/>
              </a:rPr>
              <a:t>„...čtyřiadvacet starců </a:t>
            </a:r>
            <a:br>
              <a:rPr b="1" lang="cs-CZ" sz="3330" strike="noStrike">
                <a:solidFill>
                  <a:srgbClr val="FFFFFF"/>
                </a:solidFill>
                <a:latin typeface="Source Sans Pro"/>
                <a:ea typeface="Source Sans Pro"/>
                <a:cs typeface="Source Sans Pro"/>
                <a:sym typeface="Source Sans Pro"/>
              </a:rPr>
            </a:br>
            <a:r>
              <a:rPr b="1" lang="cs-CZ" sz="3330" strike="noStrike">
                <a:solidFill>
                  <a:srgbClr val="FFFFFF"/>
                </a:solidFill>
                <a:latin typeface="Source Sans Pro"/>
                <a:ea typeface="Source Sans Pro"/>
                <a:cs typeface="Source Sans Pro"/>
                <a:sym typeface="Source Sans Pro"/>
              </a:rPr>
              <a:t>padlo na kolena </a:t>
            </a:r>
            <a:br>
              <a:rPr b="1" lang="cs-CZ" sz="3330" strike="noStrike">
                <a:solidFill>
                  <a:srgbClr val="FFFFFF"/>
                </a:solidFill>
                <a:latin typeface="Source Sans Pro"/>
                <a:ea typeface="Source Sans Pro"/>
                <a:cs typeface="Source Sans Pro"/>
                <a:sym typeface="Source Sans Pro"/>
              </a:rPr>
            </a:br>
            <a:r>
              <a:rPr b="1" lang="cs-CZ" sz="3330" strike="noStrike">
                <a:solidFill>
                  <a:srgbClr val="FFFFFF"/>
                </a:solidFill>
                <a:latin typeface="Source Sans Pro"/>
                <a:ea typeface="Source Sans Pro"/>
                <a:cs typeface="Source Sans Pro"/>
                <a:sym typeface="Source Sans Pro"/>
              </a:rPr>
              <a:t>před Beránkem;“</a:t>
            </a:r>
            <a:endParaRPr b="0" sz="3330" strike="noStrike">
              <a:solidFill>
                <a:schemeClr val="dk1"/>
              </a:solidFill>
              <a:latin typeface="Arial"/>
              <a:ea typeface="Arial"/>
              <a:cs typeface="Arial"/>
              <a:sym typeface="Arial"/>
            </a:endParaRPr>
          </a:p>
        </p:txBody>
      </p:sp>
      <p:sp>
        <p:nvSpPr>
          <p:cNvPr id="483" name="Google Shape;483;p55"/>
          <p:cNvSpPr/>
          <p:nvPr/>
        </p:nvSpPr>
        <p:spPr>
          <a:xfrm>
            <a:off x="5450760" y="4631400"/>
            <a:ext cx="5495400" cy="469800"/>
          </a:xfrm>
          <a:prstGeom prst="rect">
            <a:avLst/>
          </a:prstGeom>
          <a:noFill/>
          <a:ln>
            <a:noFill/>
          </a:ln>
        </p:spPr>
        <p:txBody>
          <a:bodyPr anchorCtr="0" anchor="b" bIns="45000" lIns="90000" spcFirstLastPara="1" rIns="90000" wrap="square" tIns="45000">
            <a:spAutoFit/>
          </a:bodyPr>
          <a:lstStyle/>
          <a:p>
            <a:pPr indent="0" lvl="0" marL="0" marR="0" rtl="0" algn="r">
              <a:lnSpc>
                <a:spcPct val="100000"/>
              </a:lnSpc>
              <a:spcBef>
                <a:spcPts val="0"/>
              </a:spcBef>
              <a:spcAft>
                <a:spcPts val="0"/>
              </a:spcAft>
              <a:buNone/>
            </a:pPr>
            <a:r>
              <a:rPr b="1" lang="cs-CZ" sz="2500" strike="noStrike">
                <a:solidFill>
                  <a:srgbClr val="FFFFFF"/>
                </a:solidFill>
                <a:latin typeface="Source Sans Pro"/>
                <a:ea typeface="Source Sans Pro"/>
                <a:cs typeface="Source Sans Pro"/>
                <a:sym typeface="Source Sans Pro"/>
              </a:rPr>
              <a:t>Zjevení 5,8</a:t>
            </a:r>
            <a:endParaRPr b="0" sz="2500" strike="noStrike">
              <a:solidFill>
                <a:schemeClr val="dk1"/>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pic>
        <p:nvPicPr>
          <p:cNvPr descr="nb-en-7-56.jpg" id="489" name="Google Shape;489;p56"/>
          <p:cNvPicPr preferRelativeResize="0"/>
          <p:nvPr/>
        </p:nvPicPr>
        <p:blipFill rotWithShape="1">
          <a:blip r:embed="rId3">
            <a:alphaModFix/>
          </a:blip>
          <a:srcRect b="0" l="0" r="0" t="0"/>
          <a:stretch/>
        </p:blipFill>
        <p:spPr>
          <a:xfrm>
            <a:off x="0" y="0"/>
            <a:ext cx="11711880" cy="6587640"/>
          </a:xfrm>
          <a:prstGeom prst="rect">
            <a:avLst/>
          </a:prstGeom>
          <a:noFill/>
          <a:ln>
            <a:noFill/>
          </a:ln>
        </p:spPr>
      </p:pic>
      <p:sp>
        <p:nvSpPr>
          <p:cNvPr id="490" name="Google Shape;490;p56"/>
          <p:cNvSpPr/>
          <p:nvPr/>
        </p:nvSpPr>
        <p:spPr>
          <a:xfrm>
            <a:off x="720005" y="948590"/>
            <a:ext cx="4774800" cy="110490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1" lang="cs-CZ" sz="3330" strike="noStrike">
                <a:solidFill>
                  <a:srgbClr val="FFFFFF"/>
                </a:solidFill>
                <a:latin typeface="Source Sans Pro"/>
                <a:ea typeface="Source Sans Pro"/>
                <a:cs typeface="Source Sans Pro"/>
                <a:sym typeface="Source Sans Pro"/>
              </a:rPr>
              <a:t>„Hoden jest Beránek, ten obětovaný…“</a:t>
            </a:r>
            <a:endParaRPr b="0" sz="3330" strike="noStrike">
              <a:solidFill>
                <a:schemeClr val="dk1"/>
              </a:solidFill>
              <a:latin typeface="Arial"/>
              <a:ea typeface="Arial"/>
              <a:cs typeface="Arial"/>
              <a:sym typeface="Arial"/>
            </a:endParaRPr>
          </a:p>
        </p:txBody>
      </p:sp>
      <p:sp>
        <p:nvSpPr>
          <p:cNvPr id="491" name="Google Shape;491;p56"/>
          <p:cNvSpPr/>
          <p:nvPr/>
        </p:nvSpPr>
        <p:spPr>
          <a:xfrm>
            <a:off x="5450760" y="4631400"/>
            <a:ext cx="5495400" cy="469800"/>
          </a:xfrm>
          <a:prstGeom prst="rect">
            <a:avLst/>
          </a:prstGeom>
          <a:noFill/>
          <a:ln>
            <a:noFill/>
          </a:ln>
        </p:spPr>
        <p:txBody>
          <a:bodyPr anchorCtr="0" anchor="b" bIns="45000" lIns="90000" spcFirstLastPara="1" rIns="90000" wrap="square" tIns="45000">
            <a:spAutoFit/>
          </a:bodyPr>
          <a:lstStyle/>
          <a:p>
            <a:pPr indent="0" lvl="0" marL="0" marR="0" rtl="0" algn="r">
              <a:lnSpc>
                <a:spcPct val="100000"/>
              </a:lnSpc>
              <a:spcBef>
                <a:spcPts val="0"/>
              </a:spcBef>
              <a:spcAft>
                <a:spcPts val="0"/>
              </a:spcAft>
              <a:buNone/>
            </a:pPr>
            <a:r>
              <a:rPr b="1" lang="cs-CZ" sz="2500" strike="noStrike">
                <a:solidFill>
                  <a:srgbClr val="FFFFFF"/>
                </a:solidFill>
                <a:latin typeface="Source Sans Pro"/>
                <a:ea typeface="Source Sans Pro"/>
                <a:cs typeface="Source Sans Pro"/>
                <a:sym typeface="Source Sans Pro"/>
              </a:rPr>
              <a:t>Zjevení 5,12</a:t>
            </a:r>
            <a:endParaRPr b="0" sz="2500" strike="noStrike">
              <a:solidFill>
                <a:schemeClr val="dk1"/>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pic>
        <p:nvPicPr>
          <p:cNvPr descr="nb-en-7-57.jpg" id="497" name="Google Shape;497;p57"/>
          <p:cNvPicPr preferRelativeResize="0"/>
          <p:nvPr/>
        </p:nvPicPr>
        <p:blipFill rotWithShape="1">
          <a:blip r:embed="rId3">
            <a:alphaModFix/>
          </a:blip>
          <a:srcRect b="0" l="0" r="0" t="0"/>
          <a:stretch/>
        </p:blipFill>
        <p:spPr>
          <a:xfrm>
            <a:off x="0" y="0"/>
            <a:ext cx="11711880" cy="6587640"/>
          </a:xfrm>
          <a:prstGeom prst="rect">
            <a:avLst/>
          </a:prstGeom>
          <a:noFill/>
          <a:ln>
            <a:noFill/>
          </a:ln>
        </p:spPr>
      </p:pic>
      <p:sp>
        <p:nvSpPr>
          <p:cNvPr id="498" name="Google Shape;498;p57"/>
          <p:cNvSpPr/>
          <p:nvPr/>
        </p:nvSpPr>
        <p:spPr>
          <a:xfrm>
            <a:off x="7996350" y="1032725"/>
            <a:ext cx="2965500" cy="189120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1" lang="cs-CZ" sz="3330" strike="noStrike">
                <a:solidFill>
                  <a:srgbClr val="FFFFFF"/>
                </a:solidFill>
                <a:latin typeface="Source Sans Pro"/>
                <a:ea typeface="Source Sans Pro"/>
                <a:cs typeface="Source Sans Pro"/>
                <a:sym typeface="Source Sans Pro"/>
              </a:rPr>
              <a:t>„Mzdou hříchu je smrt...“</a:t>
            </a:r>
            <a:endParaRPr b="0" sz="3330" strike="noStrike">
              <a:solidFill>
                <a:schemeClr val="dk1"/>
              </a:solidFill>
              <a:latin typeface="Arial"/>
              <a:ea typeface="Arial"/>
              <a:cs typeface="Arial"/>
              <a:sym typeface="Arial"/>
            </a:endParaRPr>
          </a:p>
        </p:txBody>
      </p:sp>
      <p:sp>
        <p:nvSpPr>
          <p:cNvPr id="499" name="Google Shape;499;p57"/>
          <p:cNvSpPr/>
          <p:nvPr/>
        </p:nvSpPr>
        <p:spPr>
          <a:xfrm>
            <a:off x="5450760" y="4631400"/>
            <a:ext cx="5495400" cy="469800"/>
          </a:xfrm>
          <a:prstGeom prst="rect">
            <a:avLst/>
          </a:prstGeom>
          <a:noFill/>
          <a:ln>
            <a:noFill/>
          </a:ln>
        </p:spPr>
        <p:txBody>
          <a:bodyPr anchorCtr="0" anchor="b" bIns="45000" lIns="90000" spcFirstLastPara="1" rIns="90000" wrap="square" tIns="45000">
            <a:spAutoFit/>
          </a:bodyPr>
          <a:lstStyle/>
          <a:p>
            <a:pPr indent="0" lvl="0" marL="0" marR="0" rtl="0" algn="r">
              <a:lnSpc>
                <a:spcPct val="100000"/>
              </a:lnSpc>
              <a:spcBef>
                <a:spcPts val="0"/>
              </a:spcBef>
              <a:spcAft>
                <a:spcPts val="0"/>
              </a:spcAft>
              <a:buNone/>
            </a:pPr>
            <a:r>
              <a:rPr b="1" lang="cs-CZ" sz="2500" strike="noStrike">
                <a:solidFill>
                  <a:srgbClr val="FFFFFF"/>
                </a:solidFill>
                <a:latin typeface="Source Sans Pro"/>
                <a:ea typeface="Source Sans Pro"/>
                <a:cs typeface="Source Sans Pro"/>
                <a:sym typeface="Source Sans Pro"/>
              </a:rPr>
              <a:t>Římanům 6,23</a:t>
            </a:r>
            <a:endParaRPr b="0" sz="2500" strike="noStrike">
              <a:solidFill>
                <a:schemeClr val="dk1"/>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pic>
        <p:nvPicPr>
          <p:cNvPr descr="nb-en-7-58.jpg" id="505" name="Google Shape;505;p58"/>
          <p:cNvPicPr preferRelativeResize="0"/>
          <p:nvPr/>
        </p:nvPicPr>
        <p:blipFill rotWithShape="1">
          <a:blip r:embed="rId3">
            <a:alphaModFix/>
          </a:blip>
          <a:srcRect b="0" l="0" r="0" t="0"/>
          <a:stretch/>
        </p:blipFill>
        <p:spPr>
          <a:xfrm>
            <a:off x="0" y="0"/>
            <a:ext cx="11711880" cy="6587640"/>
          </a:xfrm>
          <a:prstGeom prst="rect">
            <a:avLst/>
          </a:prstGeom>
          <a:noFill/>
          <a:ln>
            <a:noFill/>
          </a:ln>
        </p:spPr>
      </p:pic>
      <p:sp>
        <p:nvSpPr>
          <p:cNvPr id="506" name="Google Shape;506;p58"/>
          <p:cNvSpPr/>
          <p:nvPr/>
        </p:nvSpPr>
        <p:spPr>
          <a:xfrm>
            <a:off x="6758280" y="726480"/>
            <a:ext cx="4286160" cy="212004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1" lang="cs-CZ" sz="3330" strike="noStrike">
                <a:solidFill>
                  <a:srgbClr val="FFFFFF"/>
                </a:solidFill>
                <a:latin typeface="Source Sans Pro"/>
                <a:ea typeface="Source Sans Pro"/>
                <a:cs typeface="Source Sans Pro"/>
                <a:sym typeface="Source Sans Pro"/>
              </a:rPr>
              <a:t>„...ale darem Boží milosti je život věčný </a:t>
            </a:r>
            <a:br>
              <a:rPr lang="cs-CZ" sz="1800">
                <a:solidFill>
                  <a:schemeClr val="dk1"/>
                </a:solidFill>
                <a:latin typeface="Arial"/>
                <a:ea typeface="Arial"/>
                <a:cs typeface="Arial"/>
                <a:sym typeface="Arial"/>
              </a:rPr>
            </a:br>
            <a:r>
              <a:rPr b="1" lang="cs-CZ" sz="3330" strike="noStrike">
                <a:solidFill>
                  <a:srgbClr val="FFFFFF"/>
                </a:solidFill>
                <a:latin typeface="Source Sans Pro"/>
                <a:ea typeface="Source Sans Pro"/>
                <a:cs typeface="Source Sans Pro"/>
                <a:sym typeface="Source Sans Pro"/>
              </a:rPr>
              <a:t>v Kristu Ježíši, </a:t>
            </a:r>
            <a:br>
              <a:rPr b="1" lang="cs-CZ" sz="3330" strike="noStrike">
                <a:solidFill>
                  <a:srgbClr val="FFFFFF"/>
                </a:solidFill>
                <a:latin typeface="Source Sans Pro"/>
                <a:ea typeface="Source Sans Pro"/>
                <a:cs typeface="Source Sans Pro"/>
                <a:sym typeface="Source Sans Pro"/>
              </a:rPr>
            </a:br>
            <a:r>
              <a:rPr b="1" lang="cs-CZ" sz="3330" strike="noStrike">
                <a:solidFill>
                  <a:srgbClr val="FFFFFF"/>
                </a:solidFill>
                <a:latin typeface="Source Sans Pro"/>
                <a:ea typeface="Source Sans Pro"/>
                <a:cs typeface="Source Sans Pro"/>
                <a:sym typeface="Source Sans Pro"/>
              </a:rPr>
              <a:t>našem Pánu.“</a:t>
            </a:r>
            <a:endParaRPr b="0" sz="3330" strike="noStrike">
              <a:solidFill>
                <a:schemeClr val="dk1"/>
              </a:solidFill>
              <a:latin typeface="Arial"/>
              <a:ea typeface="Arial"/>
              <a:cs typeface="Arial"/>
              <a:sym typeface="Arial"/>
            </a:endParaRPr>
          </a:p>
        </p:txBody>
      </p:sp>
      <p:sp>
        <p:nvSpPr>
          <p:cNvPr id="507" name="Google Shape;507;p58"/>
          <p:cNvSpPr/>
          <p:nvPr/>
        </p:nvSpPr>
        <p:spPr>
          <a:xfrm>
            <a:off x="5450760" y="4631400"/>
            <a:ext cx="5495400" cy="469800"/>
          </a:xfrm>
          <a:prstGeom prst="rect">
            <a:avLst/>
          </a:prstGeom>
          <a:noFill/>
          <a:ln>
            <a:noFill/>
          </a:ln>
        </p:spPr>
        <p:txBody>
          <a:bodyPr anchorCtr="0" anchor="b" bIns="45000" lIns="90000" spcFirstLastPara="1" rIns="90000" wrap="square" tIns="45000">
            <a:spAutoFit/>
          </a:bodyPr>
          <a:lstStyle/>
          <a:p>
            <a:pPr indent="0" lvl="0" marL="0" marR="0" rtl="0" algn="r">
              <a:lnSpc>
                <a:spcPct val="100000"/>
              </a:lnSpc>
              <a:spcBef>
                <a:spcPts val="0"/>
              </a:spcBef>
              <a:spcAft>
                <a:spcPts val="0"/>
              </a:spcAft>
              <a:buNone/>
            </a:pPr>
            <a:r>
              <a:rPr b="1" lang="cs-CZ" sz="2500" strike="noStrike">
                <a:solidFill>
                  <a:srgbClr val="FFFFFF"/>
                </a:solidFill>
                <a:latin typeface="Source Sans Pro"/>
                <a:ea typeface="Source Sans Pro"/>
                <a:cs typeface="Source Sans Pro"/>
                <a:sym typeface="Source Sans Pro"/>
              </a:rPr>
              <a:t>Římanům 6,23</a:t>
            </a:r>
            <a:endParaRPr b="0" sz="2500" strike="noStrike">
              <a:solidFill>
                <a:schemeClr val="dk1"/>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pic>
        <p:nvPicPr>
          <p:cNvPr descr="nb-en-7-59.jpg" id="513" name="Google Shape;513;p59"/>
          <p:cNvPicPr preferRelativeResize="0"/>
          <p:nvPr/>
        </p:nvPicPr>
        <p:blipFill rotWithShape="1">
          <a:blip r:embed="rId3">
            <a:alphaModFix/>
          </a:blip>
          <a:srcRect b="0" l="0" r="0" t="0"/>
          <a:stretch/>
        </p:blipFill>
        <p:spPr>
          <a:xfrm>
            <a:off x="0" y="0"/>
            <a:ext cx="11711880" cy="6587640"/>
          </a:xfrm>
          <a:prstGeom prst="rect">
            <a:avLst/>
          </a:prstGeom>
          <a:noFill/>
          <a:ln>
            <a:noFill/>
          </a:ln>
        </p:spPr>
      </p:pic>
      <p:sp>
        <p:nvSpPr>
          <p:cNvPr id="514" name="Google Shape;514;p59"/>
          <p:cNvSpPr/>
          <p:nvPr/>
        </p:nvSpPr>
        <p:spPr>
          <a:xfrm>
            <a:off x="720005" y="720005"/>
            <a:ext cx="8524800" cy="212010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1" lang="cs-CZ" sz="3330" strike="noStrike">
                <a:solidFill>
                  <a:srgbClr val="FFFFFF"/>
                </a:solidFill>
                <a:latin typeface="Source Sans Pro"/>
                <a:ea typeface="Source Sans Pro"/>
                <a:cs typeface="Source Sans Pro"/>
                <a:sym typeface="Source Sans Pro"/>
              </a:rPr>
              <a:t>„Tak člověka zapudil. Východně od zahrady v Edenu usadil cheruby s míhajícím </a:t>
            </a:r>
            <a:br>
              <a:rPr lang="cs-CZ" sz="1800">
                <a:solidFill>
                  <a:schemeClr val="dk1"/>
                </a:solidFill>
                <a:latin typeface="Arial"/>
                <a:ea typeface="Arial"/>
                <a:cs typeface="Arial"/>
                <a:sym typeface="Arial"/>
              </a:rPr>
            </a:br>
            <a:r>
              <a:rPr b="1" lang="cs-CZ" sz="3330" strike="noStrike">
                <a:solidFill>
                  <a:srgbClr val="FFFFFF"/>
                </a:solidFill>
                <a:latin typeface="Source Sans Pro"/>
                <a:ea typeface="Source Sans Pro"/>
                <a:cs typeface="Source Sans Pro"/>
                <a:sym typeface="Source Sans Pro"/>
              </a:rPr>
              <a:t>se plamenným mečem, aby střežili cestu </a:t>
            </a:r>
            <a:br>
              <a:rPr lang="cs-CZ" sz="1800">
                <a:solidFill>
                  <a:schemeClr val="dk1"/>
                </a:solidFill>
                <a:latin typeface="Arial"/>
                <a:ea typeface="Arial"/>
                <a:cs typeface="Arial"/>
                <a:sym typeface="Arial"/>
              </a:rPr>
            </a:br>
            <a:r>
              <a:rPr b="1" lang="cs-CZ" sz="3330" strike="noStrike">
                <a:solidFill>
                  <a:srgbClr val="FFFFFF"/>
                </a:solidFill>
                <a:latin typeface="Source Sans Pro"/>
                <a:ea typeface="Source Sans Pro"/>
                <a:cs typeface="Source Sans Pro"/>
                <a:sym typeface="Source Sans Pro"/>
              </a:rPr>
              <a:t>ke stromu života.“</a:t>
            </a:r>
            <a:endParaRPr b="0" sz="3330" strike="noStrike">
              <a:solidFill>
                <a:schemeClr val="dk1"/>
              </a:solidFill>
              <a:latin typeface="Arial"/>
              <a:ea typeface="Arial"/>
              <a:cs typeface="Arial"/>
              <a:sym typeface="Arial"/>
            </a:endParaRPr>
          </a:p>
        </p:txBody>
      </p:sp>
      <p:sp>
        <p:nvSpPr>
          <p:cNvPr id="515" name="Google Shape;515;p59"/>
          <p:cNvSpPr/>
          <p:nvPr/>
        </p:nvSpPr>
        <p:spPr>
          <a:xfrm>
            <a:off x="5450760" y="4631400"/>
            <a:ext cx="5495400" cy="469800"/>
          </a:xfrm>
          <a:prstGeom prst="rect">
            <a:avLst/>
          </a:prstGeom>
          <a:noFill/>
          <a:ln>
            <a:noFill/>
          </a:ln>
        </p:spPr>
        <p:txBody>
          <a:bodyPr anchorCtr="0" anchor="b" bIns="45000" lIns="90000" spcFirstLastPara="1" rIns="90000" wrap="square" tIns="45000">
            <a:spAutoFit/>
          </a:bodyPr>
          <a:lstStyle/>
          <a:p>
            <a:pPr indent="0" lvl="0" marL="0" marR="0" rtl="0" algn="r">
              <a:lnSpc>
                <a:spcPct val="100000"/>
              </a:lnSpc>
              <a:spcBef>
                <a:spcPts val="0"/>
              </a:spcBef>
              <a:spcAft>
                <a:spcPts val="0"/>
              </a:spcAft>
              <a:buNone/>
            </a:pPr>
            <a:r>
              <a:rPr b="1" lang="cs-CZ" sz="2500" strike="noStrike">
                <a:solidFill>
                  <a:srgbClr val="FFFFFF"/>
                </a:solidFill>
                <a:latin typeface="Source Sans Pro"/>
                <a:ea typeface="Source Sans Pro"/>
                <a:cs typeface="Source Sans Pro"/>
                <a:sym typeface="Source Sans Pro"/>
              </a:rPr>
              <a:t>Genesis 3,24</a:t>
            </a:r>
            <a:endParaRPr b="0" sz="2500" strike="noStrike">
              <a:solidFill>
                <a:schemeClr val="dk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pic>
        <p:nvPicPr>
          <p:cNvPr descr="nb-en-7-6.jpg" id="101" name="Google Shape;101;p6"/>
          <p:cNvPicPr preferRelativeResize="0"/>
          <p:nvPr/>
        </p:nvPicPr>
        <p:blipFill rotWithShape="1">
          <a:blip r:embed="rId3">
            <a:alphaModFix/>
          </a:blip>
          <a:srcRect b="0" l="0" r="0" t="0"/>
          <a:stretch/>
        </p:blipFill>
        <p:spPr>
          <a:xfrm>
            <a:off x="0" y="0"/>
            <a:ext cx="11711880" cy="658764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pic>
        <p:nvPicPr>
          <p:cNvPr descr="nb-en-7-60.jpg" id="521" name="Google Shape;521;p60"/>
          <p:cNvPicPr preferRelativeResize="0"/>
          <p:nvPr/>
        </p:nvPicPr>
        <p:blipFill rotWithShape="1">
          <a:blip r:embed="rId3">
            <a:alphaModFix/>
          </a:blip>
          <a:srcRect b="0" l="0" r="0" t="0"/>
          <a:stretch/>
        </p:blipFill>
        <p:spPr>
          <a:xfrm>
            <a:off x="0" y="0"/>
            <a:ext cx="11711880" cy="6587640"/>
          </a:xfrm>
          <a:prstGeom prst="rect">
            <a:avLst/>
          </a:prstGeom>
          <a:noFill/>
          <a:ln>
            <a:noFill/>
          </a:ln>
        </p:spPr>
      </p:pic>
      <p:sp>
        <p:nvSpPr>
          <p:cNvPr id="522" name="Google Shape;522;p60"/>
          <p:cNvSpPr/>
          <p:nvPr/>
        </p:nvSpPr>
        <p:spPr>
          <a:xfrm>
            <a:off x="719995" y="720000"/>
            <a:ext cx="4949400" cy="262770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1" lang="cs-CZ" sz="3330" strike="noStrike">
                <a:solidFill>
                  <a:srgbClr val="FFFFFF"/>
                </a:solidFill>
                <a:latin typeface="Source Sans Pro"/>
                <a:ea typeface="Source Sans Pro"/>
                <a:cs typeface="Source Sans Pro"/>
                <a:sym typeface="Source Sans Pro"/>
              </a:rPr>
              <a:t>„Mezi tebe a ženu položím nepřátelství, </a:t>
            </a:r>
            <a:br>
              <a:rPr lang="cs-CZ" sz="1800">
                <a:solidFill>
                  <a:schemeClr val="dk1"/>
                </a:solidFill>
                <a:latin typeface="Arial"/>
                <a:ea typeface="Arial"/>
                <a:cs typeface="Arial"/>
                <a:sym typeface="Arial"/>
              </a:rPr>
            </a:br>
            <a:r>
              <a:rPr b="1" lang="cs-CZ" sz="3330" strike="noStrike">
                <a:solidFill>
                  <a:srgbClr val="FFFFFF"/>
                </a:solidFill>
                <a:latin typeface="Source Sans Pro"/>
                <a:ea typeface="Source Sans Pro"/>
                <a:cs typeface="Source Sans Pro"/>
                <a:sym typeface="Source Sans Pro"/>
              </a:rPr>
              <a:t>i mezi símě tvé a símě její. Ono ti rozdrtí hlavu </a:t>
            </a:r>
            <a:br>
              <a:rPr b="1" lang="cs-CZ" sz="3330" strike="noStrike">
                <a:solidFill>
                  <a:srgbClr val="FFFFFF"/>
                </a:solidFill>
                <a:latin typeface="Source Sans Pro"/>
                <a:ea typeface="Source Sans Pro"/>
                <a:cs typeface="Source Sans Pro"/>
                <a:sym typeface="Source Sans Pro"/>
              </a:rPr>
            </a:br>
            <a:r>
              <a:rPr b="1" lang="cs-CZ" sz="3330" strike="noStrike">
                <a:solidFill>
                  <a:srgbClr val="FFFFFF"/>
                </a:solidFill>
                <a:latin typeface="Source Sans Pro"/>
                <a:ea typeface="Source Sans Pro"/>
                <a:cs typeface="Source Sans Pro"/>
                <a:sym typeface="Source Sans Pro"/>
              </a:rPr>
              <a:t>a ty jemu rozdrtíš patu.“</a:t>
            </a:r>
            <a:endParaRPr b="0" sz="3330" strike="noStrike">
              <a:solidFill>
                <a:schemeClr val="dk1"/>
              </a:solidFill>
              <a:latin typeface="Arial"/>
              <a:ea typeface="Arial"/>
              <a:cs typeface="Arial"/>
              <a:sym typeface="Arial"/>
            </a:endParaRPr>
          </a:p>
        </p:txBody>
      </p:sp>
      <p:sp>
        <p:nvSpPr>
          <p:cNvPr id="523" name="Google Shape;523;p60"/>
          <p:cNvSpPr/>
          <p:nvPr/>
        </p:nvSpPr>
        <p:spPr>
          <a:xfrm>
            <a:off x="5450760" y="4631400"/>
            <a:ext cx="5495400" cy="469800"/>
          </a:xfrm>
          <a:prstGeom prst="rect">
            <a:avLst/>
          </a:prstGeom>
          <a:noFill/>
          <a:ln>
            <a:noFill/>
          </a:ln>
        </p:spPr>
        <p:txBody>
          <a:bodyPr anchorCtr="0" anchor="b" bIns="45000" lIns="90000" spcFirstLastPara="1" rIns="90000" wrap="square" tIns="45000">
            <a:spAutoFit/>
          </a:bodyPr>
          <a:lstStyle/>
          <a:p>
            <a:pPr indent="0" lvl="0" marL="0" marR="0" rtl="0" algn="r">
              <a:lnSpc>
                <a:spcPct val="100000"/>
              </a:lnSpc>
              <a:spcBef>
                <a:spcPts val="0"/>
              </a:spcBef>
              <a:spcAft>
                <a:spcPts val="0"/>
              </a:spcAft>
              <a:buNone/>
            </a:pPr>
            <a:r>
              <a:rPr b="1" lang="cs-CZ" sz="2500" strike="noStrike">
                <a:solidFill>
                  <a:srgbClr val="FFFFFF"/>
                </a:solidFill>
                <a:latin typeface="Source Sans Pro"/>
                <a:ea typeface="Source Sans Pro"/>
                <a:cs typeface="Source Sans Pro"/>
                <a:sym typeface="Source Sans Pro"/>
              </a:rPr>
              <a:t>Genesis 3,15</a:t>
            </a:r>
            <a:endParaRPr b="0" sz="2500" strike="noStrike">
              <a:solidFill>
                <a:schemeClr val="dk1"/>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pic>
        <p:nvPicPr>
          <p:cNvPr descr="nb-en-7-61.jpg" id="529" name="Google Shape;529;p61"/>
          <p:cNvPicPr preferRelativeResize="0"/>
          <p:nvPr/>
        </p:nvPicPr>
        <p:blipFill rotWithShape="1">
          <a:blip r:embed="rId3">
            <a:alphaModFix/>
          </a:blip>
          <a:srcRect b="0" l="0" r="0" t="0"/>
          <a:stretch/>
        </p:blipFill>
        <p:spPr>
          <a:xfrm>
            <a:off x="0" y="0"/>
            <a:ext cx="11711880" cy="6587640"/>
          </a:xfrm>
          <a:prstGeom prst="rect">
            <a:avLst/>
          </a:prstGeom>
          <a:noFill/>
          <a:ln>
            <a:noFill/>
          </a:ln>
        </p:spPr>
      </p:pic>
      <p:sp>
        <p:nvSpPr>
          <p:cNvPr id="530" name="Google Shape;530;p61"/>
          <p:cNvSpPr/>
          <p:nvPr/>
        </p:nvSpPr>
        <p:spPr>
          <a:xfrm>
            <a:off x="720725" y="720000"/>
            <a:ext cx="8096700" cy="1602900"/>
          </a:xfrm>
          <a:prstGeom prst="rect">
            <a:avLst/>
          </a:prstGeom>
          <a:noFill/>
          <a:ln>
            <a:noFill/>
          </a:ln>
        </p:spPr>
        <p:txBody>
          <a:bodyPr anchorCtr="0" anchor="t" bIns="45000" lIns="90000" spcFirstLastPara="1" rIns="90000" wrap="square" tIns="45000">
            <a:spAutoFit/>
          </a:bodyPr>
          <a:lstStyle/>
          <a:p>
            <a:pPr indent="0" lvl="0" marL="0" marR="0" rtl="0" algn="l">
              <a:lnSpc>
                <a:spcPct val="69000"/>
              </a:lnSpc>
              <a:spcBef>
                <a:spcPts val="0"/>
              </a:spcBef>
              <a:spcAft>
                <a:spcPts val="0"/>
              </a:spcAft>
              <a:buNone/>
            </a:pPr>
            <a:r>
              <a:rPr b="0" lang="cs-CZ" sz="7080" strike="noStrike">
                <a:solidFill>
                  <a:srgbClr val="FFFFFF"/>
                </a:solidFill>
                <a:latin typeface="Source Sans Pro Light"/>
                <a:ea typeface="Source Sans Pro Light"/>
                <a:cs typeface="Source Sans Pro Light"/>
                <a:sym typeface="Source Sans Pro Light"/>
              </a:rPr>
              <a:t>CO ZNAMENÁ</a:t>
            </a:r>
            <a:br>
              <a:rPr lang="cs-CZ" sz="1800">
                <a:solidFill>
                  <a:schemeClr val="dk1"/>
                </a:solidFill>
                <a:latin typeface="Arial"/>
                <a:ea typeface="Arial"/>
                <a:cs typeface="Arial"/>
                <a:sym typeface="Arial"/>
              </a:rPr>
            </a:br>
            <a:r>
              <a:rPr b="1" lang="cs-CZ" sz="8000" strike="noStrike">
                <a:solidFill>
                  <a:srgbClr val="FFFFFF"/>
                </a:solidFill>
                <a:latin typeface="Source Sans Pro"/>
                <a:ea typeface="Source Sans Pro"/>
                <a:cs typeface="Source Sans Pro"/>
                <a:sym typeface="Source Sans Pro"/>
              </a:rPr>
              <a:t>ROZDRTIT</a:t>
            </a:r>
            <a:r>
              <a:rPr b="1" lang="cs-CZ" sz="7080" strike="noStrike">
                <a:solidFill>
                  <a:srgbClr val="FFFFFF"/>
                </a:solidFill>
                <a:latin typeface="Source Sans Pro"/>
                <a:ea typeface="Source Sans Pro"/>
                <a:cs typeface="Source Sans Pro"/>
                <a:sym typeface="Source Sans Pro"/>
              </a:rPr>
              <a:t>? </a:t>
            </a:r>
            <a:endParaRPr b="0" sz="7080" strike="noStrike">
              <a:solidFill>
                <a:schemeClr val="dk1"/>
              </a:solidFill>
              <a:latin typeface="Arial"/>
              <a:ea typeface="Arial"/>
              <a:cs typeface="Arial"/>
              <a:sym typeface="Arial"/>
            </a:endParaRPr>
          </a:p>
        </p:txBody>
      </p:sp>
      <p:sp>
        <p:nvSpPr>
          <p:cNvPr id="531" name="Google Shape;531;p61"/>
          <p:cNvSpPr/>
          <p:nvPr/>
        </p:nvSpPr>
        <p:spPr>
          <a:xfrm>
            <a:off x="720000" y="2953525"/>
            <a:ext cx="8294400" cy="1419900"/>
          </a:xfrm>
          <a:prstGeom prst="rect">
            <a:avLst/>
          </a:prstGeom>
          <a:noFill/>
          <a:ln>
            <a:noFill/>
          </a:ln>
        </p:spPr>
        <p:txBody>
          <a:bodyPr anchorCtr="0" anchor="t" bIns="45000" lIns="90000" spcFirstLastPara="1" rIns="90000" wrap="square" tIns="45000">
            <a:spAutoFit/>
          </a:bodyPr>
          <a:lstStyle/>
          <a:p>
            <a:pPr indent="0" lvl="0" marL="0" marR="0" rtl="0" algn="l">
              <a:lnSpc>
                <a:spcPct val="85000"/>
              </a:lnSpc>
              <a:spcBef>
                <a:spcPts val="0"/>
              </a:spcBef>
              <a:spcAft>
                <a:spcPts val="0"/>
              </a:spcAft>
              <a:buNone/>
            </a:pPr>
            <a:r>
              <a:rPr b="0" lang="cs-CZ" sz="5080" strike="noStrike">
                <a:solidFill>
                  <a:srgbClr val="FFFFFF"/>
                </a:solidFill>
                <a:latin typeface="Source Sans Pro Light"/>
                <a:ea typeface="Source Sans Pro Light"/>
                <a:cs typeface="Source Sans Pro Light"/>
                <a:sym typeface="Source Sans Pro Light"/>
              </a:rPr>
              <a:t>Hebrejské slovo pro </a:t>
            </a:r>
            <a:r>
              <a:rPr b="1" lang="cs-CZ" sz="5080" strike="noStrike">
                <a:solidFill>
                  <a:srgbClr val="FFC000"/>
                </a:solidFill>
                <a:latin typeface="Source Sans Pro"/>
                <a:ea typeface="Source Sans Pro"/>
                <a:cs typeface="Source Sans Pro"/>
                <a:sym typeface="Source Sans Pro"/>
              </a:rPr>
              <a:t>„bruise“ </a:t>
            </a:r>
            <a:r>
              <a:rPr b="0" lang="cs-CZ" sz="5080" strike="noStrike">
                <a:solidFill>
                  <a:srgbClr val="FFFFFF"/>
                </a:solidFill>
                <a:latin typeface="Source Sans Pro Light"/>
                <a:ea typeface="Source Sans Pro Light"/>
                <a:cs typeface="Source Sans Pro Light"/>
                <a:sym typeface="Source Sans Pro Light"/>
              </a:rPr>
              <a:t>znamená </a:t>
            </a:r>
            <a:r>
              <a:rPr b="1" lang="cs-CZ" sz="5080" strike="noStrike">
                <a:solidFill>
                  <a:srgbClr val="FFC000"/>
                </a:solidFill>
                <a:latin typeface="Source Sans Pro"/>
                <a:ea typeface="Source Sans Pro"/>
                <a:cs typeface="Source Sans Pro"/>
                <a:sym typeface="Source Sans Pro"/>
              </a:rPr>
              <a:t>„crush“. </a:t>
            </a:r>
            <a:endParaRPr b="0" sz="5080" strike="noStrike">
              <a:solidFill>
                <a:srgbClr val="FFC000"/>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pic>
        <p:nvPicPr>
          <p:cNvPr descr="nb-en-7-62.jpg" id="537" name="Google Shape;537;p62"/>
          <p:cNvPicPr preferRelativeResize="0"/>
          <p:nvPr/>
        </p:nvPicPr>
        <p:blipFill rotWithShape="1">
          <a:blip r:embed="rId3">
            <a:alphaModFix/>
          </a:blip>
          <a:srcRect b="0" l="0" r="0" t="0"/>
          <a:stretch/>
        </p:blipFill>
        <p:spPr>
          <a:xfrm>
            <a:off x="0" y="0"/>
            <a:ext cx="11711880" cy="658764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pic>
        <p:nvPicPr>
          <p:cNvPr descr="nb-en-7-63.jpg" id="543" name="Google Shape;543;p63"/>
          <p:cNvPicPr preferRelativeResize="0"/>
          <p:nvPr/>
        </p:nvPicPr>
        <p:blipFill rotWithShape="1">
          <a:blip r:embed="rId3">
            <a:alphaModFix/>
          </a:blip>
          <a:srcRect b="0" l="0" r="0" t="0"/>
          <a:stretch/>
        </p:blipFill>
        <p:spPr>
          <a:xfrm>
            <a:off x="0" y="0"/>
            <a:ext cx="11711880" cy="6587640"/>
          </a:xfrm>
          <a:prstGeom prst="rect">
            <a:avLst/>
          </a:prstGeom>
          <a:noFill/>
          <a:ln>
            <a:noFill/>
          </a:ln>
        </p:spPr>
      </p:pic>
      <p:sp>
        <p:nvSpPr>
          <p:cNvPr id="544" name="Google Shape;544;p63"/>
          <p:cNvSpPr/>
          <p:nvPr/>
        </p:nvSpPr>
        <p:spPr>
          <a:xfrm>
            <a:off x="720010" y="720005"/>
            <a:ext cx="4932300" cy="313530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1" lang="cs-CZ" sz="3330" strike="noStrike">
                <a:solidFill>
                  <a:srgbClr val="FFFFFF"/>
                </a:solidFill>
                <a:latin typeface="Source Sans Pro"/>
                <a:ea typeface="Source Sans Pro"/>
                <a:cs typeface="Source Sans Pro"/>
                <a:sym typeface="Source Sans Pro"/>
              </a:rPr>
              <a:t>„Také Ábel přinesl oběť ze svých prvorozených ovcí a z jejich tuku. </a:t>
            </a:r>
            <a:br>
              <a:rPr lang="cs-CZ" sz="1800">
                <a:solidFill>
                  <a:schemeClr val="dk1"/>
                </a:solidFill>
                <a:latin typeface="Arial"/>
                <a:ea typeface="Arial"/>
                <a:cs typeface="Arial"/>
                <a:sym typeface="Arial"/>
              </a:rPr>
            </a:br>
            <a:r>
              <a:rPr b="1" lang="cs-CZ" sz="3330" strike="noStrike">
                <a:solidFill>
                  <a:srgbClr val="FFFFFF"/>
                </a:solidFill>
                <a:latin typeface="Source Sans Pro"/>
                <a:ea typeface="Source Sans Pro"/>
                <a:cs typeface="Source Sans Pro"/>
                <a:sym typeface="Source Sans Pro"/>
              </a:rPr>
              <a:t>I shlédl Hospodin </a:t>
            </a:r>
            <a:br>
              <a:rPr lang="cs-CZ" sz="1800">
                <a:solidFill>
                  <a:schemeClr val="dk1"/>
                </a:solidFill>
                <a:latin typeface="Arial"/>
                <a:ea typeface="Arial"/>
                <a:cs typeface="Arial"/>
                <a:sym typeface="Arial"/>
              </a:rPr>
            </a:br>
            <a:r>
              <a:rPr b="1" lang="cs-CZ" sz="3330" strike="noStrike">
                <a:solidFill>
                  <a:srgbClr val="FFFFFF"/>
                </a:solidFill>
                <a:latin typeface="Source Sans Pro"/>
                <a:ea typeface="Source Sans Pro"/>
                <a:cs typeface="Source Sans Pro"/>
                <a:sym typeface="Source Sans Pro"/>
              </a:rPr>
              <a:t>na Ábela a na jeho </a:t>
            </a:r>
            <a:br>
              <a:rPr lang="cs-CZ" sz="1800">
                <a:solidFill>
                  <a:schemeClr val="dk1"/>
                </a:solidFill>
                <a:latin typeface="Arial"/>
                <a:ea typeface="Arial"/>
                <a:cs typeface="Arial"/>
                <a:sym typeface="Arial"/>
              </a:rPr>
            </a:br>
            <a:r>
              <a:rPr b="1" lang="cs-CZ" sz="3330" strike="noStrike">
                <a:solidFill>
                  <a:srgbClr val="FFFFFF"/>
                </a:solidFill>
                <a:latin typeface="Source Sans Pro"/>
                <a:ea typeface="Source Sans Pro"/>
                <a:cs typeface="Source Sans Pro"/>
                <a:sym typeface="Source Sans Pro"/>
              </a:rPr>
              <a:t>obětní dar...“</a:t>
            </a:r>
            <a:endParaRPr b="0" sz="3330" strike="noStrike">
              <a:solidFill>
                <a:schemeClr val="dk1"/>
              </a:solidFill>
              <a:latin typeface="Arial"/>
              <a:ea typeface="Arial"/>
              <a:cs typeface="Arial"/>
              <a:sym typeface="Arial"/>
            </a:endParaRPr>
          </a:p>
        </p:txBody>
      </p:sp>
      <p:sp>
        <p:nvSpPr>
          <p:cNvPr id="545" name="Google Shape;545;p63"/>
          <p:cNvSpPr/>
          <p:nvPr/>
        </p:nvSpPr>
        <p:spPr>
          <a:xfrm>
            <a:off x="5450760" y="4631400"/>
            <a:ext cx="5495400" cy="469800"/>
          </a:xfrm>
          <a:prstGeom prst="rect">
            <a:avLst/>
          </a:prstGeom>
          <a:noFill/>
          <a:ln>
            <a:noFill/>
          </a:ln>
        </p:spPr>
        <p:txBody>
          <a:bodyPr anchorCtr="0" anchor="b" bIns="45000" lIns="90000" spcFirstLastPara="1" rIns="90000" wrap="square" tIns="45000">
            <a:spAutoFit/>
          </a:bodyPr>
          <a:lstStyle/>
          <a:p>
            <a:pPr indent="0" lvl="0" marL="0" marR="0" rtl="0" algn="r">
              <a:lnSpc>
                <a:spcPct val="100000"/>
              </a:lnSpc>
              <a:spcBef>
                <a:spcPts val="0"/>
              </a:spcBef>
              <a:spcAft>
                <a:spcPts val="0"/>
              </a:spcAft>
              <a:buNone/>
            </a:pPr>
            <a:r>
              <a:rPr b="1" lang="cs-CZ" sz="2500" strike="noStrike">
                <a:solidFill>
                  <a:srgbClr val="FFFFFF"/>
                </a:solidFill>
                <a:latin typeface="Source Sans Pro"/>
                <a:ea typeface="Source Sans Pro"/>
                <a:cs typeface="Source Sans Pro"/>
                <a:sym typeface="Source Sans Pro"/>
              </a:rPr>
              <a:t>Genesis 4,4</a:t>
            </a:r>
            <a:endParaRPr b="0" sz="2500" strike="noStrike">
              <a:solidFill>
                <a:schemeClr val="dk1"/>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pic>
        <p:nvPicPr>
          <p:cNvPr descr="nb-en-7-64.jpg" id="551" name="Google Shape;551;p64"/>
          <p:cNvPicPr preferRelativeResize="0"/>
          <p:nvPr/>
        </p:nvPicPr>
        <p:blipFill rotWithShape="1">
          <a:blip r:embed="rId3">
            <a:alphaModFix/>
          </a:blip>
          <a:srcRect b="0" l="0" r="0" t="0"/>
          <a:stretch/>
        </p:blipFill>
        <p:spPr>
          <a:xfrm>
            <a:off x="0" y="0"/>
            <a:ext cx="11711880" cy="6587640"/>
          </a:xfrm>
          <a:prstGeom prst="rect">
            <a:avLst/>
          </a:prstGeom>
          <a:noFill/>
          <a:ln>
            <a:noFill/>
          </a:ln>
        </p:spPr>
      </p:pic>
      <p:sp>
        <p:nvSpPr>
          <p:cNvPr id="552" name="Google Shape;552;p64"/>
          <p:cNvSpPr/>
          <p:nvPr/>
        </p:nvSpPr>
        <p:spPr>
          <a:xfrm>
            <a:off x="1104500" y="1051300"/>
            <a:ext cx="5717400" cy="226440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1" lang="cs-CZ" sz="3330" strike="noStrike">
                <a:solidFill>
                  <a:srgbClr val="FFFFFF"/>
                </a:solidFill>
                <a:latin typeface="Source Sans Pro"/>
                <a:ea typeface="Source Sans Pro"/>
                <a:cs typeface="Source Sans Pro"/>
                <a:sym typeface="Source Sans Pro"/>
              </a:rPr>
              <a:t>„...na Kaina však a na jeho obětní dar neshlédl. </a:t>
            </a:r>
            <a:br>
              <a:rPr b="1" lang="cs-CZ" sz="3330" strike="noStrike">
                <a:solidFill>
                  <a:srgbClr val="FFFFFF"/>
                </a:solidFill>
                <a:latin typeface="Source Sans Pro"/>
                <a:ea typeface="Source Sans Pro"/>
                <a:cs typeface="Source Sans Pro"/>
                <a:sym typeface="Source Sans Pro"/>
              </a:rPr>
            </a:br>
            <a:r>
              <a:rPr b="1" lang="cs-CZ" sz="3330" strike="noStrike">
                <a:solidFill>
                  <a:srgbClr val="FFFFFF"/>
                </a:solidFill>
                <a:latin typeface="Source Sans Pro"/>
                <a:ea typeface="Source Sans Pro"/>
                <a:cs typeface="Source Sans Pro"/>
                <a:sym typeface="Source Sans Pro"/>
              </a:rPr>
              <a:t>Proto Kain vzplanul velikým hněvem a zesinal v tváři.“</a:t>
            </a:r>
            <a:endParaRPr b="0" sz="3330" strike="noStrike">
              <a:solidFill>
                <a:schemeClr val="dk1"/>
              </a:solidFill>
              <a:latin typeface="Arial"/>
              <a:ea typeface="Arial"/>
              <a:cs typeface="Arial"/>
              <a:sym typeface="Arial"/>
            </a:endParaRPr>
          </a:p>
        </p:txBody>
      </p:sp>
      <p:sp>
        <p:nvSpPr>
          <p:cNvPr id="553" name="Google Shape;553;p64"/>
          <p:cNvSpPr/>
          <p:nvPr/>
        </p:nvSpPr>
        <p:spPr>
          <a:xfrm>
            <a:off x="5450760" y="4631400"/>
            <a:ext cx="5495400" cy="469800"/>
          </a:xfrm>
          <a:prstGeom prst="rect">
            <a:avLst/>
          </a:prstGeom>
          <a:noFill/>
          <a:ln>
            <a:noFill/>
          </a:ln>
        </p:spPr>
        <p:txBody>
          <a:bodyPr anchorCtr="0" anchor="b" bIns="45000" lIns="90000" spcFirstLastPara="1" rIns="90000" wrap="square" tIns="45000">
            <a:spAutoFit/>
          </a:bodyPr>
          <a:lstStyle/>
          <a:p>
            <a:pPr indent="0" lvl="0" marL="0" marR="0" rtl="0" algn="r">
              <a:lnSpc>
                <a:spcPct val="100000"/>
              </a:lnSpc>
              <a:spcBef>
                <a:spcPts val="0"/>
              </a:spcBef>
              <a:spcAft>
                <a:spcPts val="0"/>
              </a:spcAft>
              <a:buNone/>
            </a:pPr>
            <a:r>
              <a:rPr b="1" lang="cs-CZ" sz="2500" strike="noStrike">
                <a:solidFill>
                  <a:srgbClr val="FFFFFF"/>
                </a:solidFill>
                <a:latin typeface="Source Sans Pro"/>
                <a:ea typeface="Source Sans Pro"/>
                <a:cs typeface="Source Sans Pro"/>
                <a:sym typeface="Source Sans Pro"/>
              </a:rPr>
              <a:t>Genesis 4,5</a:t>
            </a:r>
            <a:endParaRPr b="0" sz="2500" strike="noStrike">
              <a:solidFill>
                <a:schemeClr val="dk1"/>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pic>
        <p:nvPicPr>
          <p:cNvPr descr="nb-en-7-65.jpg" id="559" name="Google Shape;559;p65"/>
          <p:cNvPicPr preferRelativeResize="0"/>
          <p:nvPr/>
        </p:nvPicPr>
        <p:blipFill rotWithShape="1">
          <a:blip r:embed="rId3">
            <a:alphaModFix/>
          </a:blip>
          <a:srcRect b="0" l="0" r="0" t="0"/>
          <a:stretch/>
        </p:blipFill>
        <p:spPr>
          <a:xfrm>
            <a:off x="0" y="0"/>
            <a:ext cx="11711880" cy="6587640"/>
          </a:xfrm>
          <a:prstGeom prst="rect">
            <a:avLst/>
          </a:prstGeom>
          <a:noFill/>
          <a:ln>
            <a:noFill/>
          </a:ln>
        </p:spPr>
      </p:pic>
      <p:sp>
        <p:nvSpPr>
          <p:cNvPr id="560" name="Google Shape;560;p65"/>
          <p:cNvSpPr/>
          <p:nvPr/>
        </p:nvSpPr>
        <p:spPr>
          <a:xfrm>
            <a:off x="720000" y="2697422"/>
            <a:ext cx="5810700" cy="110490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1" lang="cs-CZ" sz="3330" strike="noStrike">
                <a:solidFill>
                  <a:srgbClr val="FFFFFF"/>
                </a:solidFill>
                <a:latin typeface="Source Sans Pro"/>
                <a:ea typeface="Source Sans Pro"/>
                <a:cs typeface="Source Sans Pro"/>
                <a:sym typeface="Source Sans Pro"/>
              </a:rPr>
              <a:t>„...bez vylití krve </a:t>
            </a:r>
            <a:br>
              <a:rPr lang="cs-CZ" sz="1800">
                <a:solidFill>
                  <a:schemeClr val="dk1"/>
                </a:solidFill>
                <a:latin typeface="Arial"/>
                <a:ea typeface="Arial"/>
                <a:cs typeface="Arial"/>
                <a:sym typeface="Arial"/>
              </a:rPr>
            </a:br>
            <a:r>
              <a:rPr b="1" lang="cs-CZ" sz="3330" strike="noStrike">
                <a:solidFill>
                  <a:srgbClr val="FFFFFF"/>
                </a:solidFill>
                <a:latin typeface="Source Sans Pro"/>
                <a:ea typeface="Source Sans Pro"/>
                <a:cs typeface="Source Sans Pro"/>
                <a:sym typeface="Source Sans Pro"/>
              </a:rPr>
              <a:t>není odpuštění.“</a:t>
            </a:r>
            <a:endParaRPr b="0" sz="3330" strike="noStrike">
              <a:solidFill>
                <a:schemeClr val="dk1"/>
              </a:solidFill>
              <a:latin typeface="Arial"/>
              <a:ea typeface="Arial"/>
              <a:cs typeface="Arial"/>
              <a:sym typeface="Arial"/>
            </a:endParaRPr>
          </a:p>
        </p:txBody>
      </p:sp>
      <p:sp>
        <p:nvSpPr>
          <p:cNvPr id="561" name="Google Shape;561;p65"/>
          <p:cNvSpPr/>
          <p:nvPr/>
        </p:nvSpPr>
        <p:spPr>
          <a:xfrm>
            <a:off x="5450760" y="4631400"/>
            <a:ext cx="5495400" cy="469800"/>
          </a:xfrm>
          <a:prstGeom prst="rect">
            <a:avLst/>
          </a:prstGeom>
          <a:noFill/>
          <a:ln>
            <a:noFill/>
          </a:ln>
        </p:spPr>
        <p:txBody>
          <a:bodyPr anchorCtr="0" anchor="b" bIns="45000" lIns="90000" spcFirstLastPara="1" rIns="90000" wrap="square" tIns="45000">
            <a:spAutoFit/>
          </a:bodyPr>
          <a:lstStyle/>
          <a:p>
            <a:pPr indent="0" lvl="0" marL="0" marR="0" rtl="0" algn="r">
              <a:lnSpc>
                <a:spcPct val="100000"/>
              </a:lnSpc>
              <a:spcBef>
                <a:spcPts val="0"/>
              </a:spcBef>
              <a:spcAft>
                <a:spcPts val="0"/>
              </a:spcAft>
              <a:buNone/>
            </a:pPr>
            <a:r>
              <a:rPr b="1" lang="cs-CZ" sz="2500" strike="noStrike">
                <a:solidFill>
                  <a:srgbClr val="FFFFFF"/>
                </a:solidFill>
                <a:latin typeface="Source Sans Pro"/>
                <a:ea typeface="Source Sans Pro"/>
                <a:cs typeface="Source Sans Pro"/>
                <a:sym typeface="Source Sans Pro"/>
              </a:rPr>
              <a:t>Židům 9,22</a:t>
            </a:r>
            <a:endParaRPr b="0" sz="2500" strike="noStrike">
              <a:solidFill>
                <a:schemeClr val="dk1"/>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pic>
        <p:nvPicPr>
          <p:cNvPr descr="nb-en-7-66.jpg" id="567" name="Google Shape;567;p66"/>
          <p:cNvPicPr preferRelativeResize="0"/>
          <p:nvPr/>
        </p:nvPicPr>
        <p:blipFill rotWithShape="1">
          <a:blip r:embed="rId3">
            <a:alphaModFix/>
          </a:blip>
          <a:srcRect b="0" l="0" r="0" t="0"/>
          <a:stretch/>
        </p:blipFill>
        <p:spPr>
          <a:xfrm>
            <a:off x="0" y="0"/>
            <a:ext cx="11711880" cy="658764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pic>
        <p:nvPicPr>
          <p:cNvPr descr="nb-en-7-67.jpg" id="573" name="Google Shape;573;p67"/>
          <p:cNvPicPr preferRelativeResize="0"/>
          <p:nvPr/>
        </p:nvPicPr>
        <p:blipFill rotWithShape="1">
          <a:blip r:embed="rId3">
            <a:alphaModFix/>
          </a:blip>
          <a:srcRect b="0" l="0" r="0" t="0"/>
          <a:stretch/>
        </p:blipFill>
        <p:spPr>
          <a:xfrm>
            <a:off x="0" y="0"/>
            <a:ext cx="11711880" cy="658764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pic>
        <p:nvPicPr>
          <p:cNvPr descr="nb-en-7-68.jpg" id="579" name="Google Shape;579;p68"/>
          <p:cNvPicPr preferRelativeResize="0"/>
          <p:nvPr/>
        </p:nvPicPr>
        <p:blipFill rotWithShape="1">
          <a:blip r:embed="rId3">
            <a:alphaModFix/>
          </a:blip>
          <a:srcRect b="0" l="0" r="0" t="0"/>
          <a:stretch/>
        </p:blipFill>
        <p:spPr>
          <a:xfrm>
            <a:off x="0" y="0"/>
            <a:ext cx="11711880" cy="658764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pic>
        <p:nvPicPr>
          <p:cNvPr descr="nb-en-7-69.jpg" id="585" name="Google Shape;585;p69"/>
          <p:cNvPicPr preferRelativeResize="0"/>
          <p:nvPr/>
        </p:nvPicPr>
        <p:blipFill rotWithShape="1">
          <a:blip r:embed="rId3">
            <a:alphaModFix/>
          </a:blip>
          <a:srcRect b="0" l="0" r="0" t="0"/>
          <a:stretch/>
        </p:blipFill>
        <p:spPr>
          <a:xfrm>
            <a:off x="0" y="0"/>
            <a:ext cx="11711880" cy="6587640"/>
          </a:xfrm>
          <a:prstGeom prst="rect">
            <a:avLst/>
          </a:prstGeom>
          <a:noFill/>
          <a:ln>
            <a:noFill/>
          </a:ln>
        </p:spPr>
      </p:pic>
      <p:sp>
        <p:nvSpPr>
          <p:cNvPr id="586" name="Google Shape;586;p69"/>
          <p:cNvSpPr/>
          <p:nvPr/>
        </p:nvSpPr>
        <p:spPr>
          <a:xfrm>
            <a:off x="5706335" y="720000"/>
            <a:ext cx="5608200" cy="110490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1" lang="cs-CZ" sz="3330" strike="noStrike">
                <a:solidFill>
                  <a:srgbClr val="FFFFFF"/>
                </a:solidFill>
                <a:latin typeface="Source Sans Pro"/>
                <a:ea typeface="Source Sans Pro"/>
                <a:cs typeface="Source Sans Pro"/>
                <a:sym typeface="Source Sans Pro"/>
              </a:rPr>
              <a:t>„...neboť krev býků a kozlů není s to hříchy odstranit.“</a:t>
            </a:r>
            <a:endParaRPr b="0" sz="3330" strike="noStrike">
              <a:solidFill>
                <a:schemeClr val="dk1"/>
              </a:solidFill>
              <a:latin typeface="Arial"/>
              <a:ea typeface="Arial"/>
              <a:cs typeface="Arial"/>
              <a:sym typeface="Arial"/>
            </a:endParaRPr>
          </a:p>
        </p:txBody>
      </p:sp>
      <p:sp>
        <p:nvSpPr>
          <p:cNvPr id="587" name="Google Shape;587;p69"/>
          <p:cNvSpPr/>
          <p:nvPr/>
        </p:nvSpPr>
        <p:spPr>
          <a:xfrm>
            <a:off x="5450760" y="4631400"/>
            <a:ext cx="5495400" cy="469800"/>
          </a:xfrm>
          <a:prstGeom prst="rect">
            <a:avLst/>
          </a:prstGeom>
          <a:noFill/>
          <a:ln>
            <a:noFill/>
          </a:ln>
        </p:spPr>
        <p:txBody>
          <a:bodyPr anchorCtr="0" anchor="b" bIns="45000" lIns="90000" spcFirstLastPara="1" rIns="90000" wrap="square" tIns="45000">
            <a:spAutoFit/>
          </a:bodyPr>
          <a:lstStyle/>
          <a:p>
            <a:pPr indent="0" lvl="0" marL="0" marR="0" rtl="0" algn="r">
              <a:lnSpc>
                <a:spcPct val="100000"/>
              </a:lnSpc>
              <a:spcBef>
                <a:spcPts val="0"/>
              </a:spcBef>
              <a:spcAft>
                <a:spcPts val="0"/>
              </a:spcAft>
              <a:buNone/>
            </a:pPr>
            <a:r>
              <a:rPr b="1" lang="cs-CZ" sz="2500" strike="noStrike">
                <a:solidFill>
                  <a:srgbClr val="FFFFFF"/>
                </a:solidFill>
                <a:latin typeface="Source Sans Pro"/>
                <a:ea typeface="Source Sans Pro"/>
                <a:cs typeface="Source Sans Pro"/>
                <a:sym typeface="Source Sans Pro"/>
              </a:rPr>
              <a:t>Židům 10,4</a:t>
            </a:r>
            <a:endParaRPr b="0" sz="2500" strike="noStrike">
              <a:solidFill>
                <a:schemeClr val="dk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pic>
        <p:nvPicPr>
          <p:cNvPr descr="nb-en-7-7.jpg" id="107" name="Google Shape;107;p7"/>
          <p:cNvPicPr preferRelativeResize="0"/>
          <p:nvPr/>
        </p:nvPicPr>
        <p:blipFill rotWithShape="1">
          <a:blip r:embed="rId3">
            <a:alphaModFix/>
          </a:blip>
          <a:srcRect b="0" l="0" r="0" t="0"/>
          <a:stretch/>
        </p:blipFill>
        <p:spPr>
          <a:xfrm>
            <a:off x="0" y="0"/>
            <a:ext cx="11711880" cy="6587640"/>
          </a:xfrm>
          <a:prstGeom prst="rect">
            <a:avLst/>
          </a:prstGeom>
          <a:noFill/>
          <a:ln>
            <a:noFill/>
          </a:ln>
        </p:spPr>
      </p:pic>
      <p:sp>
        <p:nvSpPr>
          <p:cNvPr id="108" name="Google Shape;108;p7"/>
          <p:cNvSpPr/>
          <p:nvPr/>
        </p:nvSpPr>
        <p:spPr>
          <a:xfrm>
            <a:off x="7010200" y="719990"/>
            <a:ext cx="4014300" cy="214080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1" i="0" lang="cs-CZ" sz="3330" u="none" cap="none" strike="noStrike">
                <a:solidFill>
                  <a:srgbClr val="FFFFFF"/>
                </a:solidFill>
                <a:latin typeface="Source Sans Pro"/>
                <a:ea typeface="Source Sans Pro"/>
                <a:cs typeface="Source Sans Pro"/>
                <a:sym typeface="Source Sans Pro"/>
              </a:rPr>
              <a:t>„Jak jste nechápaví! To je vám tak těžké uvěřit všemu, </a:t>
            </a:r>
            <a:br>
              <a:rPr b="1" i="0" lang="cs-CZ" sz="3330" u="none" cap="none" strike="noStrike">
                <a:solidFill>
                  <a:srgbClr val="FFFFFF"/>
                </a:solidFill>
                <a:latin typeface="Source Sans Pro"/>
                <a:ea typeface="Source Sans Pro"/>
                <a:cs typeface="Source Sans Pro"/>
                <a:sym typeface="Source Sans Pro"/>
              </a:rPr>
            </a:br>
            <a:r>
              <a:rPr b="1" i="0" lang="cs-CZ" sz="3330" u="none" cap="none" strike="noStrike">
                <a:solidFill>
                  <a:srgbClr val="FFFFFF"/>
                </a:solidFill>
                <a:latin typeface="Source Sans Pro"/>
                <a:ea typeface="Source Sans Pro"/>
                <a:cs typeface="Source Sans Pro"/>
                <a:sym typeface="Source Sans Pro"/>
              </a:rPr>
              <a:t>co mluvili proroci!“</a:t>
            </a:r>
            <a:endParaRPr b="0" i="0" sz="3330" u="none" cap="none" strike="noStrike">
              <a:solidFill>
                <a:schemeClr val="dk1"/>
              </a:solidFill>
              <a:latin typeface="Arial"/>
              <a:ea typeface="Arial"/>
              <a:cs typeface="Arial"/>
              <a:sym typeface="Arial"/>
            </a:endParaRPr>
          </a:p>
        </p:txBody>
      </p:sp>
      <p:sp>
        <p:nvSpPr>
          <p:cNvPr id="109" name="Google Shape;109;p7"/>
          <p:cNvSpPr/>
          <p:nvPr/>
        </p:nvSpPr>
        <p:spPr>
          <a:xfrm>
            <a:off x="5450760" y="4631400"/>
            <a:ext cx="5495400" cy="469800"/>
          </a:xfrm>
          <a:prstGeom prst="rect">
            <a:avLst/>
          </a:prstGeom>
          <a:noFill/>
          <a:ln>
            <a:noFill/>
          </a:ln>
        </p:spPr>
        <p:txBody>
          <a:bodyPr anchorCtr="0" anchor="b" bIns="45000" lIns="90000" spcFirstLastPara="1" rIns="90000" wrap="square" tIns="45000">
            <a:spAutoFit/>
          </a:bodyPr>
          <a:lstStyle/>
          <a:p>
            <a:pPr indent="0" lvl="0" marL="0" marR="0" rtl="0" algn="r">
              <a:lnSpc>
                <a:spcPct val="100000"/>
              </a:lnSpc>
              <a:spcBef>
                <a:spcPts val="0"/>
              </a:spcBef>
              <a:spcAft>
                <a:spcPts val="0"/>
              </a:spcAft>
              <a:buNone/>
            </a:pPr>
            <a:r>
              <a:rPr b="1" i="0" lang="cs-CZ" sz="2500" u="none" cap="none" strike="noStrike">
                <a:solidFill>
                  <a:srgbClr val="FFFFFF"/>
                </a:solidFill>
                <a:latin typeface="Source Sans Pro"/>
                <a:ea typeface="Source Sans Pro"/>
                <a:cs typeface="Source Sans Pro"/>
                <a:sym typeface="Source Sans Pro"/>
              </a:rPr>
              <a:t>Lukáš 24,25</a:t>
            </a:r>
            <a:endParaRPr b="0" i="0" sz="2500" u="none" cap="none" strike="noStrike">
              <a:solidFill>
                <a:schemeClr val="dk1"/>
              </a:solidFill>
              <a:latin typeface="Arial"/>
              <a:ea typeface="Arial"/>
              <a:cs typeface="Arial"/>
              <a:sym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pic>
        <p:nvPicPr>
          <p:cNvPr descr="nb-en-7-70.jpg" id="593" name="Google Shape;593;p70"/>
          <p:cNvPicPr preferRelativeResize="0"/>
          <p:nvPr/>
        </p:nvPicPr>
        <p:blipFill rotWithShape="1">
          <a:blip r:embed="rId3">
            <a:alphaModFix/>
          </a:blip>
          <a:srcRect b="0" l="0" r="0" t="0"/>
          <a:stretch/>
        </p:blipFill>
        <p:spPr>
          <a:xfrm>
            <a:off x="0" y="0"/>
            <a:ext cx="11711880" cy="6587640"/>
          </a:xfrm>
          <a:prstGeom prst="rect">
            <a:avLst/>
          </a:prstGeom>
          <a:noFill/>
          <a:ln>
            <a:noFill/>
          </a:ln>
        </p:spPr>
      </p:pic>
      <p:sp>
        <p:nvSpPr>
          <p:cNvPr id="594" name="Google Shape;594;p70"/>
          <p:cNvSpPr/>
          <p:nvPr/>
        </p:nvSpPr>
        <p:spPr>
          <a:xfrm>
            <a:off x="5249050" y="720000"/>
            <a:ext cx="5838000" cy="159570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1" lang="cs-CZ" sz="3330" strike="noStrike">
                <a:solidFill>
                  <a:srgbClr val="FFFFFF"/>
                </a:solidFill>
                <a:latin typeface="Source Sans Pro"/>
                <a:ea typeface="Source Sans Pro"/>
                <a:cs typeface="Source Sans Pro"/>
                <a:sym typeface="Source Sans Pro"/>
              </a:rPr>
              <a:t>„On se však zjevil jen jednou na konci věků, aby svou obětí sňal hřích.“</a:t>
            </a:r>
            <a:endParaRPr b="0" sz="3330" strike="noStrike">
              <a:solidFill>
                <a:schemeClr val="dk1"/>
              </a:solidFill>
              <a:latin typeface="Arial"/>
              <a:ea typeface="Arial"/>
              <a:cs typeface="Arial"/>
              <a:sym typeface="Arial"/>
            </a:endParaRPr>
          </a:p>
        </p:txBody>
      </p:sp>
      <p:sp>
        <p:nvSpPr>
          <p:cNvPr id="595" name="Google Shape;595;p70"/>
          <p:cNvSpPr/>
          <p:nvPr/>
        </p:nvSpPr>
        <p:spPr>
          <a:xfrm>
            <a:off x="5450760" y="4631400"/>
            <a:ext cx="5495400" cy="469800"/>
          </a:xfrm>
          <a:prstGeom prst="rect">
            <a:avLst/>
          </a:prstGeom>
          <a:noFill/>
          <a:ln>
            <a:noFill/>
          </a:ln>
        </p:spPr>
        <p:txBody>
          <a:bodyPr anchorCtr="0" anchor="b" bIns="45000" lIns="90000" spcFirstLastPara="1" rIns="90000" wrap="square" tIns="45000">
            <a:spAutoFit/>
          </a:bodyPr>
          <a:lstStyle/>
          <a:p>
            <a:pPr indent="0" lvl="0" marL="0" marR="0" rtl="0" algn="r">
              <a:lnSpc>
                <a:spcPct val="100000"/>
              </a:lnSpc>
              <a:spcBef>
                <a:spcPts val="0"/>
              </a:spcBef>
              <a:spcAft>
                <a:spcPts val="0"/>
              </a:spcAft>
              <a:buNone/>
            </a:pPr>
            <a:r>
              <a:rPr b="1" lang="cs-CZ" sz="2500" strike="noStrike">
                <a:solidFill>
                  <a:srgbClr val="FFFFFF"/>
                </a:solidFill>
                <a:latin typeface="Source Sans Pro"/>
                <a:ea typeface="Source Sans Pro"/>
                <a:cs typeface="Source Sans Pro"/>
                <a:sym typeface="Source Sans Pro"/>
              </a:rPr>
              <a:t>Židům 9,26</a:t>
            </a:r>
            <a:endParaRPr b="0" sz="2500" strike="noStrike">
              <a:solidFill>
                <a:schemeClr val="dk1"/>
              </a:solidFill>
              <a:latin typeface="Arial"/>
              <a:ea typeface="Arial"/>
              <a:cs typeface="Arial"/>
              <a:sym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 name="Shape 600"/>
        <p:cNvGrpSpPr/>
        <p:nvPr/>
      </p:nvGrpSpPr>
      <p:grpSpPr>
        <a:xfrm>
          <a:off x="0" y="0"/>
          <a:ext cx="0" cy="0"/>
          <a:chOff x="0" y="0"/>
          <a:chExt cx="0" cy="0"/>
        </a:xfrm>
      </p:grpSpPr>
      <p:pic>
        <p:nvPicPr>
          <p:cNvPr descr="nb-en-7-71.jpg" id="601" name="Google Shape;601;p71"/>
          <p:cNvPicPr preferRelativeResize="0"/>
          <p:nvPr/>
        </p:nvPicPr>
        <p:blipFill rotWithShape="1">
          <a:blip r:embed="rId3">
            <a:alphaModFix/>
          </a:blip>
          <a:srcRect b="0" l="0" r="0" t="0"/>
          <a:stretch/>
        </p:blipFill>
        <p:spPr>
          <a:xfrm>
            <a:off x="0" y="0"/>
            <a:ext cx="11711880" cy="6587640"/>
          </a:xfrm>
          <a:prstGeom prst="rect">
            <a:avLst/>
          </a:prstGeom>
          <a:noFill/>
          <a:ln>
            <a:noFill/>
          </a:ln>
        </p:spPr>
      </p:pic>
      <p:sp>
        <p:nvSpPr>
          <p:cNvPr id="602" name="Google Shape;602;p71"/>
          <p:cNvSpPr/>
          <p:nvPr/>
        </p:nvSpPr>
        <p:spPr>
          <a:xfrm>
            <a:off x="720000" y="720010"/>
            <a:ext cx="3885000" cy="161250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1" lang="cs-CZ" sz="3330" strike="noStrike">
                <a:solidFill>
                  <a:srgbClr val="FFFFFF"/>
                </a:solidFill>
                <a:latin typeface="Source Sans Pro"/>
                <a:ea typeface="Source Sans Pro"/>
                <a:cs typeface="Source Sans Pro"/>
                <a:sym typeface="Source Sans Pro"/>
              </a:rPr>
              <a:t>„Hle, beránek Boží, který snímá hřích světa.“</a:t>
            </a:r>
            <a:endParaRPr b="0" sz="3330" strike="noStrike">
              <a:solidFill>
                <a:schemeClr val="dk1"/>
              </a:solidFill>
              <a:latin typeface="Arial"/>
              <a:ea typeface="Arial"/>
              <a:cs typeface="Arial"/>
              <a:sym typeface="Arial"/>
            </a:endParaRPr>
          </a:p>
        </p:txBody>
      </p:sp>
      <p:sp>
        <p:nvSpPr>
          <p:cNvPr id="603" name="Google Shape;603;p71"/>
          <p:cNvSpPr/>
          <p:nvPr/>
        </p:nvSpPr>
        <p:spPr>
          <a:xfrm>
            <a:off x="5450760" y="4631400"/>
            <a:ext cx="5495400" cy="469800"/>
          </a:xfrm>
          <a:prstGeom prst="rect">
            <a:avLst/>
          </a:prstGeom>
          <a:noFill/>
          <a:ln>
            <a:noFill/>
          </a:ln>
        </p:spPr>
        <p:txBody>
          <a:bodyPr anchorCtr="0" anchor="b" bIns="45000" lIns="90000" spcFirstLastPara="1" rIns="90000" wrap="square" tIns="45000">
            <a:spAutoFit/>
          </a:bodyPr>
          <a:lstStyle/>
          <a:p>
            <a:pPr indent="0" lvl="0" marL="0" marR="0" rtl="0" algn="r">
              <a:lnSpc>
                <a:spcPct val="100000"/>
              </a:lnSpc>
              <a:spcBef>
                <a:spcPts val="0"/>
              </a:spcBef>
              <a:spcAft>
                <a:spcPts val="0"/>
              </a:spcAft>
              <a:buNone/>
            </a:pPr>
            <a:r>
              <a:rPr b="1" lang="cs-CZ" sz="2500" strike="noStrike">
                <a:solidFill>
                  <a:srgbClr val="FFFFFF"/>
                </a:solidFill>
                <a:latin typeface="Source Sans Pro"/>
                <a:ea typeface="Source Sans Pro"/>
                <a:cs typeface="Source Sans Pro"/>
                <a:sym typeface="Source Sans Pro"/>
              </a:rPr>
              <a:t>Jan 1,29</a:t>
            </a:r>
            <a:endParaRPr b="0" sz="2500" strike="noStrike">
              <a:solidFill>
                <a:schemeClr val="dk1"/>
              </a:solidFill>
              <a:latin typeface="Arial"/>
              <a:ea typeface="Arial"/>
              <a:cs typeface="Arial"/>
              <a:sym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8" name="Shape 608"/>
        <p:cNvGrpSpPr/>
        <p:nvPr/>
      </p:nvGrpSpPr>
      <p:grpSpPr>
        <a:xfrm>
          <a:off x="0" y="0"/>
          <a:ext cx="0" cy="0"/>
          <a:chOff x="0" y="0"/>
          <a:chExt cx="0" cy="0"/>
        </a:xfrm>
      </p:grpSpPr>
      <p:pic>
        <p:nvPicPr>
          <p:cNvPr descr="nb-en-7-72.jpg" id="609" name="Google Shape;609;p72"/>
          <p:cNvPicPr preferRelativeResize="0"/>
          <p:nvPr/>
        </p:nvPicPr>
        <p:blipFill rotWithShape="1">
          <a:blip r:embed="rId3">
            <a:alphaModFix/>
          </a:blip>
          <a:srcRect b="0" l="0" r="0" t="0"/>
          <a:stretch/>
        </p:blipFill>
        <p:spPr>
          <a:xfrm>
            <a:off x="0" y="0"/>
            <a:ext cx="11711880" cy="658764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pic>
        <p:nvPicPr>
          <p:cNvPr descr="nb-en-7-73.jpg" id="615" name="Google Shape;615;p73"/>
          <p:cNvPicPr preferRelativeResize="0"/>
          <p:nvPr/>
        </p:nvPicPr>
        <p:blipFill rotWithShape="1">
          <a:blip r:embed="rId3">
            <a:alphaModFix/>
          </a:blip>
          <a:srcRect b="0" l="0" r="0" t="0"/>
          <a:stretch/>
        </p:blipFill>
        <p:spPr>
          <a:xfrm>
            <a:off x="0" y="0"/>
            <a:ext cx="11711880" cy="658764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 name="Shape 620"/>
        <p:cNvGrpSpPr/>
        <p:nvPr/>
      </p:nvGrpSpPr>
      <p:grpSpPr>
        <a:xfrm>
          <a:off x="0" y="0"/>
          <a:ext cx="0" cy="0"/>
          <a:chOff x="0" y="0"/>
          <a:chExt cx="0" cy="0"/>
        </a:xfrm>
      </p:grpSpPr>
      <p:pic>
        <p:nvPicPr>
          <p:cNvPr descr="nb-en-7-74.jpg" id="621" name="Google Shape;621;p74"/>
          <p:cNvPicPr preferRelativeResize="0"/>
          <p:nvPr/>
        </p:nvPicPr>
        <p:blipFill rotWithShape="1">
          <a:blip r:embed="rId3">
            <a:alphaModFix/>
          </a:blip>
          <a:srcRect b="0" l="0" r="0" t="0"/>
          <a:stretch/>
        </p:blipFill>
        <p:spPr>
          <a:xfrm>
            <a:off x="0" y="0"/>
            <a:ext cx="11711880" cy="658764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sp>
        <p:nvSpPr>
          <p:cNvPr id="627" name="Google Shape;627;p75"/>
          <p:cNvSpPr/>
          <p:nvPr/>
        </p:nvSpPr>
        <p:spPr>
          <a:xfrm>
            <a:off x="1249925" y="3535425"/>
            <a:ext cx="9693000" cy="1847400"/>
          </a:xfrm>
          <a:prstGeom prst="rect">
            <a:avLst/>
          </a:prstGeom>
          <a:noFill/>
          <a:ln>
            <a:noFill/>
          </a:ln>
        </p:spPr>
        <p:txBody>
          <a:bodyPr anchorCtr="0" anchor="t" bIns="45000" lIns="90000" spcFirstLastPara="1" rIns="90000" wrap="square" tIns="45000">
            <a:noAutofit/>
          </a:bodyPr>
          <a:lstStyle/>
          <a:p>
            <a:pPr indent="0" lvl="0" marL="0" marR="0" rtl="0" algn="r">
              <a:lnSpc>
                <a:spcPct val="78000"/>
              </a:lnSpc>
              <a:spcBef>
                <a:spcPts val="0"/>
              </a:spcBef>
              <a:spcAft>
                <a:spcPts val="0"/>
              </a:spcAft>
              <a:buNone/>
            </a:pPr>
            <a:r>
              <a:rPr lang="cs-CZ" sz="7410">
                <a:solidFill>
                  <a:srgbClr val="000000"/>
                </a:solidFill>
                <a:latin typeface="Source Sans Pro Light"/>
                <a:ea typeface="Source Sans Pro Light"/>
                <a:cs typeface="Source Sans Pro Light"/>
                <a:sym typeface="Source Sans Pro Light"/>
              </a:rPr>
              <a:t>Název </a:t>
            </a:r>
            <a:br>
              <a:rPr lang="cs-CZ" sz="7410">
                <a:solidFill>
                  <a:srgbClr val="000000"/>
                </a:solidFill>
                <a:latin typeface="Source Sans Pro Light"/>
                <a:ea typeface="Source Sans Pro Light"/>
                <a:cs typeface="Source Sans Pro Light"/>
                <a:sym typeface="Source Sans Pro Light"/>
              </a:rPr>
            </a:br>
            <a:r>
              <a:rPr lang="cs-CZ" sz="7410">
                <a:solidFill>
                  <a:srgbClr val="000000"/>
                </a:solidFill>
                <a:latin typeface="Source Sans Pro Light"/>
                <a:ea typeface="Source Sans Pro Light"/>
                <a:cs typeface="Source Sans Pro Light"/>
                <a:sym typeface="Source Sans Pro Light"/>
              </a:rPr>
              <a:t>další přednášky </a:t>
            </a:r>
            <a:endParaRPr sz="7410">
              <a:solidFill>
                <a:srgbClr val="000000"/>
              </a:solidFill>
              <a:latin typeface="Source Sans Pro Light"/>
              <a:ea typeface="Source Sans Pro Light"/>
              <a:cs typeface="Source Sans Pro Light"/>
              <a:sym typeface="Source Sans Pro Light"/>
            </a:endParaRPr>
          </a:p>
          <a:p>
            <a:pPr indent="0" lvl="0" marL="0" marR="0" rtl="0" algn="ctr">
              <a:lnSpc>
                <a:spcPct val="78000"/>
              </a:lnSpc>
              <a:spcBef>
                <a:spcPts val="0"/>
              </a:spcBef>
              <a:spcAft>
                <a:spcPts val="0"/>
              </a:spcAft>
              <a:buNone/>
            </a:pPr>
            <a:r>
              <a:t/>
            </a:r>
            <a:endParaRPr b="0" i="0" sz="741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pic>
        <p:nvPicPr>
          <p:cNvPr descr="nb-en-7-8.jpg" id="115" name="Google Shape;115;p8"/>
          <p:cNvPicPr preferRelativeResize="0"/>
          <p:nvPr/>
        </p:nvPicPr>
        <p:blipFill rotWithShape="1">
          <a:blip r:embed="rId3">
            <a:alphaModFix/>
          </a:blip>
          <a:srcRect b="0" l="0" r="0" t="0"/>
          <a:stretch/>
        </p:blipFill>
        <p:spPr>
          <a:xfrm>
            <a:off x="0" y="0"/>
            <a:ext cx="11711880" cy="6587640"/>
          </a:xfrm>
          <a:prstGeom prst="rect">
            <a:avLst/>
          </a:prstGeom>
          <a:noFill/>
          <a:ln>
            <a:noFill/>
          </a:ln>
        </p:spPr>
      </p:pic>
      <p:sp>
        <p:nvSpPr>
          <p:cNvPr id="116" name="Google Shape;116;p8"/>
          <p:cNvSpPr/>
          <p:nvPr/>
        </p:nvSpPr>
        <p:spPr>
          <a:xfrm>
            <a:off x="720005" y="719995"/>
            <a:ext cx="6452700" cy="212010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1" i="0" lang="cs-CZ" sz="3330" u="none" cap="none" strike="noStrike">
                <a:solidFill>
                  <a:srgbClr val="FFFFFF"/>
                </a:solidFill>
                <a:latin typeface="Source Sans Pro"/>
                <a:ea typeface="Source Sans Pro"/>
                <a:cs typeface="Source Sans Pro"/>
                <a:sym typeface="Source Sans Pro"/>
              </a:rPr>
              <a:t>„Potom začal od Mojžíše a všech proroků a vykládal jim to, </a:t>
            </a:r>
            <a:br>
              <a:rPr b="1" i="0" lang="cs-CZ" sz="3330" u="none" cap="none" strike="noStrike">
                <a:solidFill>
                  <a:srgbClr val="FFFFFF"/>
                </a:solidFill>
                <a:latin typeface="Source Sans Pro"/>
                <a:ea typeface="Source Sans Pro"/>
                <a:cs typeface="Source Sans Pro"/>
                <a:sym typeface="Source Sans Pro"/>
              </a:rPr>
            </a:br>
            <a:r>
              <a:rPr b="1" i="0" lang="cs-CZ" sz="3330" u="none" cap="none" strike="noStrike">
                <a:solidFill>
                  <a:srgbClr val="FFFFFF"/>
                </a:solidFill>
                <a:latin typeface="Source Sans Pro"/>
                <a:ea typeface="Source Sans Pro"/>
                <a:cs typeface="Source Sans Pro"/>
                <a:sym typeface="Source Sans Pro"/>
              </a:rPr>
              <a:t>co se na něho vztahovalo </a:t>
            </a:r>
            <a:endParaRPr/>
          </a:p>
          <a:p>
            <a:pPr indent="0" lvl="0" marL="0" marR="0" rtl="0" algn="l">
              <a:lnSpc>
                <a:spcPct val="100000"/>
              </a:lnSpc>
              <a:spcBef>
                <a:spcPts val="0"/>
              </a:spcBef>
              <a:spcAft>
                <a:spcPts val="0"/>
              </a:spcAft>
              <a:buNone/>
            </a:pPr>
            <a:r>
              <a:rPr b="1" i="0" lang="cs-CZ" sz="3330" u="none" cap="none" strike="noStrike">
                <a:solidFill>
                  <a:srgbClr val="FFFFFF"/>
                </a:solidFill>
                <a:latin typeface="Source Sans Pro"/>
                <a:ea typeface="Source Sans Pro"/>
                <a:cs typeface="Source Sans Pro"/>
                <a:sym typeface="Source Sans Pro"/>
              </a:rPr>
              <a:t>ve všech částech Písma.“</a:t>
            </a:r>
            <a:endParaRPr b="0" i="0" sz="3330" u="none" cap="none" strike="noStrike">
              <a:solidFill>
                <a:schemeClr val="dk1"/>
              </a:solidFill>
              <a:latin typeface="Arial"/>
              <a:ea typeface="Arial"/>
              <a:cs typeface="Arial"/>
              <a:sym typeface="Arial"/>
            </a:endParaRPr>
          </a:p>
        </p:txBody>
      </p:sp>
      <p:sp>
        <p:nvSpPr>
          <p:cNvPr id="117" name="Google Shape;117;p8"/>
          <p:cNvSpPr/>
          <p:nvPr/>
        </p:nvSpPr>
        <p:spPr>
          <a:xfrm>
            <a:off x="5450760" y="4680000"/>
            <a:ext cx="5495400" cy="469800"/>
          </a:xfrm>
          <a:prstGeom prst="rect">
            <a:avLst/>
          </a:prstGeom>
          <a:noFill/>
          <a:ln>
            <a:noFill/>
          </a:ln>
        </p:spPr>
        <p:txBody>
          <a:bodyPr anchorCtr="0" anchor="b" bIns="45000" lIns="90000" spcFirstLastPara="1" rIns="90000" wrap="square" tIns="45000">
            <a:spAutoFit/>
          </a:bodyPr>
          <a:lstStyle/>
          <a:p>
            <a:pPr indent="0" lvl="0" marL="0" marR="0" rtl="0" algn="r">
              <a:lnSpc>
                <a:spcPct val="100000"/>
              </a:lnSpc>
              <a:spcBef>
                <a:spcPts val="0"/>
              </a:spcBef>
              <a:spcAft>
                <a:spcPts val="0"/>
              </a:spcAft>
              <a:buNone/>
            </a:pPr>
            <a:r>
              <a:rPr b="1" i="0" lang="cs-CZ" sz="2500" u="none" cap="none" strike="noStrike">
                <a:solidFill>
                  <a:srgbClr val="FFFFFF"/>
                </a:solidFill>
                <a:latin typeface="Source Sans Pro"/>
                <a:ea typeface="Source Sans Pro"/>
                <a:cs typeface="Source Sans Pro"/>
                <a:sym typeface="Source Sans Pro"/>
              </a:rPr>
              <a:t>Lukáš 24,27</a:t>
            </a:r>
            <a:endParaRPr b="0" i="0" sz="2500" u="none" cap="none" strike="noStrike">
              <a:solidFill>
                <a:schemeClr val="dk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pic>
        <p:nvPicPr>
          <p:cNvPr descr="nb-en-7-9.jpg" id="123" name="Google Shape;123;p9"/>
          <p:cNvPicPr preferRelativeResize="0"/>
          <p:nvPr/>
        </p:nvPicPr>
        <p:blipFill rotWithShape="1">
          <a:blip r:embed="rId3">
            <a:alphaModFix/>
          </a:blip>
          <a:srcRect b="0" l="0" r="0" t="0"/>
          <a:stretch/>
        </p:blipFill>
        <p:spPr>
          <a:xfrm>
            <a:off x="0" y="0"/>
            <a:ext cx="11711880" cy="6587640"/>
          </a:xfrm>
          <a:prstGeom prst="rect">
            <a:avLst/>
          </a:prstGeom>
          <a:noFill/>
          <a:ln>
            <a:noFill/>
          </a:ln>
        </p:spPr>
      </p:pic>
      <p:sp>
        <p:nvSpPr>
          <p:cNvPr id="124" name="Google Shape;124;p9"/>
          <p:cNvSpPr/>
          <p:nvPr/>
        </p:nvSpPr>
        <p:spPr>
          <a:xfrm>
            <a:off x="720000" y="870300"/>
            <a:ext cx="10440000" cy="2628300"/>
          </a:xfrm>
          <a:prstGeom prst="rect">
            <a:avLst/>
          </a:prstGeom>
          <a:noFill/>
          <a:ln>
            <a:noFill/>
          </a:ln>
        </p:spPr>
        <p:txBody>
          <a:bodyPr anchorCtr="0" anchor="t" bIns="45000" lIns="90000" spcFirstLastPara="1" rIns="90000" wrap="square" tIns="45000">
            <a:spAutoFit/>
          </a:bodyPr>
          <a:lstStyle/>
          <a:p>
            <a:pPr indent="0" lvl="0" marL="0" marR="0" rtl="0" algn="l">
              <a:lnSpc>
                <a:spcPct val="80000"/>
              </a:lnSpc>
              <a:spcBef>
                <a:spcPts val="0"/>
              </a:spcBef>
              <a:spcAft>
                <a:spcPts val="0"/>
              </a:spcAft>
              <a:buNone/>
            </a:pPr>
            <a:r>
              <a:rPr b="1" i="0" lang="cs-CZ" sz="6600" u="none" cap="none" strike="noStrike">
                <a:solidFill>
                  <a:srgbClr val="FFFFFF"/>
                </a:solidFill>
                <a:latin typeface="Source Sans Pro"/>
                <a:ea typeface="Source Sans Pro"/>
                <a:cs typeface="Source Sans Pro"/>
                <a:sym typeface="Source Sans Pro"/>
              </a:rPr>
              <a:t>DŮKAZY </a:t>
            </a:r>
            <a:r>
              <a:rPr b="0" i="0" lang="cs-CZ" sz="6600" u="none" cap="none" strike="noStrike">
                <a:solidFill>
                  <a:srgbClr val="FFFFFF"/>
                </a:solidFill>
                <a:latin typeface="Source Sans Pro Light"/>
                <a:ea typeface="Source Sans Pro Light"/>
                <a:cs typeface="Source Sans Pro Light"/>
                <a:sym typeface="Source Sans Pro Light"/>
              </a:rPr>
              <a:t>DOKAZUJÍCÍ, ŽE </a:t>
            </a:r>
            <a:r>
              <a:rPr b="1" i="0" lang="cs-CZ" sz="6600" u="none" cap="none" strike="noStrike">
                <a:solidFill>
                  <a:srgbClr val="FFFFFF"/>
                </a:solidFill>
                <a:latin typeface="Source Sans Pro"/>
                <a:ea typeface="Source Sans Pro"/>
                <a:cs typeface="Source Sans Pro"/>
                <a:sym typeface="Source Sans Pro"/>
              </a:rPr>
              <a:t>JEŽÍŠ JE MESIÁŠ</a:t>
            </a:r>
            <a:r>
              <a:rPr b="1" i="0" lang="cs-CZ" sz="4800" u="none" cap="none" strike="noStrike">
                <a:solidFill>
                  <a:srgbClr val="FFFFFF"/>
                </a:solidFill>
                <a:latin typeface="Source Sans Pro"/>
                <a:ea typeface="Source Sans Pro"/>
                <a:cs typeface="Source Sans Pro"/>
                <a:sym typeface="Source Sans Pro"/>
              </a:rPr>
              <a:t>:</a:t>
            </a:r>
            <a:endParaRPr/>
          </a:p>
          <a:p>
            <a:pPr indent="0" lvl="0" marL="0" marR="0" rtl="0" algn="l">
              <a:lnSpc>
                <a:spcPct val="80000"/>
              </a:lnSpc>
              <a:spcBef>
                <a:spcPts val="0"/>
              </a:spcBef>
              <a:spcAft>
                <a:spcPts val="0"/>
              </a:spcAft>
              <a:buNone/>
            </a:pPr>
            <a:r>
              <a:t/>
            </a:r>
            <a:endParaRPr b="0" i="0" sz="6600" u="none" cap="none" strike="noStrike">
              <a:solidFill>
                <a:schemeClr val="dk1"/>
              </a:solidFill>
              <a:latin typeface="Arial"/>
              <a:ea typeface="Arial"/>
              <a:cs typeface="Arial"/>
              <a:sym typeface="Arial"/>
            </a:endParaRPr>
          </a:p>
        </p:txBody>
      </p:sp>
      <p:sp>
        <p:nvSpPr>
          <p:cNvPr id="125" name="Google Shape;125;p9"/>
          <p:cNvSpPr/>
          <p:nvPr/>
        </p:nvSpPr>
        <p:spPr>
          <a:xfrm>
            <a:off x="720000" y="2843100"/>
            <a:ext cx="9225000" cy="1795500"/>
          </a:xfrm>
          <a:prstGeom prst="rect">
            <a:avLst/>
          </a:prstGeom>
          <a:noFill/>
          <a:ln>
            <a:noFill/>
          </a:ln>
        </p:spPr>
        <p:txBody>
          <a:bodyPr anchorCtr="0" anchor="t" bIns="45000" lIns="90000" spcFirstLastPara="1" rIns="90000" wrap="square" tIns="45000">
            <a:spAutoFit/>
          </a:bodyPr>
          <a:lstStyle/>
          <a:p>
            <a:pPr indent="0" lvl="0" marL="0" marR="0" rtl="0" algn="l">
              <a:lnSpc>
                <a:spcPct val="116000"/>
              </a:lnSpc>
              <a:spcBef>
                <a:spcPts val="0"/>
              </a:spcBef>
              <a:spcAft>
                <a:spcPts val="0"/>
              </a:spcAft>
              <a:buNone/>
            </a:pPr>
            <a:r>
              <a:rPr b="1" i="0" lang="cs-CZ" sz="4990" u="none" cap="none" strike="noStrike">
                <a:solidFill>
                  <a:srgbClr val="FFC000"/>
                </a:solidFill>
                <a:latin typeface="Source Sans Pro"/>
                <a:ea typeface="Source Sans Pro"/>
                <a:cs typeface="Source Sans Pro"/>
                <a:sym typeface="Source Sans Pro"/>
              </a:rPr>
              <a:t>1. Jeho zázračné narození</a:t>
            </a:r>
            <a:endParaRPr b="0" i="0" sz="4990" u="none" cap="none" strike="noStrike">
              <a:solidFill>
                <a:srgbClr val="FFC000"/>
              </a:solidFill>
              <a:latin typeface="Arial"/>
              <a:ea typeface="Arial"/>
              <a:cs typeface="Arial"/>
              <a:sym typeface="Arial"/>
            </a:endParaRPr>
          </a:p>
          <a:p>
            <a:pPr indent="0" lvl="0" marL="0" marR="0" rtl="0" algn="l">
              <a:lnSpc>
                <a:spcPct val="116000"/>
              </a:lnSpc>
              <a:spcBef>
                <a:spcPts val="0"/>
              </a:spcBef>
              <a:spcAft>
                <a:spcPts val="0"/>
              </a:spcAft>
              <a:buNone/>
            </a:pPr>
            <a:r>
              <a:t/>
            </a:r>
            <a:endParaRPr b="0" i="0" sz="4990" u="none" cap="none" strike="noStrike">
              <a:solidFill>
                <a:schemeClr val="dk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2013-01-27T09:14:16Z</dcterms:created>
  <dc:creator>Dusbabova Terezie</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14.0000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0</vt:i4>
  </property>
  <property fmtid="{D5CDD505-2E9C-101B-9397-08002B2CF9AE}" pid="8" name="PresentationFormat">
    <vt:lpwstr>On-screen Show (4:3)</vt:lpwstr>
  </property>
  <property fmtid="{D5CDD505-2E9C-101B-9397-08002B2CF9AE}" pid="9" name="ScaleCrop">
    <vt:bool>false</vt:bool>
  </property>
  <property fmtid="{D5CDD505-2E9C-101B-9397-08002B2CF9AE}" pid="10" name="ShareDoc">
    <vt:bool>false</vt:bool>
  </property>
  <property fmtid="{D5CDD505-2E9C-101B-9397-08002B2CF9AE}" pid="11" name="Slides">
    <vt:i4>0</vt:i4>
  </property>
</Properties>
</file>