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</p:sldIdLst>
  <p:sldSz cx="11712575" cy="65944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54">
          <p15:clr>
            <a:srgbClr val="A4A3A4"/>
          </p15:clr>
        </p15:guide>
        <p15:guide id="2" pos="494">
          <p15:clr>
            <a:srgbClr val="9AA0A6"/>
          </p15:clr>
        </p15:guide>
        <p15:guide id="3" pos="567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1R2+OxqRmI4LlpveOh3ZiFK7n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83510" autoAdjust="0"/>
  </p:normalViewPr>
  <p:slideViewPr>
    <p:cSldViewPr snapToGrid="0">
      <p:cViewPr varScale="1">
        <p:scale>
          <a:sx n="105" d="100"/>
          <a:sy n="105" d="100"/>
        </p:scale>
        <p:origin x="132" y="210"/>
      </p:cViewPr>
      <p:guideLst>
        <p:guide orient="horz" pos="454"/>
        <p:guide pos="494"/>
        <p:guide pos="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cs-CZ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Source Sans Pro" panose="020B0503030403020204" pitchFamily="34" charset="0"/>
        <a:ea typeface="Source Sans Pro" panose="020B0503030403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Dobrý den, </a:t>
            </a:r>
            <a:endParaRPr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Vítám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ás na naší 2. přednášce.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3" name="Google Shape;63;p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vystúpili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Olivovú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horu,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spýtali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otázku,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určite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opýtali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aj my: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Povedz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nám,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kedy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stane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znamením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tvojho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príchodu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(Mat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ú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š 24,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2" name="Google Shape;122;p1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 vidíte,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PRESVEDČENÍ,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chrám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pretrvajú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navždy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jedného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dňa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vládnuť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všetkým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národom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až do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istí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zničenie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musí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naznačovať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zničenia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celého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túto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pasáž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pozrieme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blízka,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zistíme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tu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dvoch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odlišných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udalostiach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Jedna z nich je druhý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príchod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- jeho návrat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túto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zem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sláve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ustanovenia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večného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kráľovstva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planéte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Zem.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0" name="Google Shape;130;p1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Druhou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udalosťou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však bola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ešte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mnohí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poslucháčov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zažijú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Bolo 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zničenie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chrámu.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Teraz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teda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svojim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stane 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chrámom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6" name="Google Shape;136;p1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24,15)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“V Matúšovi 24:15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„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teda uvidíte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ohavnosť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spustošenia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bolo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povedané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ústami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proroka Daniela,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stáť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svätom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—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číta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nech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rozumie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—.“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2" name="Google Shape;142;p1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24,16)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„...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vtedy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Judsku, nech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utekajú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hôr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1" name="Google Shape;151;p1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Daniel předpověděl, že bude Jeruzalém zničen. A Ježíš teď svým učedníkům 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připomněl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že se Danielovo varování brzy naplní.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59" name="Google Shape;159;p1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Ježiš v Matúšovi 24:17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na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streche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nech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nezostupuje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vziať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niečo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domu,“</a:t>
            </a:r>
            <a:endParaRPr sz="2000" b="1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66" name="Google Shape;166;p1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„...a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na poli, nech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nevracia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späť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vziať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plášť.“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(Matúš 24:18)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Inými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slovami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aby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utekali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život,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uvidia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armádu,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obkľučuje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lebo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skaza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blízko.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u="sng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74" name="Google Shape;174;p1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Lukášovom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evanjeliu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píše: 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uvidíte, že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vojská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obkľučujú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vedzte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je blízko jeho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spustošenie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(Lukáš 21,20)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2" name="Google Shape;182;p1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(Lukáš 21,22) </a:t>
            </a:r>
            <a:endParaRPr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„...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lebo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 sú dni pomsty, aby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splnilo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napísané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endParaRPr sz="1400" b="1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0" name="Google Shape;190;p1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7b6df27b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812800"/>
            <a:ext cx="711835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gf7b6df27b7_0_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Dnes by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chceli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zastaviť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nad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témou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znamení,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nemôžeme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ignorovať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pritom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nestrachovať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budúcnosti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ktorá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nami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1" name="Google Shape;71;gf7b6df27b7_0_4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fld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padať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pod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ostrím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meča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odvedú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zajatia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medzi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všetky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národy a po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šliapať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pohania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kým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nenaplnia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časy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pohanov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(Lukáš 21:24)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8" name="Google Shape;198;p2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knihe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Cirkevnej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dejiny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napísané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„V roku 66 n. l., asi 33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rokov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 tom,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predniesol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pritiahla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rímska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armáda pod velením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Cestia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Galla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potlačiť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povstanie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endParaRPr sz="2000" u="none" strike="no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strike="no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206" name="Google Shape;206;p2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„Táto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vzbura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vypukla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obliehaní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však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obyvateľom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podarilo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odraziť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útoky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rímskej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armády,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stiahla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neúspešnom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pokuse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ovládnuť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Cirkevné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dejiny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kniha 3., 5. kap.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Eusebios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strike="no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strike="noStrik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4" name="Google Shape;214;p2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poslúchli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radu,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utiekli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unikli tak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pobitiu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obyvateľov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rímska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armáda zničila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štyri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roky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neskôr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dobývaní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r. 70 n. l. Bolo zabitých okolo 1 100 000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obyvateľov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Kiež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by len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poslúchli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výzvu a opustili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štyri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roky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skôr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 máme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dôležité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ponaučenie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študovať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veriť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proroctvám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Kristovi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uverili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sledovali signály,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zachránení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zatiaľ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neuverili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zahynuli.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Rovnako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tak tomu bude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- pozorní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veriaci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zachránení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bezstarostní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neveriaci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zahynú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2" name="Google Shape;222;p2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stalo s nádherným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chrámom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 Titus,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rímsky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generál,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ktorý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dobývaniu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vydal rozkaz, aby bol chrám zachovaný. Ale jeden z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vojakov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hodil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horiacu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pochodeň do chrámového skladu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dreva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z chrámu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stalo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horiace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inferno.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zachránilo zlato,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chráme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žiarou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ohňa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roztavilo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natieklo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medzi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murivo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vylamované a drvené obrovské kvádre žuly a mramoru.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Nezostal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kameň na kameni!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povedaná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40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rokmi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úplne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presne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naplnila.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 druhou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časťou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proroctva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týkajúce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 Ježiš dal celý rad jasných znamení,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môžeme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spoznať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čas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priblížil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Nemyslíte, že 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venovať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Ježišovým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slovám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pozornosť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8" name="Google Shape;228;p2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Poďme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pozrieť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tieto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znamenia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Prvé: Politické spory a konflikty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Matúšovi 24,7 Kristus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234" name="Google Shape;234;p2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24,7)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Lebo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povstane národ proti národu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kráľovstvo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proti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kráľovstvu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miestami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hlad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endParaRPr sz="2000" b="1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1" name="Google Shape;241;p2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prvej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svetovej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vojne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padlo za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obeť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20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miliónov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druhej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svetovej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vojne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zahynulo 50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miliónov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Aj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každý myslel,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násilie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nenávisť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skončí, stále tu máme vojny.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Veda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nevyriešila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naše rozpory. Ani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vzdelanie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nám v tom nepomohlo. Je to jedno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znamení času.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Každý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mieri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ale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nejako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nám uniká!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Biblia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nás učí, že aj 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najlepšie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ľudské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úsilie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mier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stroskotá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9" name="Google Shape;249;p2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(1.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Tesaloničanom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5,3)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hovoriť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„Je pokoj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istota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!“,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vtedy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znenazdania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prepadne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záhuba...“</a:t>
            </a:r>
            <a:r>
              <a:rPr lang="cs-CZ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b="1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Celosvetový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boj proti terorizmu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prepísal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pravidlá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Všetky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dohody o odzbrojení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zrazu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nič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neznamenajú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pokiaľ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ničivé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zbrane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skončia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rukách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teroristov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Ale stále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väčšie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krviprelievanie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jediným znamením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posledných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dní.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6" name="Google Shape;256;p2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Ježiš potom pokračoval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hovoril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obrovských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prírodných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katastrofách,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zvýšenej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miere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čase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4" name="Google Shape;264;p2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 roku 1938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rozhlase z New Yorku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vysielala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počas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Halloweenu (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Sviatku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svätých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dráma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režírovaná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Orsonom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Wellsom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Väčšina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tejto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rozhlasovej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hry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znela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"správy",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poslucháčom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naznačovali, že došlo k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invázii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mimozemšťanov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Herci v rádiu 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zahrali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tak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presvedčivo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mnohí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poslucháči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uverili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ide 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skutočné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udalosti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Mnohých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zachvátila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hrôza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panika.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Námorníctvo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zrušilo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námorníkom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vychádzky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prístave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New Yorku. Ale bola to len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fikcia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 Nenapadli nás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mimozemšťania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nebol 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koniec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koniec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Otázka,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naozaj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skončí, fascinovala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desila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mnohých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naprieč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storočiami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8" name="Google Shape;78;p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 bude hlad...“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(Mat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ú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š 24,7 ČEP)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Často si ani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neuvedomujeme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dostatok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jedla stále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veľkú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časť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samozrejmosťou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Aj dnes sú krajiny, kde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stretávajú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hladomorom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0" name="Google Shape;270;p3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Odhaduje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57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miliónov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zomrie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dôsledku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hladu každý rok. To je 156 000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zomierajúcich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hladom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každý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deň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278" name="Google Shape;278;p3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Z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miliárd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planéte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Zem je 60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percent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podvyživených a 20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percent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hladom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zomrie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bude hlad. Je to jedno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znamení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6" name="Google Shape;286;p3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Informované zdroje nám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pribúda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rýchlejšie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než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darí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zabezpečovať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jedlo, takže hlad,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epidémie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vojny o jedlo sú nevyhnutné.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nakŕmime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ďalšie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miliardy,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už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teraz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dve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tretiny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populácie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hladuje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4" name="Google Shape;294;p3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opísal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rastúcu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úzkosť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vyvolávajú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tieto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katastrofy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„Národy na zemi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plné úzkosti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zmätku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...“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(Lukáš 21:25)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0" name="Google Shape;300;p3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Ďalším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znamením,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"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smrtiaca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nákaza"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alebo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tiež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mor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8" name="Google Shape;308;p3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„...a bude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bývať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hlad a mor, a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miestami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 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24:7)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Slovo mor je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synonymom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 slovu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epidémia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či neznáma nebezpečná choroba.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Existuje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zákerných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chorôb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napriek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všetkému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dnešná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medicína robí.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5" name="Google Shape;315;p3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Predovšetkým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nás 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poslednej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dobe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najčastejšie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medializovaný Covid-19,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ďalej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potom sú to choroby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SARS, AIDS,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malária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zápal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pľúc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tuberkulóza,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ebola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syfilis,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kvapavka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cholera.</a:t>
            </a: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23" name="Google Shape;323;p3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Svetová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zdravotnícka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organizácia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odhaduje, že počet úmrtí na AIDS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ďalších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dvadsať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rokov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zdvojnásobí.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Sociálno-ekonomické náklady "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civilizačných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chorôb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",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sú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výsledkom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nášho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rozhodnutia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otázke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stravy a zdravotných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návykov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extrémne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zvyšujú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Ale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najviac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trápia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choroby, 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nepoznáme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príčinu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ani,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vyliečiť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31" name="Google Shape;331;p3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Niektoré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týchto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chorôb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sú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nepochybne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výsledkom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toho,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znečistili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planétu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Biblia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zostarne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Izaiášovi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51,6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38" name="Google Shape;338;p3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Dnes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trápia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obavy, že to bude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globálne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otepľovanie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nakoniec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zničí život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planéte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Zem.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obávajú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sami zničíme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atómovými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zbraňami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4" name="Google Shape;84;p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Pozdvihnite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oči k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nebesiam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pozrite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dole na zem,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lebo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nebesá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rozplynú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dym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zem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rozpadne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odev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 (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Izaiáš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51:6)</a:t>
            </a: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Aký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lepší opis by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mohli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poskytnúť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zhoršuje stav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neba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okolo nás.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5" name="Google Shape;345;p4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Obloha nad mnohými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veľkými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mestami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plná jedovatých chemikálií,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dýchame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prijímame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pľúc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Výstražné cedule v mnohých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mestách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varujú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znečisteným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vzduchom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53" name="Google Shape;353;p4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 mnohých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už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bezpečné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piť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vodu,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pretože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sú v nej nebezpečné látky.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Kde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získame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energiu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čistý vzduch a vodu? Kde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vypestujeme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jedlo?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rýchlym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nárastom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populácie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čelí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ľudstvo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problémom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týkajúcim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jeho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prežitie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Zemi.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Niet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divu, že Ježiš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9" name="Google Shape;359;p4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4" name="Google Shape;3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...Národy na zemi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plné úzkosti a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zmätku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...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“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(Lukáš 21,25)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5" name="Google Shape;365;p4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2" name="Google Shape;37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Ježiš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tiež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povedal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pribudnú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73" name="Google Shape;373;p4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“„...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miestami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hlad a ZEMETRASENIA.“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24,7)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pravdu.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Počas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posledných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desaťročí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vidíme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masívny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nárast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počtu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a to aj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napriek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tomu, že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spôsob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hodnotenia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zostáva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rovnaký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Dokonca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vyskytujú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aj na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miestach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kde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predtým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žiadna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nebola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380" name="Google Shape;380;p4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Google Shape;38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Každý rok máme na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6000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veľkých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Len za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posledných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90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rokov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spôsobili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1 500 000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mŕtvych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Aj 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poslednom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čase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zaregistrovali také,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spôsobili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náhle straty na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životoch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desaťtisícoch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aj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státisícoch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Mnohí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vás si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pamätajú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nedávna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ktorá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postihla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rôzne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krajiny.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8" name="Google Shape;388;p4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Google Shape;39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Lukáš zaznamenal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podobnú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predpoveď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b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veľké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zemetrasenia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miestami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hlad a mor,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hrôzy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veľké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znamenia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cs-CZ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neba</a:t>
            </a:r>
            <a:r>
              <a:rPr lang="cs-CZ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.“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(Lukáš 21,11)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95" name="Google Shape;395;p4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000" b="1" i="0" dirty="0"/>
              <a:t>„Na </a:t>
            </a:r>
            <a:r>
              <a:rPr lang="en-US" sz="2000" b="1" i="0" dirty="0" err="1"/>
              <a:t>slnku</a:t>
            </a:r>
            <a:r>
              <a:rPr lang="en-US" sz="2000" b="1" i="0" dirty="0"/>
              <a:t>, </a:t>
            </a:r>
            <a:r>
              <a:rPr lang="en-US" sz="2000" b="1" i="0" dirty="0" err="1"/>
              <a:t>na</a:t>
            </a:r>
            <a:r>
              <a:rPr lang="en-US" sz="2000" b="1" i="0" dirty="0"/>
              <a:t> </a:t>
            </a:r>
            <a:r>
              <a:rPr lang="en-US" sz="2000" b="1" i="0" dirty="0" err="1"/>
              <a:t>mesiaci</a:t>
            </a:r>
            <a:r>
              <a:rPr lang="en-US" sz="2000" b="1" i="0" dirty="0"/>
              <a:t> </a:t>
            </a:r>
            <a:r>
              <a:rPr lang="en-US" sz="2000" b="1" i="0" dirty="0" err="1"/>
              <a:t>i</a:t>
            </a:r>
            <a:r>
              <a:rPr lang="en-US" sz="2000" b="1" i="0" dirty="0"/>
              <a:t> </a:t>
            </a:r>
            <a:r>
              <a:rPr lang="en-US" sz="2000" b="1" i="0" dirty="0" err="1"/>
              <a:t>na</a:t>
            </a:r>
            <a:r>
              <a:rPr lang="en-US" sz="2000" b="1" i="0" dirty="0"/>
              <a:t> </a:t>
            </a:r>
            <a:r>
              <a:rPr lang="en-US" sz="2000" b="1" i="0" dirty="0" err="1"/>
              <a:t>hviezdach</a:t>
            </a:r>
            <a:r>
              <a:rPr lang="en-US" sz="2000" b="1" i="0" dirty="0"/>
              <a:t> </a:t>
            </a:r>
            <a:r>
              <a:rPr lang="en-US" sz="2000" b="1" i="0" dirty="0" err="1"/>
              <a:t>budú</a:t>
            </a:r>
            <a:r>
              <a:rPr lang="en-US" sz="2000" b="1" i="0" dirty="0"/>
              <a:t> </a:t>
            </a:r>
            <a:r>
              <a:rPr lang="en-US" sz="2000" b="1" i="0" dirty="0" err="1"/>
              <a:t>znamenia</a:t>
            </a:r>
            <a:r>
              <a:rPr lang="en-US" sz="2000" b="1" i="0" dirty="0"/>
              <a:t>. Národy </a:t>
            </a:r>
            <a:r>
              <a:rPr lang="en-US" sz="2000" b="1" i="0" dirty="0" err="1"/>
              <a:t>na</a:t>
            </a:r>
            <a:r>
              <a:rPr lang="en-US" sz="2000" b="1" i="0" dirty="0"/>
              <a:t> zemi </a:t>
            </a:r>
            <a:r>
              <a:rPr lang="en-US" sz="2000" b="1" i="0" dirty="0" err="1"/>
              <a:t>budú</a:t>
            </a:r>
            <a:r>
              <a:rPr lang="en-US" sz="2000" b="1" i="0" dirty="0"/>
              <a:t> </a:t>
            </a:r>
            <a:r>
              <a:rPr lang="en-US" sz="2000" b="1" i="0" dirty="0" err="1"/>
              <a:t>plné</a:t>
            </a:r>
            <a:r>
              <a:rPr lang="en-US" sz="2000" b="1" i="0" dirty="0"/>
              <a:t> </a:t>
            </a:r>
            <a:r>
              <a:rPr lang="en-US" sz="2000" b="1" i="0" dirty="0" err="1"/>
              <a:t>úzkosti</a:t>
            </a:r>
            <a:r>
              <a:rPr lang="en-US" sz="2000" b="1" i="0" dirty="0"/>
              <a:t> a </a:t>
            </a:r>
            <a:r>
              <a:rPr lang="en-US" sz="2000" b="1" i="0" dirty="0" err="1"/>
              <a:t>zmätku</a:t>
            </a:r>
            <a:r>
              <a:rPr lang="en-US" sz="2000" b="1" i="0" dirty="0"/>
              <a:t> z </a:t>
            </a:r>
            <a:r>
              <a:rPr lang="en-US" sz="2000" b="1" i="0" dirty="0" err="1"/>
              <a:t>burácania</a:t>
            </a:r>
            <a:r>
              <a:rPr lang="en-US" sz="2000" b="1" i="0" dirty="0"/>
              <a:t> mora a </a:t>
            </a:r>
            <a:r>
              <a:rPr lang="en-US" sz="2000" b="1" i="0" dirty="0" err="1"/>
              <a:t>vlnobitia</a:t>
            </a:r>
            <a:r>
              <a:rPr lang="en-US" sz="2000" b="1" i="0" dirty="0"/>
              <a:t>.“</a:t>
            </a:r>
            <a:endParaRPr lang="en-US"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(Lukáš 21,25)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3" name="Google Shape;403;p4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Všimnite</a:t>
            </a:r>
            <a:r>
              <a:rPr lang="en-US" sz="2000" b="0" i="0" dirty="0"/>
              <a:t> </a:t>
            </a:r>
            <a:r>
              <a:rPr lang="en-US" sz="2000" b="0" i="0" dirty="0" err="1"/>
              <a:t>si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je </a:t>
            </a:r>
            <a:r>
              <a:rPr lang="en-US" sz="2000" b="0" i="0" dirty="0" err="1"/>
              <a:t>povedané</a:t>
            </a:r>
            <a:r>
              <a:rPr lang="en-US" sz="2000" b="1" i="0" dirty="0"/>
              <a:t>, </a:t>
            </a:r>
            <a:r>
              <a:rPr lang="en-US" sz="2000" b="1" i="0" dirty="0" err="1"/>
              <a:t>že</a:t>
            </a:r>
            <a:r>
              <a:rPr lang="en-US" sz="2000" b="1" i="0" dirty="0"/>
              <a:t> to </a:t>
            </a:r>
            <a:r>
              <a:rPr lang="en-US" sz="2000" b="1" i="0" dirty="0" err="1"/>
              <a:t>bude</a:t>
            </a:r>
            <a:r>
              <a:rPr lang="en-US" sz="2000" b="1" i="0" dirty="0"/>
              <a:t> rev </a:t>
            </a:r>
            <a:r>
              <a:rPr lang="en-US" sz="2000" b="1" i="0" dirty="0" err="1"/>
              <a:t>valiaceho</a:t>
            </a:r>
            <a:r>
              <a:rPr lang="en-US" sz="2000" b="1" i="0" dirty="0"/>
              <a:t> </a:t>
            </a:r>
            <a:r>
              <a:rPr lang="en-US" sz="2000" b="1" i="0" dirty="0" err="1"/>
              <a:t>sa</a:t>
            </a:r>
            <a:r>
              <a:rPr lang="en-US" sz="2000" b="1" i="0" dirty="0"/>
              <a:t> mora.</a:t>
            </a:r>
            <a:br>
              <a:rPr lang="en-US" sz="2000" b="1" i="0" dirty="0"/>
            </a:br>
            <a:br>
              <a:rPr lang="en-US" sz="2000" b="0" i="0" dirty="0"/>
            </a:br>
            <a:r>
              <a:rPr lang="en-US" sz="2000" b="0" i="0" dirty="0"/>
              <a:t>Po celom </a:t>
            </a:r>
            <a:r>
              <a:rPr lang="en-US" sz="2000" b="0" i="0" dirty="0" err="1"/>
              <a:t>svete</a:t>
            </a:r>
            <a:r>
              <a:rPr lang="en-US" sz="2000" b="0" i="0" dirty="0"/>
              <a:t> </a:t>
            </a:r>
            <a:r>
              <a:rPr lang="en-US" sz="2000" b="0" i="0" dirty="0" err="1"/>
              <a:t>vidíme</a:t>
            </a:r>
            <a:r>
              <a:rPr lang="en-US" sz="2000" b="0" i="0" dirty="0"/>
              <a:t> </a:t>
            </a:r>
            <a:r>
              <a:rPr lang="en-US" sz="2000" b="0" i="0" dirty="0" err="1"/>
              <a:t>nezvyčajné</a:t>
            </a:r>
            <a:r>
              <a:rPr lang="en-US" sz="2000" b="0" i="0" dirty="0"/>
              <a:t> </a:t>
            </a:r>
            <a:r>
              <a:rPr lang="en-US" sz="2000" b="0" i="0" dirty="0" err="1"/>
              <a:t>úkazy</a:t>
            </a:r>
            <a:r>
              <a:rPr lang="en-US" sz="2000" b="0" i="0" dirty="0"/>
              <a:t> </a:t>
            </a:r>
            <a:r>
              <a:rPr lang="en-US" sz="2000" b="0" i="0" dirty="0" err="1"/>
              <a:t>počasia</a:t>
            </a:r>
            <a:r>
              <a:rPr lang="en-US" sz="2000" b="0" i="0" dirty="0"/>
              <a:t>. </a:t>
            </a:r>
            <a:r>
              <a:rPr lang="en-US" sz="2000" b="0" i="0" dirty="0" err="1"/>
              <a:t>Tajfúny</a:t>
            </a:r>
            <a:r>
              <a:rPr lang="en-US" sz="2000" b="0" i="0" dirty="0"/>
              <a:t> s </a:t>
            </a:r>
            <a:r>
              <a:rPr lang="en-US" sz="2000" b="0" i="0" dirty="0" err="1"/>
              <a:t>prívalovými</a:t>
            </a:r>
            <a:r>
              <a:rPr lang="en-US" sz="2000" b="0" i="0" dirty="0"/>
              <a:t> </a:t>
            </a:r>
            <a:r>
              <a:rPr lang="en-US" sz="2000" b="0" i="0" dirty="0" err="1"/>
              <a:t>vlnami</a:t>
            </a:r>
            <a:r>
              <a:rPr lang="en-US" sz="2000" b="0" i="0" dirty="0"/>
              <a:t>, </a:t>
            </a:r>
            <a:r>
              <a:rPr lang="en-US" sz="2000" b="0" i="0" dirty="0" err="1"/>
              <a:t>cunami</a:t>
            </a:r>
            <a:r>
              <a:rPr lang="en-US" sz="2000" b="0" i="0" dirty="0"/>
              <a:t>, </a:t>
            </a:r>
            <a:r>
              <a:rPr lang="en-US" sz="2000" b="0" i="0" dirty="0" err="1"/>
              <a:t>tornáda</a:t>
            </a:r>
            <a:r>
              <a:rPr lang="en-US" sz="2000" b="0" i="0" dirty="0"/>
              <a:t>, </a:t>
            </a:r>
            <a:r>
              <a:rPr lang="en-US" sz="2000" b="0" i="0" dirty="0" err="1"/>
              <a:t>hurikány</a:t>
            </a:r>
            <a:r>
              <a:rPr lang="en-US" sz="2000" b="0" i="0" dirty="0"/>
              <a:t>, </a:t>
            </a:r>
            <a:r>
              <a:rPr lang="en-US" sz="2000" b="0" i="0" dirty="0" err="1"/>
              <a:t>sopečná</a:t>
            </a:r>
            <a:r>
              <a:rPr lang="en-US" sz="2000" b="0" i="0" dirty="0"/>
              <a:t> </a:t>
            </a:r>
            <a:r>
              <a:rPr lang="en-US" sz="2000" b="0" i="0" dirty="0" err="1"/>
              <a:t>činnosť</a:t>
            </a:r>
            <a:r>
              <a:rPr lang="en-US" sz="2000" b="0" i="0" dirty="0"/>
              <a:t> - </a:t>
            </a:r>
            <a:r>
              <a:rPr lang="en-US" sz="2000" b="0" i="0" dirty="0" err="1"/>
              <a:t>všetky</a:t>
            </a:r>
            <a:r>
              <a:rPr lang="en-US" sz="2000" b="0" i="0" dirty="0"/>
              <a:t> </a:t>
            </a:r>
            <a:r>
              <a:rPr lang="en-US" sz="2000" b="0" i="0" dirty="0" err="1"/>
              <a:t>tieto</a:t>
            </a:r>
            <a:r>
              <a:rPr lang="en-US" sz="2000" b="0" i="0" dirty="0"/>
              <a:t> </a:t>
            </a:r>
            <a:r>
              <a:rPr lang="en-US" sz="2000" b="0" i="0" dirty="0" err="1"/>
              <a:t>živeln</a:t>
            </a:r>
            <a:r>
              <a:rPr lang="en-US" sz="2000" dirty="0" err="1"/>
              <a:t>é</a:t>
            </a:r>
            <a:r>
              <a:rPr lang="en-US" sz="2000" b="0" i="0" dirty="0"/>
              <a:t> </a:t>
            </a:r>
            <a:r>
              <a:rPr lang="en-US" sz="2000" b="0" i="0" dirty="0" err="1"/>
              <a:t>katastrofy</a:t>
            </a:r>
            <a:r>
              <a:rPr lang="en-US" sz="2000" b="0" i="0" dirty="0"/>
              <a:t>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vyberajú</a:t>
            </a:r>
            <a:r>
              <a:rPr lang="en-US" sz="2000" b="0" i="0" dirty="0"/>
              <a:t> </a:t>
            </a:r>
            <a:r>
              <a:rPr lang="en-US" sz="2000" b="0" i="0" dirty="0" err="1"/>
              <a:t>daň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živote</a:t>
            </a:r>
            <a:r>
              <a:rPr lang="en-US" sz="2000" b="0" i="0" dirty="0"/>
              <a:t> </a:t>
            </a:r>
            <a:r>
              <a:rPr lang="en-US" sz="2000" b="0" i="0" dirty="0" err="1"/>
              <a:t>i</a:t>
            </a:r>
            <a:r>
              <a:rPr lang="en-US" sz="2000" b="0" i="0" dirty="0"/>
              <a:t> </a:t>
            </a:r>
            <a:r>
              <a:rPr lang="en-US" sz="2000" b="0" i="0" dirty="0" err="1"/>
              <a:t>majetku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411" name="Google Shape;411;p4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nám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dôjde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jedlo, či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zdroje,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nastane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populačná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explózia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Ďalší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tvrdia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môžeme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byť zničení obrovskou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kométou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či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asteroidom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ktorý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zrazí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zemou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Väčšina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nás však má mnoho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ďalších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vecí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ktorých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bojíme.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Zápasíme o to,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zarobiť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živobytie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vysporiadať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 chorobou,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zármutkom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či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smrťou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mnohých z nás, možno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väčšinu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 nás,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je život jednoduchý.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0" name="Google Shape;90;p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/>
              <a:t>Biblia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dáva</a:t>
            </a:r>
            <a:r>
              <a:rPr lang="en-US" sz="2000" b="0" i="0" dirty="0"/>
              <a:t> </a:t>
            </a:r>
            <a:r>
              <a:rPr lang="en-US" sz="2000" b="0" i="0" dirty="0" err="1"/>
              <a:t>ešte</a:t>
            </a:r>
            <a:r>
              <a:rPr lang="en-US" sz="2000" b="0" i="0" dirty="0"/>
              <a:t> </a:t>
            </a:r>
            <a:r>
              <a:rPr lang="en-US" sz="2000" b="0" i="0" dirty="0" err="1"/>
              <a:t>aj</a:t>
            </a:r>
            <a:r>
              <a:rPr lang="en-US" sz="2000" b="0" i="0" dirty="0"/>
              <a:t> </a:t>
            </a:r>
            <a:r>
              <a:rPr lang="en-US" sz="2000" b="0" i="0" dirty="0" err="1"/>
              <a:t>iné</a:t>
            </a:r>
            <a:r>
              <a:rPr lang="en-US" sz="2000" b="0" i="0" dirty="0"/>
              <a:t> </a:t>
            </a:r>
            <a:r>
              <a:rPr lang="en-US" sz="2000" b="0" i="0" dirty="0" err="1"/>
              <a:t>znamenie</a:t>
            </a:r>
            <a:r>
              <a:rPr lang="en-US" sz="2000" b="0" i="0" dirty="0"/>
              <a:t>: </a:t>
            </a:r>
            <a:r>
              <a:rPr lang="en-US" sz="2000" b="0" i="0" dirty="0" err="1"/>
              <a:t>Úpadok</a:t>
            </a:r>
            <a:r>
              <a:rPr lang="en-US" sz="2000" b="0" i="0" dirty="0"/>
              <a:t> </a:t>
            </a:r>
            <a:r>
              <a:rPr lang="en-US" sz="2000" b="0" i="0" dirty="0" err="1"/>
              <a:t>morálky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konci</a:t>
            </a:r>
            <a:r>
              <a:rPr lang="en-US" sz="2000" b="0" i="0" dirty="0"/>
              <a:t> </a:t>
            </a:r>
            <a:r>
              <a:rPr lang="en-US" sz="2000" b="0" i="0" dirty="0" err="1"/>
              <a:t>času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prirovnával</a:t>
            </a:r>
            <a:r>
              <a:rPr lang="en-US" sz="2000" b="0" i="0" dirty="0"/>
              <a:t> </a:t>
            </a:r>
            <a:r>
              <a:rPr lang="en-US" sz="2000" b="0" i="0" dirty="0" err="1"/>
              <a:t>podmienky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zemi v </a:t>
            </a:r>
            <a:r>
              <a:rPr lang="en-US" sz="2000" b="0" i="0" dirty="0" err="1"/>
              <a:t>čase</a:t>
            </a:r>
            <a:r>
              <a:rPr lang="en-US" sz="2000" b="0" i="0" dirty="0"/>
              <a:t> </a:t>
            </a:r>
            <a:r>
              <a:rPr lang="en-US" sz="2000" b="0" i="0" dirty="0" err="1"/>
              <a:t>konca</a:t>
            </a:r>
            <a:r>
              <a:rPr lang="en-US" sz="2000" b="0" i="0" dirty="0"/>
              <a:t> s </a:t>
            </a:r>
            <a:r>
              <a:rPr lang="en-US" sz="2000" b="0" i="0" dirty="0" err="1"/>
              <a:t>tými</a:t>
            </a:r>
            <a:r>
              <a:rPr lang="en-US" sz="2000" b="0" i="0" dirty="0"/>
              <a:t>, </a:t>
            </a:r>
            <a:r>
              <a:rPr lang="en-US" sz="2000" b="0" i="0" dirty="0" err="1"/>
              <a:t>ktoré</a:t>
            </a:r>
            <a:r>
              <a:rPr lang="en-US" sz="2000" b="0" i="0" dirty="0"/>
              <a:t> </a:t>
            </a:r>
            <a:r>
              <a:rPr lang="en-US" sz="2000" b="0" i="0" dirty="0" err="1"/>
              <a:t>panovali</a:t>
            </a:r>
            <a:r>
              <a:rPr lang="en-US" sz="2000" b="0" i="0" dirty="0"/>
              <a:t> v </a:t>
            </a:r>
            <a:r>
              <a:rPr lang="en-US" sz="2000" b="0" i="0" dirty="0" err="1"/>
              <a:t>Sodome</a:t>
            </a:r>
            <a:r>
              <a:rPr lang="en-US" sz="2000" b="0" i="0" dirty="0"/>
              <a:t> a </a:t>
            </a:r>
            <a:r>
              <a:rPr lang="en-US" sz="2000" b="0" i="0" dirty="0" err="1"/>
              <a:t>Gomore</a:t>
            </a:r>
            <a:r>
              <a:rPr lang="en-US" sz="2000" b="0" i="0" dirty="0"/>
              <a:t> - </a:t>
            </a:r>
            <a:r>
              <a:rPr lang="en-US" sz="2000" b="0" i="0" dirty="0" err="1"/>
              <a:t>čo</a:t>
            </a:r>
            <a:r>
              <a:rPr lang="en-US" sz="2000" b="0" i="0" dirty="0"/>
              <a:t> </a:t>
            </a:r>
            <a:r>
              <a:rPr lang="en-US" sz="2000" b="0" i="0" dirty="0" err="1"/>
              <a:t>boli</a:t>
            </a:r>
            <a:r>
              <a:rPr lang="en-US" sz="2000" b="0" i="0" dirty="0"/>
              <a:t> </a:t>
            </a:r>
            <a:r>
              <a:rPr lang="en-US" sz="2000" b="0" i="0" dirty="0" err="1"/>
              <a:t>dve</a:t>
            </a:r>
            <a:r>
              <a:rPr lang="en-US" sz="2000" b="0" i="0" dirty="0"/>
              <a:t> </a:t>
            </a:r>
            <a:r>
              <a:rPr lang="en-US" sz="2000" b="0" i="0" dirty="0" err="1"/>
              <a:t>mestá</a:t>
            </a:r>
            <a:r>
              <a:rPr lang="en-US" sz="2000" b="0" i="0" dirty="0"/>
              <a:t>, </a:t>
            </a:r>
            <a:r>
              <a:rPr lang="en-US" sz="2000" b="0" i="0" dirty="0" err="1"/>
              <a:t>ktoré</a:t>
            </a:r>
            <a:r>
              <a:rPr lang="en-US" sz="2000" b="0" i="0" dirty="0"/>
              <a:t> </a:t>
            </a:r>
            <a:r>
              <a:rPr lang="en-US" sz="2000" b="0" i="0" dirty="0" err="1"/>
              <a:t>kvôli</a:t>
            </a:r>
            <a:r>
              <a:rPr lang="en-US" sz="2000" b="0" i="0" dirty="0"/>
              <a:t> ich </a:t>
            </a:r>
            <a:r>
              <a:rPr lang="en-US" sz="2000" b="0" i="0" dirty="0" err="1"/>
              <a:t>skazenosti</a:t>
            </a:r>
            <a:r>
              <a:rPr lang="en-US" sz="2000" b="0" i="0" dirty="0"/>
              <a:t> </a:t>
            </a:r>
            <a:r>
              <a:rPr lang="en-US" sz="2000" b="0" i="0" dirty="0" err="1"/>
              <a:t>zničil</a:t>
            </a:r>
            <a:r>
              <a:rPr lang="en-US" sz="2000" b="0" i="0" dirty="0"/>
              <a:t> </a:t>
            </a:r>
            <a:r>
              <a:rPr lang="en-US" sz="2000" b="0" i="0" dirty="0" err="1"/>
              <a:t>ohňom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417" name="Google Shape;417;p5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3" name="Google Shape;42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i="0" dirty="0"/>
              <a:t>„</a:t>
            </a:r>
            <a:r>
              <a:rPr lang="en-US" sz="2000" b="1" i="0" dirty="0" err="1"/>
              <a:t>Podobne</a:t>
            </a:r>
            <a:r>
              <a:rPr lang="en-US" sz="2000" b="1" i="0" dirty="0"/>
              <a:t> bolo za </a:t>
            </a:r>
            <a:r>
              <a:rPr lang="en-US" sz="2000" b="1" i="0" dirty="0" err="1"/>
              <a:t>dní</a:t>
            </a:r>
            <a:r>
              <a:rPr lang="en-US" sz="2000" b="1" i="0" dirty="0"/>
              <a:t> </a:t>
            </a:r>
            <a:r>
              <a:rPr lang="en-US" sz="2000" b="1" i="0" dirty="0" err="1"/>
              <a:t>Lótových</a:t>
            </a:r>
            <a:r>
              <a:rPr lang="en-US" sz="2000" b="1" i="0" dirty="0"/>
              <a:t>: ...“</a:t>
            </a:r>
            <a:r>
              <a:rPr lang="cs-CZ" sz="2000" b="1" i="0" dirty="0"/>
              <a:t>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(Lukáš 17,28)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4" name="Google Shape;424;p5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en-US" sz="2000" b="1" i="0" dirty="0"/>
              <a:t>Tak </a:t>
            </a:r>
            <a:r>
              <a:rPr lang="en-US" sz="2000" b="1" i="0" dirty="0" err="1"/>
              <a:t>bude</a:t>
            </a:r>
            <a:r>
              <a:rPr lang="en-US" sz="2000" b="1" i="0" dirty="0"/>
              <a:t> </a:t>
            </a:r>
            <a:r>
              <a:rPr lang="en-US" sz="2000" b="1" i="0" dirty="0" err="1"/>
              <a:t>aj</a:t>
            </a:r>
            <a:r>
              <a:rPr lang="en-US" sz="2000" b="1" i="0" dirty="0"/>
              <a:t> v </a:t>
            </a:r>
            <a:r>
              <a:rPr lang="en-US" sz="2000" b="1" i="0" dirty="0" err="1"/>
              <a:t>deň</a:t>
            </a:r>
            <a:r>
              <a:rPr lang="en-US" sz="2000" b="1" i="0" dirty="0"/>
              <a:t>, </a:t>
            </a:r>
            <a:r>
              <a:rPr lang="en-US" sz="2000" b="1" i="0" dirty="0" err="1"/>
              <a:t>keď</a:t>
            </a:r>
            <a:r>
              <a:rPr lang="en-US" sz="2000" b="1" i="0" dirty="0"/>
              <a:t> </a:t>
            </a:r>
            <a:r>
              <a:rPr lang="en-US" sz="2000" b="1" i="0" dirty="0" err="1"/>
              <a:t>sa</a:t>
            </a:r>
            <a:r>
              <a:rPr lang="en-US" sz="2000" b="1" i="0" dirty="0"/>
              <a:t> </a:t>
            </a:r>
            <a:r>
              <a:rPr lang="en-US" sz="2000" b="1" i="0" dirty="0" err="1"/>
              <a:t>zjaví</a:t>
            </a:r>
            <a:r>
              <a:rPr lang="en-US" sz="2000" b="1" i="0" dirty="0"/>
              <a:t> Syn </a:t>
            </a:r>
            <a:r>
              <a:rPr lang="en-US" sz="2000" b="1" i="0" dirty="0" err="1"/>
              <a:t>človeka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(Lukáš 17,30)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0" i="0" dirty="0" err="1"/>
              <a:t>Kde</a:t>
            </a:r>
            <a:r>
              <a:rPr lang="en-US" sz="2000" b="0" i="0" dirty="0"/>
              <a:t> </a:t>
            </a:r>
            <a:r>
              <a:rPr lang="en-US" sz="2000" b="0" i="0" dirty="0" err="1"/>
              <a:t>však</a:t>
            </a:r>
            <a:r>
              <a:rPr lang="en-US" sz="2000" b="0" i="0" dirty="0"/>
              <a:t> </a:t>
            </a:r>
            <a:r>
              <a:rPr lang="en-US" sz="2000" b="0" i="0" dirty="0" err="1"/>
              <a:t>boli</a:t>
            </a:r>
            <a:r>
              <a:rPr lang="en-US" sz="2000" b="0" i="0" dirty="0"/>
              <a:t> </a:t>
            </a:r>
            <a:r>
              <a:rPr lang="en-US" sz="2000" b="0" i="0" dirty="0" err="1"/>
              <a:t>hriechy</a:t>
            </a:r>
            <a:r>
              <a:rPr lang="en-US" sz="2000" b="0" i="0" dirty="0"/>
              <a:t> Sodomy a Gomory?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2" name="Google Shape;432;p5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" name="Google Shape;43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i="0" dirty="0"/>
              <a:t>Júda </a:t>
            </a:r>
            <a:r>
              <a:rPr lang="en-US" sz="2000" b="0" i="0" dirty="0" err="1"/>
              <a:t>napísal</a:t>
            </a:r>
            <a:r>
              <a:rPr lang="en-US" sz="2000" b="0" i="0" dirty="0"/>
              <a:t>: „...</a:t>
            </a:r>
            <a:r>
              <a:rPr lang="en-US" sz="2000" b="0" i="0" dirty="0" err="1"/>
              <a:t>Rovnako</a:t>
            </a:r>
            <a:r>
              <a:rPr lang="en-US" sz="2000" b="0" i="0" dirty="0"/>
              <a:t> </a:t>
            </a:r>
            <a:r>
              <a:rPr lang="en-US" sz="2000" b="0" i="0" dirty="0" err="1"/>
              <a:t>ako</a:t>
            </a:r>
            <a:r>
              <a:rPr lang="en-US" sz="2000" b="0" i="0" dirty="0"/>
              <a:t> Sodoma a Gomora </a:t>
            </a:r>
            <a:r>
              <a:rPr lang="en-US" sz="2000" b="0" i="0" dirty="0" err="1"/>
              <a:t>aj</a:t>
            </a:r>
            <a:r>
              <a:rPr lang="en-US" sz="2000" b="0" i="0" dirty="0"/>
              <a:t> </a:t>
            </a:r>
            <a:r>
              <a:rPr lang="en-US" sz="2000" b="0" i="0" dirty="0" err="1"/>
              <a:t>okolité</a:t>
            </a:r>
            <a:r>
              <a:rPr lang="en-US" sz="2000" b="0" i="0" dirty="0"/>
              <a:t> </a:t>
            </a:r>
            <a:r>
              <a:rPr lang="en-US" sz="2000" b="0" i="0" dirty="0" err="1"/>
              <a:t>mestá</a:t>
            </a:r>
            <a:r>
              <a:rPr lang="en-US" sz="2000" b="0" i="0" dirty="0"/>
              <a:t>, </a:t>
            </a:r>
            <a:r>
              <a:rPr lang="en-US" sz="2000" b="0" i="0" dirty="0" err="1"/>
              <a:t>ktoré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podobným</a:t>
            </a:r>
            <a:r>
              <a:rPr lang="en-US" sz="2000" b="0" i="0" dirty="0"/>
              <a:t> </a:t>
            </a:r>
            <a:r>
              <a:rPr lang="en-US" sz="2000" b="0" i="0" dirty="0" err="1"/>
              <a:t>spôsobom</a:t>
            </a:r>
            <a:r>
              <a:rPr lang="en-US" sz="2000" b="0" i="0" dirty="0"/>
              <a:t> </a:t>
            </a:r>
            <a:r>
              <a:rPr lang="en-US" sz="2000" b="0" i="0" dirty="0" err="1"/>
              <a:t>oddali</a:t>
            </a:r>
            <a:r>
              <a:rPr lang="en-US" sz="2000" b="0" i="0" dirty="0"/>
              <a:t> </a:t>
            </a:r>
            <a:r>
              <a:rPr lang="en-US" sz="2000" b="0" i="0" dirty="0" err="1"/>
              <a:t>smilstvu</a:t>
            </a:r>
            <a:r>
              <a:rPr lang="en-US" sz="2000" b="0" i="0" dirty="0"/>
              <a:t> a </a:t>
            </a:r>
            <a:r>
              <a:rPr lang="en-US" sz="2000" b="0" i="0" dirty="0" err="1"/>
              <a:t>náhlili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za </a:t>
            </a:r>
            <a:r>
              <a:rPr lang="en-US" sz="2000" b="0" i="0" dirty="0" err="1"/>
              <a:t>iným</a:t>
            </a:r>
            <a:r>
              <a:rPr lang="en-US" sz="2000" b="0" i="0" dirty="0"/>
              <a:t> </a:t>
            </a:r>
            <a:r>
              <a:rPr lang="en-US" sz="2000" b="0" i="0" dirty="0" err="1"/>
              <a:t>telom</a:t>
            </a:r>
            <a:r>
              <a:rPr lang="en-US" sz="2000" b="0" i="0" dirty="0"/>
              <a:t>...“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Júdov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1,7)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0" name="Google Shape;440;p5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Keď</a:t>
            </a:r>
            <a:r>
              <a:rPr lang="en-US" sz="2000" b="0" i="0" dirty="0"/>
              <a:t> </a:t>
            </a:r>
            <a:r>
              <a:rPr lang="en-US" sz="2000" b="0" i="0" dirty="0" err="1"/>
              <a:t>však</a:t>
            </a:r>
            <a:r>
              <a:rPr lang="en-US" sz="2000" b="0" i="0" dirty="0"/>
              <a:t> Pav</a:t>
            </a:r>
            <a:r>
              <a:rPr lang="en-US" sz="2000" dirty="0"/>
              <a:t>o</a:t>
            </a:r>
            <a:r>
              <a:rPr lang="en-US" sz="2000" b="0" i="0" dirty="0"/>
              <a:t>l </a:t>
            </a:r>
            <a:r>
              <a:rPr lang="en-US" sz="2000" b="0" i="0" dirty="0" err="1"/>
              <a:t>hovoril</a:t>
            </a:r>
            <a:r>
              <a:rPr lang="en-US" sz="2000" b="0" i="0" dirty="0"/>
              <a:t> o </a:t>
            </a:r>
            <a:r>
              <a:rPr lang="en-US" sz="2000" b="0" i="0" dirty="0" err="1"/>
              <a:t>morálnom</a:t>
            </a:r>
            <a:r>
              <a:rPr lang="en-US" sz="2000" b="0" i="0" dirty="0"/>
              <a:t> stave, </a:t>
            </a:r>
            <a:r>
              <a:rPr lang="en-US" sz="2000" b="0" i="0" dirty="0" err="1"/>
              <a:t>ktorý</a:t>
            </a:r>
            <a:r>
              <a:rPr lang="en-US" sz="2000" b="0" i="0" dirty="0"/>
              <a:t> </a:t>
            </a:r>
            <a:r>
              <a:rPr lang="en-US" sz="2000" b="0" i="0" dirty="0" err="1"/>
              <a:t>charakterizoval</a:t>
            </a:r>
            <a:r>
              <a:rPr lang="en-US" sz="2000" b="0" i="0" dirty="0"/>
              <a:t> </a:t>
            </a:r>
            <a:r>
              <a:rPr lang="en-US" sz="2000" b="0" i="0" dirty="0" err="1"/>
              <a:t>tieto</a:t>
            </a:r>
            <a:r>
              <a:rPr lang="en-US" sz="2000" b="0" i="0" dirty="0"/>
              <a:t> </a:t>
            </a:r>
            <a:r>
              <a:rPr lang="en-US" sz="2000" b="0" i="0" dirty="0" err="1"/>
              <a:t>mestá</a:t>
            </a:r>
            <a:r>
              <a:rPr lang="en-US" sz="2000" b="0" i="0" dirty="0"/>
              <a:t>, </a:t>
            </a:r>
            <a:r>
              <a:rPr lang="en-US" sz="2000" b="0" i="0" dirty="0" err="1"/>
              <a:t>povedal</a:t>
            </a:r>
            <a:r>
              <a:rPr lang="en-US" sz="2000" b="0" i="0" dirty="0"/>
              <a:t>: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1" i="0" dirty="0"/>
              <a:t>„...</a:t>
            </a:r>
            <a:r>
              <a:rPr lang="en-US" sz="2000" b="1" i="0" dirty="0" err="1"/>
              <a:t>lebo</a:t>
            </a:r>
            <a:r>
              <a:rPr lang="en-US" sz="2000" b="1" i="0" dirty="0"/>
              <a:t> ich </a:t>
            </a:r>
            <a:r>
              <a:rPr lang="en-US" sz="2000" b="1" i="0" dirty="0" err="1"/>
              <a:t>ženy</a:t>
            </a:r>
            <a:r>
              <a:rPr lang="en-US" sz="2000" b="1" i="0" dirty="0"/>
              <a:t> </a:t>
            </a:r>
            <a:r>
              <a:rPr lang="en-US" sz="2000" b="1" i="0" dirty="0" err="1"/>
              <a:t>zamenili</a:t>
            </a:r>
            <a:r>
              <a:rPr lang="en-US" sz="2000" b="1" i="0" dirty="0"/>
              <a:t> </a:t>
            </a:r>
            <a:r>
              <a:rPr lang="en-US" sz="2000" b="1" i="0" dirty="0" err="1"/>
              <a:t>prirodzený</a:t>
            </a:r>
            <a:r>
              <a:rPr lang="en-US" sz="2000" b="1" i="0" dirty="0"/>
              <a:t> </a:t>
            </a:r>
            <a:r>
              <a:rPr lang="en-US" sz="2000" b="1" i="0" dirty="0" err="1"/>
              <a:t>styk</a:t>
            </a:r>
            <a:r>
              <a:rPr lang="en-US" sz="2000" b="1" i="0" dirty="0"/>
              <a:t> za </a:t>
            </a:r>
            <a:r>
              <a:rPr lang="en-US" sz="2000" b="1" i="0" dirty="0" err="1"/>
              <a:t>protiprirodzený</a:t>
            </a:r>
            <a:r>
              <a:rPr lang="en-US" sz="2000" b="1" i="0" dirty="0"/>
              <a:t>.“ </a:t>
            </a:r>
            <a:r>
              <a:rPr lang="en-US" sz="2000" b="0" i="0" dirty="0"/>
              <a:t>(</a:t>
            </a:r>
            <a:r>
              <a:rPr lang="en-US" sz="2000" b="0" i="0" dirty="0" err="1"/>
              <a:t>Rimanom</a:t>
            </a:r>
            <a:r>
              <a:rPr lang="en-US" sz="2000" b="0" i="0" dirty="0"/>
              <a:t> 1:26)</a:t>
            </a:r>
            <a:endParaRPr lang="en-US" sz="1800" dirty="0"/>
          </a:p>
        </p:txBody>
      </p:sp>
      <p:sp>
        <p:nvSpPr>
          <p:cNvPr id="448" name="Google Shape;448;p5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Google Shape;45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1" i="0" dirty="0"/>
              <a:t>„</a:t>
            </a:r>
            <a:r>
              <a:rPr lang="en-US" sz="2000" b="1" i="0" dirty="0" err="1"/>
              <a:t>Podobne</a:t>
            </a:r>
            <a:r>
              <a:rPr lang="en-US" sz="2000" b="1" i="0" dirty="0"/>
              <a:t> </a:t>
            </a:r>
            <a:r>
              <a:rPr lang="en-US" sz="2000" b="1" i="0" dirty="0" err="1"/>
              <a:t>aj</a:t>
            </a:r>
            <a:r>
              <a:rPr lang="en-US" sz="2000" b="1" i="0" dirty="0"/>
              <a:t> </a:t>
            </a:r>
            <a:r>
              <a:rPr lang="en-US" sz="2000" b="1" i="0" dirty="0" err="1"/>
              <a:t>muži</a:t>
            </a:r>
            <a:r>
              <a:rPr lang="en-US" sz="2000" b="1" i="0" dirty="0"/>
              <a:t> </a:t>
            </a:r>
            <a:r>
              <a:rPr lang="en-US" sz="2000" b="1" i="0" dirty="0" err="1"/>
              <a:t>zanechali</a:t>
            </a:r>
            <a:r>
              <a:rPr lang="en-US" sz="2000" b="1" i="0" dirty="0"/>
              <a:t> </a:t>
            </a:r>
            <a:r>
              <a:rPr lang="en-US" sz="2000" b="1" i="0" dirty="0" err="1"/>
              <a:t>prirodzený</a:t>
            </a:r>
            <a:r>
              <a:rPr lang="en-US" sz="2000" b="1" i="0" dirty="0"/>
              <a:t> </a:t>
            </a:r>
            <a:r>
              <a:rPr lang="en-US" sz="2000" b="1" i="0" dirty="0" err="1"/>
              <a:t>styk</a:t>
            </a:r>
            <a:r>
              <a:rPr lang="en-US" sz="2000" b="1" i="0" dirty="0"/>
              <a:t> so </a:t>
            </a:r>
            <a:r>
              <a:rPr lang="en-US" sz="2000" b="1" i="0" dirty="0" err="1"/>
              <a:t>ženou</a:t>
            </a:r>
            <a:r>
              <a:rPr lang="en-US" sz="2000" b="1" i="0" dirty="0"/>
              <a:t> a </a:t>
            </a:r>
            <a:r>
              <a:rPr lang="en-US" sz="2000" b="1" i="0" dirty="0" err="1"/>
              <a:t>rozpálili</a:t>
            </a:r>
            <a:r>
              <a:rPr lang="en-US" sz="2000" b="1" i="0" dirty="0"/>
              <a:t> </a:t>
            </a:r>
            <a:r>
              <a:rPr lang="en-US" sz="2000" b="1" i="0" dirty="0" err="1"/>
              <a:t>sa</a:t>
            </a:r>
            <a:r>
              <a:rPr lang="en-US" sz="2000" b="1" i="0" dirty="0"/>
              <a:t> </a:t>
            </a:r>
            <a:r>
              <a:rPr lang="en-US" sz="2000" b="1" i="0" dirty="0" err="1"/>
              <a:t>rozkošníckou</a:t>
            </a:r>
            <a:r>
              <a:rPr lang="en-US" sz="2000" b="1" i="0" dirty="0"/>
              <a:t> </a:t>
            </a:r>
            <a:r>
              <a:rPr lang="en-US" sz="2000" b="1" i="0" dirty="0" err="1"/>
              <a:t>vášňou</a:t>
            </a:r>
            <a:r>
              <a:rPr lang="en-US" sz="2000" b="1" i="0" dirty="0"/>
              <a:t> </a:t>
            </a:r>
            <a:r>
              <a:rPr lang="en-US" sz="2000" b="1" i="0" dirty="0" err="1"/>
              <a:t>jeden</a:t>
            </a:r>
            <a:r>
              <a:rPr lang="en-US" sz="2000" b="1" i="0" dirty="0"/>
              <a:t> </a:t>
            </a:r>
            <a:r>
              <a:rPr lang="en-US" sz="2000" b="1" i="0" dirty="0" err="1"/>
              <a:t>voči</a:t>
            </a:r>
            <a:r>
              <a:rPr lang="en-US" sz="2000" b="1" i="0" dirty="0"/>
              <a:t> </a:t>
            </a:r>
            <a:r>
              <a:rPr lang="en-US" sz="2000" b="1" i="0" dirty="0" err="1"/>
              <a:t>druhému</a:t>
            </a:r>
            <a:r>
              <a:rPr lang="en-US" sz="2000" b="1" i="0" dirty="0"/>
              <a:t>; </a:t>
            </a:r>
            <a:r>
              <a:rPr lang="en-US" sz="2000" b="1" i="0" dirty="0" err="1"/>
              <a:t>muži</a:t>
            </a:r>
            <a:r>
              <a:rPr lang="en-US" sz="2000" b="1" i="0" dirty="0"/>
              <a:t> s </a:t>
            </a:r>
            <a:r>
              <a:rPr lang="en-US" sz="2000" b="1" i="0" dirty="0" err="1"/>
              <a:t>mužmi</a:t>
            </a:r>
            <a:r>
              <a:rPr lang="en-US" sz="2000" b="1" i="0" dirty="0"/>
              <a:t> </a:t>
            </a:r>
            <a:r>
              <a:rPr lang="en-US" sz="2000" b="1" i="0" dirty="0" err="1"/>
              <a:t>páchali</a:t>
            </a:r>
            <a:r>
              <a:rPr lang="en-US" sz="2000" b="1" i="0" dirty="0"/>
              <a:t> </a:t>
            </a:r>
            <a:r>
              <a:rPr lang="en-US" sz="2000" b="1" i="0" dirty="0" err="1"/>
              <a:t>hanebnosti</a:t>
            </a:r>
            <a:r>
              <a:rPr lang="en-US" sz="2000" b="1" i="0" dirty="0"/>
              <a:t> a </a:t>
            </a:r>
            <a:r>
              <a:rPr lang="en-US" sz="2000" b="1" i="0" dirty="0" err="1"/>
              <a:t>sami</a:t>
            </a:r>
            <a:r>
              <a:rPr lang="en-US" sz="2000" b="1" i="0" dirty="0"/>
              <a:t> </a:t>
            </a:r>
            <a:r>
              <a:rPr lang="en-US" sz="2000" b="1" i="0" dirty="0" err="1"/>
              <a:t>na</a:t>
            </a:r>
            <a:r>
              <a:rPr lang="en-US" sz="2000" b="1" i="0" dirty="0"/>
              <a:t> </a:t>
            </a:r>
            <a:r>
              <a:rPr lang="en-US" sz="2000" b="1" i="0" dirty="0" err="1"/>
              <a:t>sebe</a:t>
            </a:r>
            <a:r>
              <a:rPr lang="en-US" sz="2000" b="1" i="0" dirty="0"/>
              <a:t> </a:t>
            </a:r>
            <a:r>
              <a:rPr lang="en-US" sz="2000" b="1" i="0" dirty="0" err="1"/>
              <a:t>si</a:t>
            </a:r>
            <a:r>
              <a:rPr lang="en-US" sz="2000" b="1" i="0" dirty="0"/>
              <a:t> </a:t>
            </a:r>
            <a:r>
              <a:rPr lang="en-US" sz="2000" b="1" i="0" dirty="0" err="1"/>
              <a:t>odniesli</a:t>
            </a:r>
            <a:r>
              <a:rPr lang="en-US" sz="2000" b="1" i="0" dirty="0"/>
              <a:t> </a:t>
            </a:r>
            <a:r>
              <a:rPr lang="en-US" sz="2000" b="1" i="0" dirty="0" err="1"/>
              <a:t>zaslúženú</a:t>
            </a:r>
            <a:r>
              <a:rPr lang="en-US" sz="2000" b="1" i="0" dirty="0"/>
              <a:t> </a:t>
            </a:r>
            <a:r>
              <a:rPr lang="en-US" sz="2000" b="1" i="0" dirty="0" err="1"/>
              <a:t>odplatu</a:t>
            </a:r>
            <a:r>
              <a:rPr lang="en-US" sz="2000" b="1" i="0" dirty="0"/>
              <a:t> za </a:t>
            </a:r>
            <a:r>
              <a:rPr lang="en-US" sz="2000" b="1" i="0" dirty="0" err="1"/>
              <a:t>svoje</a:t>
            </a:r>
            <a:r>
              <a:rPr lang="en-US" sz="2000" b="1" i="0" dirty="0"/>
              <a:t> </a:t>
            </a:r>
            <a:r>
              <a:rPr lang="en-US" sz="2000" b="1" i="0" dirty="0" err="1"/>
              <a:t>poblúdenie</a:t>
            </a:r>
            <a:r>
              <a:rPr lang="en-US" sz="2000" b="1" i="0" dirty="0"/>
              <a:t>.“ </a:t>
            </a:r>
            <a:r>
              <a:rPr lang="en-US" sz="2000" b="0" i="0" dirty="0"/>
              <a:t>(</a:t>
            </a:r>
            <a:r>
              <a:rPr lang="en-US" sz="2000" b="0" i="0" dirty="0" err="1"/>
              <a:t>Rimanom</a:t>
            </a:r>
            <a:r>
              <a:rPr lang="en-US" sz="2000" b="0" i="0" dirty="0"/>
              <a:t> 1:27)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A to je </a:t>
            </a:r>
            <a:r>
              <a:rPr lang="en-US" sz="2000" b="0" i="0" dirty="0" err="1"/>
              <a:t>popis</a:t>
            </a:r>
            <a:r>
              <a:rPr lang="en-US" sz="2000" b="0" i="0" dirty="0"/>
              <a:t> </a:t>
            </a:r>
            <a:r>
              <a:rPr lang="en-US" sz="2000" b="0" i="0" dirty="0" err="1"/>
              <a:t>skutočnosti</a:t>
            </a:r>
            <a:r>
              <a:rPr lang="en-US" sz="2000" b="0" i="0" dirty="0"/>
              <a:t>,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bude</a:t>
            </a:r>
            <a:r>
              <a:rPr lang="en-US" sz="2000" b="0" i="0" dirty="0"/>
              <a:t> </a:t>
            </a:r>
            <a:r>
              <a:rPr lang="en-US" sz="2000" b="0" i="0" dirty="0" err="1"/>
              <a:t>vy</a:t>
            </a:r>
            <a:r>
              <a:rPr lang="en-US" sz="2000" dirty="0" err="1"/>
              <a:t>zerať</a:t>
            </a:r>
            <a:r>
              <a:rPr lang="en-US" sz="2000" b="0" i="0" dirty="0"/>
              <a:t> </a:t>
            </a:r>
            <a:r>
              <a:rPr lang="en-US" sz="2000" b="0" i="0" dirty="0" err="1"/>
              <a:t>spoločnosť</a:t>
            </a:r>
            <a:r>
              <a:rPr lang="en-US" sz="2000" b="0" i="0" dirty="0"/>
              <a:t> v </a:t>
            </a:r>
            <a:r>
              <a:rPr lang="en-US" sz="2000" b="0" i="0" dirty="0" err="1"/>
              <a:t>dobe</a:t>
            </a:r>
            <a:r>
              <a:rPr lang="en-US" sz="2000" b="0" i="0" dirty="0"/>
              <a:t> </a:t>
            </a:r>
            <a:r>
              <a:rPr lang="en-US" sz="2000" b="0" i="0" dirty="0" err="1"/>
              <a:t>konca</a:t>
            </a:r>
            <a:r>
              <a:rPr lang="en-US" sz="2000" b="0" i="0" dirty="0"/>
              <a:t>.</a:t>
            </a:r>
            <a:endParaRPr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456" name="Google Shape;456;p5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Google Shape;46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Ľudia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sebeckí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milovať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peniaze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chvastaví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namyslení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rúhači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neposlušní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voči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rodičom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nevďační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bezbožní,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neláskaví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neľútostní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ohovárači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nezdržanliví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bezohľadní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bez lásky k dobru,“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(2. Timotejovi 3,2-3)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4" name="Google Shape;464;p5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i="0" dirty="0" err="1"/>
              <a:t>Budú</a:t>
            </a:r>
            <a:r>
              <a:rPr lang="en-US" sz="2000" b="0" i="0" dirty="0"/>
              <a:t>: </a:t>
            </a:r>
            <a:r>
              <a:rPr lang="en-US" sz="2000" b="1" i="0" dirty="0"/>
              <a:t>„...</a:t>
            </a:r>
            <a:r>
              <a:rPr lang="en-US" sz="2000" b="1" i="0" dirty="0" err="1"/>
              <a:t>zradcovia</a:t>
            </a:r>
            <a:r>
              <a:rPr lang="en-US" sz="2000" b="1" i="0" dirty="0"/>
              <a:t>, </a:t>
            </a:r>
            <a:r>
              <a:rPr lang="en-US" sz="2000" b="1" i="0" dirty="0" err="1"/>
              <a:t>nerozvážni</a:t>
            </a:r>
            <a:r>
              <a:rPr lang="en-US" sz="2000" b="1" i="0" dirty="0"/>
              <a:t>, </a:t>
            </a:r>
            <a:r>
              <a:rPr lang="en-US" sz="2000" b="1" i="0" dirty="0" err="1"/>
              <a:t>namyslení</a:t>
            </a:r>
            <a:r>
              <a:rPr lang="en-US" sz="2000" b="1" i="0" dirty="0"/>
              <a:t>, </a:t>
            </a:r>
            <a:r>
              <a:rPr lang="en-US" sz="2000" b="1" i="0" dirty="0" err="1"/>
              <a:t>viac</a:t>
            </a:r>
            <a:r>
              <a:rPr lang="en-US" sz="2000" b="1" i="0" dirty="0"/>
              <a:t> </a:t>
            </a:r>
            <a:r>
              <a:rPr lang="en-US" sz="2000" b="1" i="0" dirty="0" err="1"/>
              <a:t>milujúci</a:t>
            </a:r>
            <a:r>
              <a:rPr lang="en-US" sz="2000" b="1" i="0" dirty="0"/>
              <a:t> </a:t>
            </a:r>
            <a:r>
              <a:rPr lang="en-US" sz="2000" b="1" i="0" dirty="0" err="1"/>
              <a:t>rozkoše</a:t>
            </a:r>
            <a:r>
              <a:rPr lang="en-US" sz="2000" b="1" i="0" dirty="0"/>
              <a:t> </a:t>
            </a:r>
            <a:r>
              <a:rPr lang="en-US" sz="2000" b="1" i="0" dirty="0" err="1"/>
              <a:t>ako</a:t>
            </a:r>
            <a:r>
              <a:rPr lang="en-US" sz="2000" b="1" i="0" dirty="0"/>
              <a:t> </a:t>
            </a:r>
            <a:r>
              <a:rPr lang="en-US" sz="2000" b="1" i="0" dirty="0" err="1"/>
              <a:t>Boha</a:t>
            </a:r>
            <a:r>
              <a:rPr lang="en-US" sz="2000" b="1" i="0" dirty="0"/>
              <a:t>. </a:t>
            </a:r>
            <a:r>
              <a:rPr lang="en-US" sz="2000" b="1" i="0" dirty="0" err="1"/>
              <a:t>Budú</a:t>
            </a:r>
            <a:r>
              <a:rPr lang="en-US" sz="2000" b="1" i="0" dirty="0"/>
              <a:t> </a:t>
            </a:r>
            <a:r>
              <a:rPr lang="en-US" sz="2000" b="1" i="0" dirty="0" err="1"/>
              <a:t>mať</a:t>
            </a:r>
            <a:r>
              <a:rPr lang="en-US" sz="2000" b="1" i="0" dirty="0"/>
              <a:t> </a:t>
            </a:r>
            <a:r>
              <a:rPr lang="en-US" sz="2000" b="1" i="0" dirty="0" err="1"/>
              <a:t>výzor</a:t>
            </a:r>
            <a:r>
              <a:rPr lang="en-US" sz="2000" b="1" i="0" dirty="0"/>
              <a:t> </a:t>
            </a:r>
            <a:r>
              <a:rPr lang="en-US" sz="2000" b="1" i="0" dirty="0" err="1"/>
              <a:t>nábožnosti</a:t>
            </a:r>
            <a:r>
              <a:rPr lang="en-US" sz="2000" b="1" i="0" dirty="0"/>
              <a:t>, ale </a:t>
            </a:r>
            <a:r>
              <a:rPr lang="en-US" sz="2000" b="1" i="0" dirty="0" err="1"/>
              <a:t>jej</a:t>
            </a:r>
            <a:r>
              <a:rPr lang="en-US" sz="2000" b="1" i="0" dirty="0"/>
              <a:t> </a:t>
            </a:r>
            <a:r>
              <a:rPr lang="en-US" sz="2000" b="1" i="0" dirty="0" err="1"/>
              <a:t>moc</a:t>
            </a:r>
            <a:r>
              <a:rPr lang="en-US" sz="2000" b="1" i="0" dirty="0"/>
              <a:t> </a:t>
            </a:r>
            <a:r>
              <a:rPr lang="en-US" sz="2000" b="1" i="0" dirty="0" err="1"/>
              <a:t>budú</a:t>
            </a:r>
            <a:r>
              <a:rPr lang="en-US" sz="2000" b="1" i="0" dirty="0"/>
              <a:t> </a:t>
            </a:r>
            <a:r>
              <a:rPr lang="en-US" sz="2000" b="1" i="0" dirty="0" err="1"/>
              <a:t>popierať</a:t>
            </a:r>
            <a:r>
              <a:rPr lang="en-US" sz="2000" b="1" i="0" dirty="0"/>
              <a:t>.“</a:t>
            </a:r>
            <a:r>
              <a:rPr lang="en-US" sz="2000" b="0" i="0" dirty="0"/>
              <a:t>(2. </a:t>
            </a:r>
            <a:r>
              <a:rPr lang="en-US" sz="2000" b="0" i="0" dirty="0" err="1"/>
              <a:t>Timotejovi</a:t>
            </a:r>
            <a:r>
              <a:rPr lang="en-US" sz="2000" b="0" i="0" dirty="0"/>
              <a:t> 3,4-5) 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72" name="Google Shape;472;p5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„Ale zlí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ľudia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podvodníci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napredovať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v zlom,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zvádzať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budú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zvádzaní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 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(2. Timotejovi 3,13)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Nevystihujú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tieto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verše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presne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spoločnosť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v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ktorej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žijeme aj my?</a:t>
            </a:r>
          </a:p>
        </p:txBody>
      </p:sp>
      <p:sp>
        <p:nvSpPr>
          <p:cNvPr id="480" name="Google Shape;480;p5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ďalšie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znamenia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poslednej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doby,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ktorým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Kristus varoval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boli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falošní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mesiáši a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falošní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proroci,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ktorí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prídu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aby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zvádzali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svet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</a:t>
            </a: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488" name="Google Shape;488;p5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Niekedy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možno aj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prajeme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aby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skončil! Život by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nemal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byť len plný bolesti, hladu, únavy a stresu. Chceme lepší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Dobre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milí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priatelia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mám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vás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dobrú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správu!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naozaj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blíži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svojmu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koncu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prichádza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lepší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Ale AKO tento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skončí?</a:t>
            </a:r>
            <a:endParaRPr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6" name="Google Shape;96;p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/>
              <a:t>„</a:t>
            </a:r>
            <a:r>
              <a:rPr lang="en-US" sz="2000" b="1" i="0" dirty="0" err="1"/>
              <a:t>Keby</a:t>
            </a:r>
            <a:r>
              <a:rPr lang="en-US" sz="2000" b="1" i="0" dirty="0"/>
              <a:t> </a:t>
            </a:r>
            <a:r>
              <a:rPr lang="en-US" sz="2000" b="1" i="0" dirty="0" err="1"/>
              <a:t>vám</a:t>
            </a:r>
            <a:r>
              <a:rPr lang="en-US" sz="2000" b="1" i="0" dirty="0"/>
              <a:t> </a:t>
            </a:r>
            <a:r>
              <a:rPr lang="en-US" sz="2000" b="1" i="0" dirty="0" err="1"/>
              <a:t>vtedy</a:t>
            </a:r>
            <a:r>
              <a:rPr lang="en-US" sz="2000" b="1" i="0" dirty="0"/>
              <a:t> </a:t>
            </a:r>
            <a:r>
              <a:rPr lang="en-US" sz="2000" b="1" i="0" dirty="0" err="1"/>
              <a:t>niekto</a:t>
            </a:r>
            <a:r>
              <a:rPr lang="en-US" sz="2000" b="1" i="0" dirty="0"/>
              <a:t> </a:t>
            </a:r>
            <a:r>
              <a:rPr lang="en-US" sz="2000" b="1" i="0" dirty="0" err="1"/>
              <a:t>povedal</a:t>
            </a:r>
            <a:r>
              <a:rPr lang="en-US" sz="2000" b="1" i="0" dirty="0"/>
              <a:t>: ‚</a:t>
            </a:r>
            <a:r>
              <a:rPr lang="en-US" sz="2000" b="1" i="0" dirty="0" err="1"/>
              <a:t>Hľa</a:t>
            </a:r>
            <a:r>
              <a:rPr lang="en-US" sz="2000" b="1" i="0" dirty="0"/>
              <a:t>, </a:t>
            </a:r>
            <a:r>
              <a:rPr lang="en-US" sz="2000" b="1" i="0" dirty="0" err="1"/>
              <a:t>tu</a:t>
            </a:r>
            <a:r>
              <a:rPr lang="en-US" sz="2000" b="1" i="0" dirty="0"/>
              <a:t> je </a:t>
            </a:r>
            <a:r>
              <a:rPr lang="en-US" sz="2000" b="1" i="0" dirty="0" err="1"/>
              <a:t>Kristus</a:t>
            </a:r>
            <a:r>
              <a:rPr lang="en-US" sz="2000" b="1" i="0" dirty="0"/>
              <a:t>!‘ </a:t>
            </a:r>
            <a:r>
              <a:rPr lang="en-US" sz="2000" b="1" i="0" dirty="0" err="1"/>
              <a:t>alebo</a:t>
            </a:r>
            <a:r>
              <a:rPr lang="en-US" sz="2000" b="1" i="0" dirty="0"/>
              <a:t>: ‚Tam je!‘ — </a:t>
            </a:r>
            <a:r>
              <a:rPr lang="en-US" sz="2000" b="1" i="0" dirty="0" err="1"/>
              <a:t>neverte</a:t>
            </a:r>
            <a:r>
              <a:rPr lang="en-US" sz="2000" b="1" i="0" dirty="0"/>
              <a:t>!“</a:t>
            </a:r>
            <a:r>
              <a:rPr lang="cs-CZ" sz="2000" b="1" i="0" dirty="0"/>
              <a:t> </a:t>
            </a:r>
            <a:r>
              <a:rPr lang="en-US" sz="2000" b="0" i="0" dirty="0"/>
              <a:t>(Matúš 24,23) </a:t>
            </a:r>
            <a:r>
              <a:rPr lang="cs-CZ" sz="2000" b="0" i="0" dirty="0"/>
              <a:t> </a:t>
            </a:r>
            <a:endParaRPr lang="en-US" sz="1800" dirty="0"/>
          </a:p>
        </p:txBody>
      </p:sp>
      <p:sp>
        <p:nvSpPr>
          <p:cNvPr id="495" name="Google Shape;495;p6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2" name="Google Shape;502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/>
              <a:t>„Lebo </a:t>
            </a:r>
            <a:r>
              <a:rPr lang="en-US" sz="2000" b="1" i="0" dirty="0" err="1"/>
              <a:t>vystúpia</a:t>
            </a:r>
            <a:r>
              <a:rPr lang="en-US" sz="2000" b="1" i="0" dirty="0"/>
              <a:t> </a:t>
            </a:r>
            <a:r>
              <a:rPr lang="en-US" sz="2000" b="1" i="0" dirty="0" err="1"/>
              <a:t>falošní</a:t>
            </a:r>
            <a:r>
              <a:rPr lang="en-US" sz="2000" b="1" i="0" dirty="0"/>
              <a:t> </a:t>
            </a:r>
            <a:r>
              <a:rPr lang="en-US" sz="2000" b="1" i="0" dirty="0" err="1"/>
              <a:t>mesiáši</a:t>
            </a:r>
            <a:r>
              <a:rPr lang="en-US" sz="2000" b="1" i="0" dirty="0"/>
              <a:t> a </a:t>
            </a:r>
            <a:r>
              <a:rPr lang="en-US" sz="2000" b="1" i="0" dirty="0" err="1"/>
              <a:t>falošní</a:t>
            </a:r>
            <a:r>
              <a:rPr lang="en-US" sz="2000" b="1" i="0" dirty="0"/>
              <a:t> </a:t>
            </a:r>
            <a:r>
              <a:rPr lang="en-US" sz="2000" b="1" i="0" dirty="0" err="1"/>
              <a:t>proroci</a:t>
            </a:r>
            <a:r>
              <a:rPr lang="en-US" sz="2000" b="1" i="0" dirty="0"/>
              <a:t> a </a:t>
            </a:r>
            <a:r>
              <a:rPr lang="en-US" sz="2000" b="1" i="0" dirty="0" err="1"/>
              <a:t>budú</a:t>
            </a:r>
            <a:r>
              <a:rPr lang="en-US" sz="2000" b="1" i="0" dirty="0"/>
              <a:t> </a:t>
            </a:r>
            <a:r>
              <a:rPr lang="en-US" sz="2000" b="1" i="0" dirty="0" err="1"/>
              <a:t>robiť</a:t>
            </a:r>
            <a:r>
              <a:rPr lang="en-US" sz="2000" b="1" i="0" dirty="0"/>
              <a:t> </a:t>
            </a:r>
            <a:r>
              <a:rPr lang="en-US" sz="2000" b="1" i="0" dirty="0" err="1"/>
              <a:t>veľké</a:t>
            </a:r>
            <a:r>
              <a:rPr lang="en-US" sz="2000" b="1" i="0" dirty="0"/>
              <a:t> </a:t>
            </a:r>
            <a:r>
              <a:rPr lang="en-US" sz="2000" b="1" i="0" dirty="0" err="1"/>
              <a:t>znamenia</a:t>
            </a:r>
            <a:r>
              <a:rPr lang="en-US" sz="2000" b="1" i="0" dirty="0"/>
              <a:t> a </a:t>
            </a:r>
            <a:r>
              <a:rPr lang="en-US" sz="2000" b="1" i="0" dirty="0" err="1"/>
              <a:t>divy</a:t>
            </a:r>
            <a:r>
              <a:rPr lang="en-US" sz="2000" b="1" i="0" dirty="0"/>
              <a:t>, aby </a:t>
            </a:r>
            <a:r>
              <a:rPr lang="en-US" sz="2000" b="1" i="0" dirty="0" err="1"/>
              <a:t>zviedli</a:t>
            </a:r>
            <a:r>
              <a:rPr lang="en-US" sz="2000" b="1" i="0" dirty="0"/>
              <a:t> — </a:t>
            </a:r>
            <a:r>
              <a:rPr lang="en-US" sz="2000" b="1" i="0" dirty="0" err="1"/>
              <a:t>ak</a:t>
            </a:r>
            <a:r>
              <a:rPr lang="en-US" sz="2000" b="1" i="0" dirty="0"/>
              <a:t> je to </a:t>
            </a:r>
            <a:r>
              <a:rPr lang="en-US" sz="2000" b="1" i="0" dirty="0" err="1"/>
              <a:t>možné</a:t>
            </a:r>
            <a:r>
              <a:rPr lang="en-US" sz="2000" b="1" i="0" dirty="0"/>
              <a:t> — </a:t>
            </a:r>
            <a:r>
              <a:rPr lang="en-US" sz="2000" b="1" i="0" dirty="0" err="1"/>
              <a:t>aj</a:t>
            </a:r>
            <a:r>
              <a:rPr lang="en-US" sz="2000" b="1" i="0" dirty="0"/>
              <a:t> </a:t>
            </a:r>
            <a:r>
              <a:rPr lang="en-US" sz="2000" b="1" i="0" dirty="0" err="1"/>
              <a:t>vyvolených</a:t>
            </a:r>
            <a:r>
              <a:rPr lang="en-US" sz="2000" b="1" i="0" dirty="0"/>
              <a:t>.“</a:t>
            </a:r>
            <a:r>
              <a:rPr lang="cs-CZ" sz="2000" b="1" i="0" dirty="0"/>
              <a:t> </a:t>
            </a:r>
            <a:r>
              <a:rPr lang="en-US" sz="2000" b="0" i="0" dirty="0"/>
              <a:t>(Matúš 24,24) </a:t>
            </a:r>
            <a:endParaRPr lang="en-US" sz="1800" dirty="0"/>
          </a:p>
        </p:txBody>
      </p:sp>
      <p:sp>
        <p:nvSpPr>
          <p:cNvPr id="503" name="Google Shape;503;p6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0" name="Google Shape;510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Dnes</a:t>
            </a:r>
            <a:r>
              <a:rPr lang="en-US" sz="2000" b="0" i="0" dirty="0"/>
              <a:t> je </a:t>
            </a:r>
            <a:r>
              <a:rPr lang="en-US" sz="2000" b="0" i="0" dirty="0" err="1"/>
              <a:t>náboženský</a:t>
            </a:r>
            <a:r>
              <a:rPr lang="en-US" sz="2000" b="0" i="0" dirty="0"/>
              <a:t> </a:t>
            </a:r>
            <a:r>
              <a:rPr lang="en-US" sz="2000" b="0" i="0" dirty="0" err="1"/>
              <a:t>svet</a:t>
            </a:r>
            <a:r>
              <a:rPr lang="en-US" sz="2000" b="0" i="0" dirty="0"/>
              <a:t> </a:t>
            </a:r>
            <a:r>
              <a:rPr lang="en-US" sz="2000" b="0" i="0" dirty="0" err="1"/>
              <a:t>plný</a:t>
            </a:r>
            <a:r>
              <a:rPr lang="en-US" sz="2000" b="0" i="0" dirty="0"/>
              <a:t> </a:t>
            </a:r>
            <a:r>
              <a:rPr lang="en-US" sz="2000" b="0" i="0" dirty="0" err="1"/>
              <a:t>falošných</a:t>
            </a:r>
            <a:r>
              <a:rPr lang="en-US" sz="2000" b="0" i="0" dirty="0"/>
              <a:t> </a:t>
            </a:r>
            <a:r>
              <a:rPr lang="en-US" sz="2000" b="0" i="0" dirty="0" err="1"/>
              <a:t>učiteľov</a:t>
            </a:r>
            <a:r>
              <a:rPr lang="en-US" sz="2000" b="0" i="0" dirty="0"/>
              <a:t>, </a:t>
            </a:r>
            <a:r>
              <a:rPr lang="en-US" sz="2000" b="0" i="0" dirty="0" err="1"/>
              <a:t>ktorí</a:t>
            </a:r>
            <a:r>
              <a:rPr lang="en-US" sz="2000" b="0" i="0" dirty="0"/>
              <a:t> </a:t>
            </a:r>
            <a:r>
              <a:rPr lang="en-US" sz="2000" b="0" i="0" dirty="0" err="1"/>
              <a:t>vedú</a:t>
            </a:r>
            <a:r>
              <a:rPr lang="en-US" sz="2000" b="0" i="0" dirty="0"/>
              <a:t> </a:t>
            </a:r>
            <a:r>
              <a:rPr lang="en-US" sz="2000" b="0" i="0" dirty="0" err="1"/>
              <a:t>ľudí</a:t>
            </a:r>
            <a:r>
              <a:rPr lang="en-US" sz="2000" b="0" i="0" dirty="0"/>
              <a:t> od </a:t>
            </a:r>
            <a:r>
              <a:rPr lang="en-US" sz="2000" b="0" i="0" dirty="0" err="1"/>
              <a:t>Božieho</a:t>
            </a:r>
            <a:r>
              <a:rPr lang="en-US" sz="2000" b="0" i="0" dirty="0"/>
              <a:t> </a:t>
            </a:r>
            <a:r>
              <a:rPr lang="en-US" sz="2000" b="0" i="0" dirty="0" err="1"/>
              <a:t>slova</a:t>
            </a:r>
            <a:r>
              <a:rPr lang="en-US" sz="2000" b="0" i="0" dirty="0"/>
              <a:t>. </a:t>
            </a:r>
            <a:r>
              <a:rPr lang="en-US" sz="2000" b="0" i="0" dirty="0" err="1"/>
              <a:t>Náboženstvo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môže</a:t>
            </a:r>
            <a:r>
              <a:rPr lang="en-US" sz="2000" b="0" i="0" dirty="0"/>
              <a:t> </a:t>
            </a:r>
            <a:r>
              <a:rPr lang="en-US" sz="2000" b="0" i="0" dirty="0" err="1"/>
              <a:t>stať</a:t>
            </a:r>
            <a:r>
              <a:rPr lang="en-US" sz="2000" b="0" i="0" dirty="0"/>
              <a:t> </a:t>
            </a:r>
            <a:r>
              <a:rPr lang="en-US" sz="2000" b="0" i="0" dirty="0" err="1"/>
              <a:t>lukratívn</a:t>
            </a:r>
            <a:r>
              <a:rPr lang="en-US" sz="2000" dirty="0" err="1"/>
              <a:t>y</a:t>
            </a:r>
            <a:r>
              <a:rPr lang="en-US" sz="2000" b="0" i="0" dirty="0" err="1"/>
              <a:t>m</a:t>
            </a:r>
            <a:r>
              <a:rPr lang="en-US" sz="2000" b="0" i="0" dirty="0"/>
              <a:t> </a:t>
            </a:r>
            <a:r>
              <a:rPr lang="en-US" sz="2000" b="0" i="0" dirty="0" err="1"/>
              <a:t>biznisom</a:t>
            </a:r>
            <a:r>
              <a:rPr lang="en-US" sz="2000" b="0" i="0" dirty="0"/>
              <a:t> a </a:t>
            </a:r>
            <a:r>
              <a:rPr lang="en-US" sz="2000" b="0" i="0" dirty="0" err="1"/>
              <a:t>hranice</a:t>
            </a:r>
            <a:r>
              <a:rPr lang="en-US" sz="2000" b="0" i="0" dirty="0"/>
              <a:t> </a:t>
            </a:r>
            <a:r>
              <a:rPr lang="en-US" sz="2000" b="0" i="0" dirty="0" err="1"/>
              <a:t>medzi</a:t>
            </a:r>
            <a:r>
              <a:rPr lang="en-US" sz="2000" b="0" i="0" dirty="0"/>
              <a:t> </a:t>
            </a:r>
            <a:r>
              <a:rPr lang="en-US" sz="2000" b="0" i="0" dirty="0" err="1"/>
              <a:t>duchovnosťou</a:t>
            </a:r>
            <a:r>
              <a:rPr lang="en-US" sz="2000" b="0" i="0" dirty="0"/>
              <a:t> a </a:t>
            </a:r>
            <a:r>
              <a:rPr lang="en-US" sz="2000" b="0" i="0" dirty="0" err="1"/>
              <a:t>zábavou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stierajú</a:t>
            </a:r>
            <a:r>
              <a:rPr lang="en-US" sz="2000" b="0" i="0" dirty="0"/>
              <a:t>. </a:t>
            </a:r>
            <a:r>
              <a:rPr lang="en-US" sz="2000" b="0" i="0" dirty="0" err="1"/>
              <a:t>Ľudia</a:t>
            </a:r>
            <a:r>
              <a:rPr lang="en-US" sz="2000" b="0" i="0" dirty="0"/>
              <a:t> </a:t>
            </a:r>
            <a:r>
              <a:rPr lang="en-US" sz="2000" b="0" i="0" dirty="0" err="1"/>
              <a:t>nasledujú</a:t>
            </a:r>
            <a:r>
              <a:rPr lang="en-US" sz="2000" b="0" i="0" dirty="0"/>
              <a:t> </a:t>
            </a:r>
            <a:r>
              <a:rPr lang="en-US" sz="2000" b="0" i="0" dirty="0" err="1"/>
              <a:t>tých</a:t>
            </a:r>
            <a:r>
              <a:rPr lang="en-US" sz="2000" b="0" i="0" dirty="0"/>
              <a:t> </a:t>
            </a:r>
            <a:r>
              <a:rPr lang="en-US" sz="2000" b="0" i="0" dirty="0" err="1"/>
              <a:t>najpopulárnejších</a:t>
            </a:r>
            <a:r>
              <a:rPr lang="en-US" sz="2000" b="0" i="0" dirty="0"/>
              <a:t> </a:t>
            </a:r>
            <a:r>
              <a:rPr lang="en-US" sz="2000" b="0" i="0" dirty="0" err="1"/>
              <a:t>kazateľov</a:t>
            </a:r>
            <a:r>
              <a:rPr lang="en-US" sz="2000" b="0" i="0" dirty="0"/>
              <a:t> </a:t>
            </a:r>
            <a:r>
              <a:rPr lang="en-US" sz="2000" b="0" i="0" dirty="0" err="1"/>
              <a:t>alebo</a:t>
            </a:r>
            <a:r>
              <a:rPr lang="en-US" sz="2000" b="0" i="0" dirty="0"/>
              <a:t> toho, </a:t>
            </a:r>
            <a:r>
              <a:rPr lang="en-US" sz="2000" b="0" i="0" dirty="0" err="1"/>
              <a:t>kto</a:t>
            </a:r>
            <a:r>
              <a:rPr lang="en-US" sz="2000" b="0" i="0" dirty="0"/>
              <a:t> </a:t>
            </a:r>
            <a:r>
              <a:rPr lang="en-US" sz="2000" b="0" i="0" dirty="0" err="1"/>
              <a:t>im</a:t>
            </a:r>
            <a:r>
              <a:rPr lang="en-US" sz="2000" b="0" i="0" dirty="0"/>
              <a:t> toho </a:t>
            </a:r>
            <a:r>
              <a:rPr lang="en-US" sz="2000" b="0" i="0" dirty="0" err="1"/>
              <a:t>najviac</a:t>
            </a:r>
            <a:r>
              <a:rPr lang="en-US" sz="2000" b="0" i="0" dirty="0"/>
              <a:t> </a:t>
            </a:r>
            <a:r>
              <a:rPr lang="en-US" sz="2000" b="0" i="0" dirty="0" err="1"/>
              <a:t>sľúbi</a:t>
            </a:r>
            <a:r>
              <a:rPr lang="en-US" sz="2000" b="0" i="0" dirty="0"/>
              <a:t>. Je </a:t>
            </a:r>
            <a:r>
              <a:rPr lang="en-US" sz="2000" b="0" i="0" dirty="0" err="1"/>
              <a:t>potrebné</a:t>
            </a:r>
            <a:r>
              <a:rPr lang="en-US" sz="2000" b="0" i="0" dirty="0"/>
              <a:t>, aby </a:t>
            </a:r>
            <a:r>
              <a:rPr lang="en-US" sz="2000" b="0" i="0" dirty="0" err="1"/>
              <a:t>sme</a:t>
            </a:r>
            <a:r>
              <a:rPr lang="en-US" sz="2000" b="0" i="0" dirty="0"/>
              <a:t> </a:t>
            </a:r>
            <a:r>
              <a:rPr lang="en-US" sz="2000" b="0" i="0" dirty="0" err="1"/>
              <a:t>počúvali</a:t>
            </a:r>
            <a:r>
              <a:rPr lang="en-US" sz="2000" b="0" i="0" dirty="0"/>
              <a:t> </a:t>
            </a:r>
            <a:r>
              <a:rPr lang="en-US" sz="2000" b="0" i="0" dirty="0" err="1"/>
              <a:t>Božie</a:t>
            </a:r>
            <a:r>
              <a:rPr lang="en-US" sz="2000" b="0" i="0" dirty="0"/>
              <a:t> </a:t>
            </a:r>
            <a:r>
              <a:rPr lang="en-US" sz="2000" b="0" i="0" dirty="0" err="1"/>
              <a:t>slovo</a:t>
            </a:r>
            <a:r>
              <a:rPr lang="en-US" sz="2000" b="0" i="0" dirty="0"/>
              <a:t>!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Posledn</a:t>
            </a:r>
            <a:r>
              <a:rPr lang="en-US" sz="2000" dirty="0" err="1"/>
              <a:t>é</a:t>
            </a:r>
            <a:r>
              <a:rPr lang="en-US" sz="2000" b="0" i="0" dirty="0"/>
              <a:t> a </a:t>
            </a:r>
            <a:r>
              <a:rPr lang="en-US" sz="2000" b="0" i="0" dirty="0" err="1"/>
              <a:t>najväčš</a:t>
            </a:r>
            <a:r>
              <a:rPr lang="en-US" sz="2000" dirty="0" err="1"/>
              <a:t>ie</a:t>
            </a:r>
            <a:r>
              <a:rPr lang="en-US" sz="2000" b="0" i="0" dirty="0"/>
              <a:t> </a:t>
            </a:r>
            <a:r>
              <a:rPr lang="en-US" sz="2000" b="0" i="0" dirty="0" err="1"/>
              <a:t>znamenie</a:t>
            </a:r>
            <a:r>
              <a:rPr lang="en-US" sz="2000" b="0" i="0" dirty="0"/>
              <a:t>, </a:t>
            </a:r>
            <a:r>
              <a:rPr lang="en-US" sz="2000" b="0" i="0" dirty="0" err="1"/>
              <a:t>ktoré</a:t>
            </a:r>
            <a:r>
              <a:rPr lang="en-US" sz="2000" b="0" i="0" dirty="0"/>
              <a:t> </a:t>
            </a:r>
            <a:r>
              <a:rPr lang="en-US" sz="2000" b="0" i="0" dirty="0" err="1"/>
              <a:t>Ježiš</a:t>
            </a:r>
            <a:r>
              <a:rPr lang="en-US" sz="2000" b="0" i="0" dirty="0"/>
              <a:t> dal, bolo to,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evanjelium</a:t>
            </a:r>
            <a:r>
              <a:rPr lang="en-US" sz="2000" b="0" i="0" dirty="0"/>
              <a:t> </a:t>
            </a:r>
            <a:r>
              <a:rPr lang="en-US" sz="2000" b="0" i="0" dirty="0" err="1"/>
              <a:t>bude</a:t>
            </a:r>
            <a:r>
              <a:rPr lang="en-US" sz="2000" b="0" i="0" dirty="0"/>
              <a:t> </a:t>
            </a:r>
            <a:r>
              <a:rPr lang="en-US" sz="2000" b="0" i="0" dirty="0" err="1"/>
              <a:t>hlásané</a:t>
            </a:r>
            <a:r>
              <a:rPr lang="en-US" sz="2000" b="0" i="0" dirty="0"/>
              <a:t> </a:t>
            </a:r>
            <a:r>
              <a:rPr lang="en-US" sz="2000" b="0" i="0" dirty="0" err="1"/>
              <a:t>až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samotný</a:t>
            </a:r>
            <a:r>
              <a:rPr lang="en-US" sz="2000" b="0" i="0" dirty="0"/>
              <a:t> </a:t>
            </a:r>
            <a:r>
              <a:rPr lang="en-US" sz="2000" b="0" i="0" dirty="0" err="1"/>
              <a:t>koniec</a:t>
            </a:r>
            <a:r>
              <a:rPr lang="en-US" sz="2000" b="0" i="0" dirty="0"/>
              <a:t> </a:t>
            </a:r>
            <a:r>
              <a:rPr lang="en-US" sz="2000" b="0" i="0" dirty="0" err="1"/>
              <a:t>sveta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Zo </a:t>
            </a:r>
            <a:r>
              <a:rPr lang="en-US" sz="2000" b="0" i="0" dirty="0" err="1"/>
              <a:t>všetkých</a:t>
            </a:r>
            <a:r>
              <a:rPr lang="en-US" sz="2000" b="0" i="0" dirty="0"/>
              <a:t> </a:t>
            </a:r>
            <a:r>
              <a:rPr lang="en-US" sz="2000" b="0" i="0" dirty="0" err="1"/>
              <a:t>týchto</a:t>
            </a:r>
            <a:r>
              <a:rPr lang="en-US" sz="2000" b="0" i="0" dirty="0"/>
              <a:t> </a:t>
            </a:r>
            <a:r>
              <a:rPr lang="en-US" sz="2000" b="0" i="0" dirty="0" err="1"/>
              <a:t>znamení</a:t>
            </a:r>
            <a:r>
              <a:rPr lang="en-US" sz="2000" b="0" i="0" dirty="0"/>
              <a:t>, je to </a:t>
            </a:r>
            <a:r>
              <a:rPr lang="en-US" sz="2000" b="0" i="0" dirty="0" err="1"/>
              <a:t>jediné</a:t>
            </a:r>
            <a:r>
              <a:rPr lang="en-US" sz="2000" b="0" i="0" dirty="0"/>
              <a:t>, </a:t>
            </a:r>
            <a:r>
              <a:rPr lang="en-US" sz="2000" b="0" i="0" dirty="0" err="1"/>
              <a:t>ktoré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zatiaľ</a:t>
            </a:r>
            <a:r>
              <a:rPr lang="en-US" sz="2000" b="0" i="0" dirty="0"/>
              <a:t> </a:t>
            </a:r>
            <a:r>
              <a:rPr lang="en-US" sz="2000" b="0" i="0" dirty="0" err="1"/>
              <a:t>nenaplnilo</a:t>
            </a:r>
            <a:r>
              <a:rPr lang="en-US" sz="2000" b="0" i="0" dirty="0"/>
              <a:t>.</a:t>
            </a:r>
            <a:endParaRPr lang="en-US" sz="1800" dirty="0"/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11" name="Google Shape;511;p6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 toto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evanjelium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o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kráľovstve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bude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hlásať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celom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svete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na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svedectvo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všetkým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národom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 A potom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príde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koniec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(Matúš 24,14)</a:t>
            </a:r>
            <a:endParaRPr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18" name="Google Shape;518;p6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knihe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Zjavenia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nachádzame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toto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Božie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prehlásenie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„Potom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videl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iného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anjela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letieť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stredom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neba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: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Mal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večné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evanjelium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aby ho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zvestoval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obyvateľom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zeme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každému národu,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kmeňu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jazyku a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ľudu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(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14:6)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Uvedomujete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si, že tu dnes večer vidíte,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ako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na tomto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zhromaždení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napĺňa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táto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predpoveď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?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Je to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súčasťou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kázania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večného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evanjelia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každému </a:t>
            </a:r>
            <a:r>
              <a:rPr lang="cs-CZ" sz="2000" b="0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stvoreniu</a:t>
            </a: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</a:t>
            </a:r>
          </a:p>
        </p:txBody>
      </p:sp>
      <p:sp>
        <p:nvSpPr>
          <p:cNvPr id="526" name="Google Shape;526;p6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Evanjelium</a:t>
            </a:r>
            <a:r>
              <a:rPr lang="en-US" sz="2000" b="0" i="0" dirty="0"/>
              <a:t> je </a:t>
            </a:r>
            <a:r>
              <a:rPr lang="en-US" sz="2000" b="0" i="0" dirty="0" err="1"/>
              <a:t>hlásané</a:t>
            </a:r>
            <a:r>
              <a:rPr lang="en-US" sz="2000" b="0" i="0" dirty="0"/>
              <a:t> </a:t>
            </a:r>
            <a:r>
              <a:rPr lang="en-US" sz="2000" b="0" i="0" dirty="0" err="1"/>
              <a:t>pomocou</a:t>
            </a:r>
            <a:r>
              <a:rPr lang="en-US" sz="2000" b="0" i="0" dirty="0"/>
              <a:t> </a:t>
            </a:r>
            <a:r>
              <a:rPr lang="en-US" sz="2000" b="0" i="0" dirty="0" err="1"/>
              <a:t>televízie</a:t>
            </a:r>
            <a:r>
              <a:rPr lang="en-US" sz="2000" b="0" i="0" dirty="0"/>
              <a:t>, </a:t>
            </a:r>
            <a:r>
              <a:rPr lang="en-US" sz="2000" b="0" i="0" dirty="0" err="1"/>
              <a:t>rádia</a:t>
            </a:r>
            <a:r>
              <a:rPr lang="en-US" sz="2000" b="0" i="0" dirty="0"/>
              <a:t>,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evanjelizačných</a:t>
            </a:r>
            <a:r>
              <a:rPr lang="en-US" sz="2000" b="0" i="0" dirty="0"/>
              <a:t> </a:t>
            </a:r>
            <a:r>
              <a:rPr lang="en-US" sz="2000" b="0" i="0" dirty="0" err="1"/>
              <a:t>stretnutiach</a:t>
            </a:r>
            <a:r>
              <a:rPr lang="en-US" sz="2000" b="0" i="0" dirty="0"/>
              <a:t>, </a:t>
            </a:r>
            <a:r>
              <a:rPr lang="en-US" sz="2000" b="0" i="0" dirty="0" err="1"/>
              <a:t>cez</a:t>
            </a:r>
            <a:r>
              <a:rPr lang="en-US" sz="2000" b="0" i="0" dirty="0"/>
              <a:t> internet,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súkromných</a:t>
            </a:r>
            <a:r>
              <a:rPr lang="en-US" sz="2000" b="0" i="0" dirty="0"/>
              <a:t> </a:t>
            </a:r>
            <a:r>
              <a:rPr lang="en-US" sz="2000" b="0" i="0" dirty="0" err="1"/>
              <a:t>lekciách</a:t>
            </a:r>
            <a:r>
              <a:rPr lang="en-US" sz="2000" b="0" i="0" dirty="0"/>
              <a:t> </a:t>
            </a:r>
            <a:r>
              <a:rPr lang="en-US" sz="2000" b="0" i="0" dirty="0" err="1"/>
              <a:t>Biblie</a:t>
            </a:r>
            <a:r>
              <a:rPr lang="en-US" sz="2000" b="0" i="0" dirty="0"/>
              <a:t>, </a:t>
            </a:r>
            <a:r>
              <a:rPr lang="en-US" sz="2000" b="0" i="0" dirty="0" err="1"/>
              <a:t>cez</a:t>
            </a:r>
            <a:r>
              <a:rPr lang="en-US" sz="2000" b="0" i="0" dirty="0"/>
              <a:t> </a:t>
            </a:r>
            <a:r>
              <a:rPr lang="en-US" sz="2000" b="0" i="0" dirty="0" err="1"/>
              <a:t>korešpondenčný</a:t>
            </a:r>
            <a:r>
              <a:rPr lang="en-US" sz="2000" b="0" i="0" dirty="0"/>
              <a:t> </a:t>
            </a:r>
            <a:r>
              <a:rPr lang="en-US" sz="2000" b="0" i="0" dirty="0" err="1"/>
              <a:t>kurz</a:t>
            </a:r>
            <a:r>
              <a:rPr lang="en-US" sz="2000" b="0" i="0" dirty="0"/>
              <a:t> po celom </a:t>
            </a:r>
            <a:r>
              <a:rPr lang="en-US" sz="2000" b="0" i="0" dirty="0" err="1"/>
              <a:t>svete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Áno, </a:t>
            </a:r>
            <a:r>
              <a:rPr lang="en-US" sz="2000" b="0" i="0" dirty="0" err="1"/>
              <a:t>priatelia</a:t>
            </a:r>
            <a:r>
              <a:rPr lang="en-US" sz="2000" b="0" i="0" dirty="0"/>
              <a:t>, </a:t>
            </a:r>
            <a:r>
              <a:rPr lang="en-US" sz="2000" b="0" i="0" dirty="0" err="1"/>
              <a:t>žijeme</a:t>
            </a:r>
            <a:r>
              <a:rPr lang="en-US" sz="2000" b="0" i="0" dirty="0"/>
              <a:t> v </a:t>
            </a:r>
            <a:r>
              <a:rPr lang="en-US" sz="2000" b="0" i="0" dirty="0" err="1"/>
              <a:t>dobe</a:t>
            </a:r>
            <a:r>
              <a:rPr lang="en-US" sz="2000" b="0" i="0" dirty="0"/>
              <a:t>, </a:t>
            </a:r>
            <a:r>
              <a:rPr lang="en-US" sz="2000" b="0" i="0" dirty="0" err="1"/>
              <a:t>ktorú</a:t>
            </a:r>
            <a:r>
              <a:rPr lang="en-US" sz="2000" b="0" i="0" dirty="0"/>
              <a:t> </a:t>
            </a: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predpovedal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534" name="Google Shape;534;p6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Žijeme</a:t>
            </a:r>
            <a:r>
              <a:rPr lang="en-US" sz="2000" b="0" i="0" dirty="0"/>
              <a:t> v </a:t>
            </a:r>
            <a:r>
              <a:rPr lang="en-US" sz="2000" b="0" i="0" dirty="0" err="1"/>
              <a:t>posledných</a:t>
            </a:r>
            <a:r>
              <a:rPr lang="en-US" sz="2000" b="0" i="0" dirty="0"/>
              <a:t> </a:t>
            </a:r>
            <a:r>
              <a:rPr lang="en-US" sz="2000" b="0" i="0" dirty="0" err="1"/>
              <a:t>dňoch</a:t>
            </a:r>
            <a:r>
              <a:rPr lang="en-US" sz="2000" b="0" i="0" dirty="0"/>
              <a:t>, </a:t>
            </a:r>
            <a:r>
              <a:rPr lang="en-US" sz="2000" b="0" i="0" dirty="0" err="1"/>
              <a:t>keď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tieto</a:t>
            </a:r>
            <a:r>
              <a:rPr lang="en-US" sz="2000" b="0" i="0" dirty="0"/>
              <a:t> </a:t>
            </a:r>
            <a:r>
              <a:rPr lang="en-US" sz="2000" b="0" i="0" dirty="0" err="1"/>
              <a:t>záverečn</a:t>
            </a:r>
            <a:r>
              <a:rPr lang="en-US" sz="2000" dirty="0" err="1"/>
              <a:t>é</a:t>
            </a:r>
            <a:r>
              <a:rPr lang="en-US" sz="2000" b="0" i="0" dirty="0"/>
              <a:t> </a:t>
            </a:r>
            <a:r>
              <a:rPr lang="en-US" sz="2000" b="0" i="0" dirty="0" err="1"/>
              <a:t>veľk</a:t>
            </a:r>
            <a:r>
              <a:rPr lang="en-US" sz="2000" dirty="0" err="1"/>
              <a:t>é</a:t>
            </a:r>
            <a:r>
              <a:rPr lang="en-US" sz="2000" b="0" i="0" dirty="0"/>
              <a:t> </a:t>
            </a:r>
            <a:r>
              <a:rPr lang="en-US" sz="2000" b="0" i="0" dirty="0" err="1"/>
              <a:t>udalosti</a:t>
            </a:r>
            <a:r>
              <a:rPr lang="en-US" sz="2000" b="0" i="0" dirty="0"/>
              <a:t> </a:t>
            </a:r>
            <a:r>
              <a:rPr lang="en-US" sz="2000" b="0" i="0" dirty="0" err="1"/>
              <a:t>odohrávajú</a:t>
            </a:r>
            <a:r>
              <a:rPr lang="en-US" sz="2000" b="0" i="0" dirty="0"/>
              <a:t> </a:t>
            </a:r>
            <a:r>
              <a:rPr lang="en-US" sz="2000" b="0" i="0" dirty="0" err="1"/>
              <a:t>okolo</a:t>
            </a:r>
            <a:r>
              <a:rPr lang="en-US" sz="2000" b="0" i="0" dirty="0"/>
              <a:t> </a:t>
            </a:r>
            <a:r>
              <a:rPr lang="en-US" sz="2000" b="0" i="0" dirty="0" err="1"/>
              <a:t>nás</a:t>
            </a:r>
            <a:r>
              <a:rPr lang="en-US" sz="2000" b="0" i="0" dirty="0"/>
              <a:t>. </a:t>
            </a:r>
            <a:br>
              <a:rPr lang="en-US" sz="2000" b="0" i="0" dirty="0"/>
            </a:b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prirovnal</a:t>
            </a:r>
            <a:r>
              <a:rPr lang="en-US" sz="2000" b="0" i="0" dirty="0"/>
              <a:t> </a:t>
            </a:r>
            <a:r>
              <a:rPr lang="en-US" sz="2000" b="0" i="0" dirty="0" err="1"/>
              <a:t>našu</a:t>
            </a:r>
            <a:r>
              <a:rPr lang="en-US" sz="2000" b="0" i="0" dirty="0"/>
              <a:t> </a:t>
            </a:r>
            <a:r>
              <a:rPr lang="en-US" sz="2000" b="0" i="0" dirty="0" err="1"/>
              <a:t>dobu</a:t>
            </a:r>
            <a:r>
              <a:rPr lang="en-US" sz="2000" b="0" i="0" dirty="0"/>
              <a:t> </a:t>
            </a:r>
            <a:r>
              <a:rPr lang="en-US" sz="2000" b="0" i="0" dirty="0" err="1"/>
              <a:t>ku</a:t>
            </a:r>
            <a:r>
              <a:rPr lang="en-US" sz="2000" b="0" i="0" dirty="0"/>
              <a:t> </a:t>
            </a:r>
            <a:r>
              <a:rPr lang="en-US" sz="2000" b="0" i="0" dirty="0" err="1"/>
              <a:t>dňom</a:t>
            </a:r>
            <a:r>
              <a:rPr lang="en-US" sz="2000" b="0" i="0" dirty="0"/>
              <a:t> </a:t>
            </a:r>
            <a:r>
              <a:rPr lang="en-US" sz="2000" b="0" i="0" dirty="0" err="1"/>
              <a:t>Noeho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540" name="Google Shape;540;p66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6" name="Google Shape;546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Ľudia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ktorí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žili v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Noeho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dobe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starali o svoje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živobytie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robili svoje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všedné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veci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nevenovali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veľa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pozornosti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duchovným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0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veciam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s-CZ"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Lebo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ako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bolo za dní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Noacha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tak bude aj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príchode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Syna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človeka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 </a:t>
            </a: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(Matúš 24,37)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47" name="Google Shape;547;p6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4" name="Google Shape;55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Ako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totiž v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dňoch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potopou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ľudia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jedli a pili, ženili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vydávali až do toho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dňa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keď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Noach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vošiel</a:t>
            </a:r>
            <a:r>
              <a:rPr lang="cs-CZ" sz="2000" b="1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do korábu,...“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(Matúš 24,38) </a:t>
            </a:r>
            <a:endParaRPr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55" name="Google Shape;555;p6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2" name="Google Shape;56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 nič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nebadali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až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prišla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potopa a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zmietla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všetkých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tak bude aj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príchode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Syna </a:t>
            </a:r>
            <a:r>
              <a:rPr lang="cs-CZ" sz="2000" b="1" u="none" strike="noStrike" dirty="0" err="1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človeka</a:t>
            </a:r>
            <a:r>
              <a:rPr lang="cs-CZ" sz="2000" b="1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b="0" u="none" strike="noStrike" dirty="0"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(Matúš 24,39) </a:t>
            </a:r>
          </a:p>
        </p:txBody>
      </p:sp>
      <p:sp>
        <p:nvSpPr>
          <p:cNvPr id="563" name="Google Shape;563;p6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Prorokov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ktorí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predpovedali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budúcnosť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bolo vždy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dosť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Problém bol však s tým,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väčšina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proroctiev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nevyplnila.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môžeme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dôverovať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predpovediam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viete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 tom, že je tu NIEKTO,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ktorého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proroctvo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vždy naplnilo - do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posledného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Dnes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pozrieme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to,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Boh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Biblii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koniec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nášho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sveta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myslím si, že budete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súhlasiť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dané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2000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rokmi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sú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skutočne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neuveriteľne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presné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2" name="Google Shape;102;p7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0" name="Google Shape;570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predpovedal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v </a:t>
            </a:r>
            <a:r>
              <a:rPr lang="en-US" sz="2000" b="0" i="0" dirty="0" err="1"/>
              <a:t>posledných</a:t>
            </a:r>
            <a:r>
              <a:rPr lang="en-US" sz="2000" b="0" i="0" dirty="0"/>
              <a:t> </a:t>
            </a:r>
            <a:r>
              <a:rPr lang="en-US" sz="2000" b="0" i="0" dirty="0" err="1"/>
              <a:t>dňoch</a:t>
            </a:r>
            <a:r>
              <a:rPr lang="en-US" sz="2000" b="0" i="0" dirty="0"/>
              <a:t> </a:t>
            </a:r>
            <a:r>
              <a:rPr lang="en-US" sz="2000" b="0" i="0" dirty="0" err="1"/>
              <a:t>budú</a:t>
            </a:r>
            <a:r>
              <a:rPr lang="en-US" sz="2000" b="0" i="0" dirty="0"/>
              <a:t> </a:t>
            </a:r>
            <a:r>
              <a:rPr lang="en-US" sz="2000" b="0" i="0" dirty="0" err="1"/>
              <a:t>ľudia</a:t>
            </a:r>
            <a:r>
              <a:rPr lang="en-US" sz="2000" b="0" i="0" dirty="0"/>
              <a:t> </a:t>
            </a:r>
            <a:r>
              <a:rPr lang="en-US" sz="2000" b="0" i="0" dirty="0" err="1"/>
              <a:t>žiť</a:t>
            </a:r>
            <a:r>
              <a:rPr lang="en-US" sz="2000" b="0" i="0" dirty="0"/>
              <a:t> v </a:t>
            </a:r>
            <a:r>
              <a:rPr lang="en-US" sz="2000" b="0" i="0" dirty="0" err="1"/>
              <a:t>skvelej</a:t>
            </a:r>
            <a:r>
              <a:rPr lang="en-US" sz="2000" b="0" i="0" dirty="0"/>
              <a:t> </a:t>
            </a:r>
            <a:r>
              <a:rPr lang="en-US" sz="2000" b="0" i="0" dirty="0" err="1"/>
              <a:t>dobe</a:t>
            </a:r>
            <a:r>
              <a:rPr lang="en-US" sz="2000" b="0" i="0" dirty="0"/>
              <a:t>, ale </a:t>
            </a:r>
            <a:r>
              <a:rPr lang="en-US" sz="2000" b="0" i="0" dirty="0" err="1"/>
              <a:t>nebudú</a:t>
            </a:r>
            <a:r>
              <a:rPr lang="en-US" sz="2000" b="0" i="0" dirty="0"/>
              <a:t> </a:t>
            </a:r>
            <a:r>
              <a:rPr lang="en-US" sz="2000" b="0" i="0" dirty="0" err="1"/>
              <a:t>mať</a:t>
            </a:r>
            <a:r>
              <a:rPr lang="en-US" sz="2000" b="0" i="0" dirty="0"/>
              <a:t> </a:t>
            </a:r>
            <a:r>
              <a:rPr lang="en-US" sz="2000" b="0" i="0" dirty="0" err="1"/>
              <a:t>čas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Boha</a:t>
            </a:r>
            <a:r>
              <a:rPr lang="en-US" sz="2000" b="0" i="0" dirty="0"/>
              <a:t>. </a:t>
            </a:r>
            <a:r>
              <a:rPr lang="en-US" sz="2000" b="0" i="0" dirty="0" err="1"/>
              <a:t>Zamilujú</a:t>
            </a:r>
            <a:r>
              <a:rPr lang="en-US" sz="2000" b="0" i="0" dirty="0"/>
              <a:t>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rozkoš</a:t>
            </a:r>
            <a:r>
              <a:rPr lang="en-US" sz="2000" b="0" i="0" dirty="0"/>
              <a:t> </a:t>
            </a:r>
            <a:r>
              <a:rPr lang="en-US" sz="2000" b="0" i="0" dirty="0" err="1"/>
              <a:t>viac</a:t>
            </a:r>
            <a:r>
              <a:rPr lang="en-US" sz="2000" b="0" i="0" dirty="0"/>
              <a:t>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Boha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Keď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pozeráme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tieto</a:t>
            </a:r>
            <a:r>
              <a:rPr lang="en-US" sz="2000" b="0" i="0" dirty="0"/>
              <a:t> </a:t>
            </a:r>
            <a:r>
              <a:rPr lang="en-US" sz="2000" b="0" i="0" dirty="0" err="1"/>
              <a:t>znamenia</a:t>
            </a:r>
            <a:r>
              <a:rPr lang="en-US" sz="2000" b="0" i="0" dirty="0"/>
              <a:t> </a:t>
            </a:r>
            <a:r>
              <a:rPr lang="en-US" sz="2000" b="0" i="0" dirty="0" err="1"/>
              <a:t>vo</a:t>
            </a:r>
            <a:r>
              <a:rPr lang="en-US" sz="2000" b="0" i="0" dirty="0"/>
              <a:t> </a:t>
            </a:r>
            <a:r>
              <a:rPr lang="en-US" sz="2000" b="0" i="0" dirty="0" err="1"/>
              <a:t>svete</a:t>
            </a:r>
            <a:r>
              <a:rPr lang="en-US" sz="2000" b="0" i="0" dirty="0"/>
              <a:t> </a:t>
            </a:r>
            <a:r>
              <a:rPr lang="en-US" sz="2000" b="0" i="0" dirty="0" err="1"/>
              <a:t>dnes</a:t>
            </a:r>
            <a:r>
              <a:rPr lang="en-US" sz="2000" b="0" i="0" dirty="0"/>
              <a:t>, </a:t>
            </a:r>
            <a:r>
              <a:rPr lang="en-US" sz="2000" b="0" i="0" dirty="0" err="1"/>
              <a:t>môžeme</a:t>
            </a:r>
            <a:r>
              <a:rPr lang="en-US" sz="2000" b="0" i="0" dirty="0"/>
              <a:t>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ľahko</a:t>
            </a:r>
            <a:r>
              <a:rPr lang="en-US" sz="2000" b="0" i="0" dirty="0"/>
              <a:t> </a:t>
            </a:r>
            <a:r>
              <a:rPr lang="en-US" sz="2000" b="0" i="0" dirty="0" err="1"/>
              <a:t>domyslieť</a:t>
            </a:r>
            <a:r>
              <a:rPr lang="en-US" sz="2000" b="0" i="0" dirty="0"/>
              <a:t>,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blízko</a:t>
            </a:r>
            <a:r>
              <a:rPr lang="en-US" sz="2000" b="0" i="0" dirty="0"/>
              <a:t> </a:t>
            </a:r>
            <a:r>
              <a:rPr lang="en-US" sz="2000" b="0" i="0" dirty="0" err="1"/>
              <a:t>sme</a:t>
            </a:r>
            <a:r>
              <a:rPr lang="en-US" sz="2000" b="0" i="0" dirty="0"/>
              <a:t> </a:t>
            </a:r>
            <a:r>
              <a:rPr lang="en-US" sz="2000" b="0" i="0" dirty="0" err="1"/>
              <a:t>Ježišovmu</a:t>
            </a:r>
            <a:r>
              <a:rPr lang="en-US" sz="2000" b="0" i="0" dirty="0"/>
              <a:t> </a:t>
            </a:r>
            <a:r>
              <a:rPr lang="en-US" sz="2000" b="0" i="0" dirty="0" err="1"/>
              <a:t>druh</a:t>
            </a:r>
            <a:r>
              <a:rPr lang="en-US" sz="2000" dirty="0" err="1"/>
              <a:t>ému</a:t>
            </a:r>
            <a:r>
              <a:rPr lang="en-US" sz="2000" b="0" i="0" dirty="0"/>
              <a:t> </a:t>
            </a:r>
            <a:r>
              <a:rPr lang="en-US" sz="2000" b="0" i="0" dirty="0" err="1"/>
              <a:t>príchod</a:t>
            </a:r>
            <a:r>
              <a:rPr lang="en-US" sz="2000" dirty="0" err="1"/>
              <a:t>u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Veci</a:t>
            </a:r>
            <a:r>
              <a:rPr lang="en-US" sz="2000" b="0" i="0" dirty="0"/>
              <a:t> </a:t>
            </a:r>
            <a:r>
              <a:rPr lang="en-US" sz="2000" b="0" i="0" dirty="0" err="1"/>
              <a:t>teraz</a:t>
            </a:r>
            <a:r>
              <a:rPr lang="en-US" sz="2000" b="0" i="0" dirty="0"/>
              <a:t> </a:t>
            </a:r>
            <a:r>
              <a:rPr lang="en-US" sz="2000" b="0" i="0" dirty="0" err="1"/>
              <a:t>sú</a:t>
            </a:r>
            <a:r>
              <a:rPr lang="en-US" sz="2000" b="0" i="0" dirty="0"/>
              <a:t> v </a:t>
            </a:r>
            <a:r>
              <a:rPr lang="en-US" sz="2000" b="0" i="0" dirty="0" err="1"/>
              <a:t>mnohom</a:t>
            </a:r>
            <a:r>
              <a:rPr lang="en-US" sz="2000" b="0" i="0" dirty="0"/>
              <a:t> </a:t>
            </a:r>
            <a:r>
              <a:rPr lang="en-US" sz="2000" b="0" i="0" dirty="0" err="1"/>
              <a:t>podobné</a:t>
            </a:r>
            <a:r>
              <a:rPr lang="en-US" sz="2000" b="0" i="0" dirty="0"/>
              <a:t> </a:t>
            </a:r>
            <a:r>
              <a:rPr lang="en-US" sz="2000" b="0" i="0" dirty="0" err="1"/>
              <a:t>tomu</a:t>
            </a:r>
            <a:r>
              <a:rPr lang="en-US" sz="2000" b="0" i="0" dirty="0"/>
              <a:t>,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keď</a:t>
            </a:r>
            <a:r>
              <a:rPr lang="en-US" sz="2000" b="0" i="0" dirty="0"/>
              <a:t> </a:t>
            </a: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prišiel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svet</a:t>
            </a:r>
            <a:r>
              <a:rPr lang="en-US" sz="2000" b="0" i="0" dirty="0"/>
              <a:t> </a:t>
            </a:r>
            <a:r>
              <a:rPr lang="en-US" sz="2000" b="0" i="0" dirty="0" err="1"/>
              <a:t>prvýkrát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571" name="Google Shape;571;p70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6" name="Google Shape;57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Boh</a:t>
            </a:r>
            <a:r>
              <a:rPr lang="en-US" sz="2000" b="0" i="0" dirty="0"/>
              <a:t> dal </a:t>
            </a:r>
            <a:r>
              <a:rPr lang="en-US" sz="2000" b="0" i="0" dirty="0" err="1"/>
              <a:t>znamenie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čoskoro</a:t>
            </a:r>
            <a:r>
              <a:rPr lang="en-US" sz="2000" b="0" i="0" dirty="0"/>
              <a:t> </a:t>
            </a:r>
            <a:r>
              <a:rPr lang="en-US" sz="2000" b="0" i="0" dirty="0" err="1"/>
              <a:t>príde</a:t>
            </a:r>
            <a:r>
              <a:rPr lang="en-US" sz="2000" b="0" i="0" dirty="0"/>
              <a:t> </a:t>
            </a:r>
            <a:r>
              <a:rPr lang="en-US" sz="2000" b="0" i="0" dirty="0" err="1"/>
              <a:t>Mesiáš</a:t>
            </a:r>
            <a:r>
              <a:rPr lang="en-US" sz="2000" b="0" i="0" dirty="0"/>
              <a:t> a </a:t>
            </a:r>
            <a:r>
              <a:rPr lang="en-US" sz="2000" b="0" i="0" dirty="0" err="1"/>
              <a:t>dokonca</a:t>
            </a:r>
            <a:r>
              <a:rPr lang="en-US" sz="2000" b="0" i="0" dirty="0"/>
              <a:t> </a:t>
            </a:r>
            <a:r>
              <a:rPr lang="en-US" sz="2000" b="0" i="0" dirty="0" err="1"/>
              <a:t>poslal</a:t>
            </a:r>
            <a:r>
              <a:rPr lang="en-US" sz="2000" b="0" i="0" dirty="0"/>
              <a:t> </a:t>
            </a:r>
            <a:r>
              <a:rPr lang="en-US" sz="2000" b="0" i="0" dirty="0" err="1"/>
              <a:t>anjelov</a:t>
            </a:r>
            <a:r>
              <a:rPr lang="en-US" sz="2000" b="0" i="0" dirty="0"/>
              <a:t> a </a:t>
            </a:r>
            <a:r>
              <a:rPr lang="en-US" sz="2000" b="0" i="0" dirty="0" err="1"/>
              <a:t>mudrca</a:t>
            </a:r>
            <a:r>
              <a:rPr lang="en-US" sz="2000" b="0" i="0" dirty="0"/>
              <a:t>, aby </a:t>
            </a:r>
            <a:r>
              <a:rPr lang="en-US" sz="2000" b="0" i="0" dirty="0" err="1"/>
              <a:t>dali</a:t>
            </a:r>
            <a:r>
              <a:rPr lang="en-US" sz="2000" b="0" i="0" dirty="0"/>
              <a:t> </a:t>
            </a:r>
            <a:r>
              <a:rPr lang="en-US" sz="2000" b="0" i="0" dirty="0" err="1"/>
              <a:t>ľuďom</a:t>
            </a:r>
            <a:r>
              <a:rPr lang="en-US" sz="2000" b="0" i="0" dirty="0"/>
              <a:t> </a:t>
            </a:r>
            <a:r>
              <a:rPr lang="en-US" sz="2000" b="0" i="0" dirty="0" err="1"/>
              <a:t>vedieť</a:t>
            </a:r>
            <a:r>
              <a:rPr lang="en-US" sz="2000" b="0" i="0" dirty="0"/>
              <a:t> o </a:t>
            </a:r>
            <a:r>
              <a:rPr lang="en-US" sz="2000" b="0" i="0" dirty="0" err="1"/>
              <a:t>jeho</a:t>
            </a:r>
            <a:r>
              <a:rPr lang="en-US" sz="2000" b="0" i="0" dirty="0"/>
              <a:t> </a:t>
            </a:r>
            <a:r>
              <a:rPr lang="en-US" sz="2000" b="0" i="0" dirty="0" err="1"/>
              <a:t>narodení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1" i="0" dirty="0"/>
              <a:t>„Do </a:t>
            </a:r>
            <a:r>
              <a:rPr lang="en-US" sz="2000" b="1" i="0" dirty="0" err="1"/>
              <a:t>svojho</a:t>
            </a:r>
            <a:r>
              <a:rPr lang="en-US" sz="2000" b="1" i="0" dirty="0"/>
              <a:t> </a:t>
            </a:r>
            <a:r>
              <a:rPr lang="en-US" sz="2000" b="1" i="0" dirty="0" err="1"/>
              <a:t>vlastného</a:t>
            </a:r>
            <a:r>
              <a:rPr lang="en-US" sz="2000" b="1" i="0" dirty="0"/>
              <a:t> </a:t>
            </a:r>
            <a:r>
              <a:rPr lang="en-US" sz="2000" b="1" i="0" dirty="0" err="1"/>
              <a:t>prišiel</a:t>
            </a:r>
            <a:r>
              <a:rPr lang="en-US" sz="2000" b="1" i="0" dirty="0"/>
              <a:t>, ale </a:t>
            </a:r>
            <a:r>
              <a:rPr lang="en-US" sz="2000" b="1" i="0" dirty="0" err="1"/>
              <a:t>jeho</a:t>
            </a:r>
            <a:r>
              <a:rPr lang="en-US" sz="2000" b="1" i="0" dirty="0"/>
              <a:t> </a:t>
            </a:r>
            <a:r>
              <a:rPr lang="en-US" sz="2000" b="1" i="0" dirty="0" err="1"/>
              <a:t>vlastní</a:t>
            </a:r>
            <a:r>
              <a:rPr lang="en-US" sz="2000" b="1" i="0" dirty="0"/>
              <a:t> ho </a:t>
            </a:r>
            <a:r>
              <a:rPr lang="en-US" sz="2000" b="1" i="0" dirty="0" err="1"/>
              <a:t>neprijali</a:t>
            </a:r>
            <a:r>
              <a:rPr lang="en-US" sz="2000" b="1" i="0" dirty="0"/>
              <a:t>.“ </a:t>
            </a:r>
            <a:r>
              <a:rPr lang="en-US" sz="2000" b="0" i="0" dirty="0"/>
              <a:t>(Ján 1,11)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Priatelia</a:t>
            </a:r>
            <a:r>
              <a:rPr lang="en-US" sz="2000" b="0" i="0" dirty="0"/>
              <a:t>, </a:t>
            </a:r>
            <a:r>
              <a:rPr lang="en-US" sz="2000" b="0" i="0" dirty="0" err="1"/>
              <a:t>nebuďme</a:t>
            </a:r>
            <a:r>
              <a:rPr lang="en-US" sz="2000" b="0" i="0" dirty="0"/>
              <a:t>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Boží</a:t>
            </a:r>
            <a:r>
              <a:rPr lang="en-US" sz="2000" b="0" i="0" dirty="0"/>
              <a:t> </a:t>
            </a:r>
            <a:r>
              <a:rPr lang="en-US" sz="2000" b="0" i="0" dirty="0" err="1"/>
              <a:t>ľud</a:t>
            </a:r>
            <a:r>
              <a:rPr lang="en-US" sz="2000" b="0" i="0" dirty="0"/>
              <a:t> </a:t>
            </a:r>
            <a:r>
              <a:rPr lang="en-US" sz="2000" b="0" i="0" dirty="0" err="1"/>
              <a:t>vo</a:t>
            </a:r>
            <a:r>
              <a:rPr lang="en-US" sz="2000" b="0" i="0" dirty="0"/>
              <a:t> </a:t>
            </a:r>
            <a:r>
              <a:rPr lang="en-US" sz="2000" b="0" i="0" dirty="0" err="1"/>
              <a:t>vtedajšej</a:t>
            </a:r>
            <a:r>
              <a:rPr lang="en-US" sz="2000" b="0" i="0" dirty="0"/>
              <a:t> </a:t>
            </a:r>
            <a:r>
              <a:rPr lang="en-US" sz="2000" b="0" i="0" dirty="0" err="1"/>
              <a:t>dobe</a:t>
            </a:r>
            <a:r>
              <a:rPr lang="en-US" sz="2000" b="0" i="0" dirty="0"/>
              <a:t>! </a:t>
            </a:r>
            <a:r>
              <a:rPr lang="en-US" sz="2000" b="0" i="0" dirty="0" err="1"/>
              <a:t>Buďme</a:t>
            </a:r>
            <a:r>
              <a:rPr lang="en-US" sz="2000" b="0" i="0" dirty="0"/>
              <a:t> </a:t>
            </a:r>
            <a:r>
              <a:rPr lang="en-US" sz="2000" b="0" i="0" dirty="0" err="1"/>
              <a:t>pripravení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jeho</a:t>
            </a:r>
            <a:r>
              <a:rPr lang="en-US" sz="2000" b="0" i="0" dirty="0"/>
              <a:t> </a:t>
            </a:r>
            <a:r>
              <a:rPr lang="en-US" sz="2000" b="0" i="0" dirty="0" err="1"/>
              <a:t>druhý</a:t>
            </a:r>
            <a:r>
              <a:rPr lang="en-US" sz="2000" b="0" i="0" dirty="0"/>
              <a:t> </a:t>
            </a:r>
            <a:r>
              <a:rPr lang="en-US" sz="2000" b="0" i="0" dirty="0" err="1"/>
              <a:t>príchod</a:t>
            </a:r>
            <a:r>
              <a:rPr lang="en-US" sz="2000" b="0" i="0" dirty="0"/>
              <a:t>!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Dal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všetky</a:t>
            </a:r>
            <a:r>
              <a:rPr lang="en-US" sz="2000" b="0" i="0" dirty="0"/>
              <a:t> </a:t>
            </a:r>
            <a:r>
              <a:rPr lang="en-US" sz="2000" b="0" i="0" dirty="0" err="1"/>
              <a:t>tieto</a:t>
            </a:r>
            <a:r>
              <a:rPr lang="en-US" sz="2000" b="0" i="0" dirty="0"/>
              <a:t> </a:t>
            </a:r>
            <a:r>
              <a:rPr lang="en-US" sz="2000" b="0" i="0" dirty="0" err="1"/>
              <a:t>znamenia</a:t>
            </a:r>
            <a:r>
              <a:rPr lang="en-US" sz="2000" b="0" i="0" dirty="0"/>
              <a:t>, aby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povedal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jeho</a:t>
            </a:r>
            <a:r>
              <a:rPr lang="en-US" sz="2000" b="0" i="0" dirty="0"/>
              <a:t> </a:t>
            </a:r>
            <a:r>
              <a:rPr lang="en-US" sz="2000" b="0" i="0" dirty="0" err="1"/>
              <a:t>príchod</a:t>
            </a:r>
            <a:r>
              <a:rPr lang="en-US" sz="2000" b="0" i="0" dirty="0"/>
              <a:t> je </a:t>
            </a:r>
            <a:r>
              <a:rPr lang="en-US" sz="2000" b="0" i="0" dirty="0" err="1"/>
              <a:t>blízko</a:t>
            </a:r>
            <a:r>
              <a:rPr lang="en-US" sz="2000" b="0" i="0" dirty="0"/>
              <a:t>. </a:t>
            </a:r>
            <a:r>
              <a:rPr lang="en-US" sz="2000" b="0" i="0" dirty="0" err="1"/>
              <a:t>Ježiš</a:t>
            </a:r>
            <a:r>
              <a:rPr lang="en-US" sz="2000" b="0" i="0" dirty="0"/>
              <a:t> </a:t>
            </a:r>
            <a:r>
              <a:rPr lang="en-US" sz="2000" b="0" i="0" dirty="0" err="1"/>
              <a:t>povedal</a:t>
            </a:r>
            <a:r>
              <a:rPr lang="en-US" sz="2000" b="0" i="0" dirty="0"/>
              <a:t>:</a:t>
            </a:r>
            <a:endParaRPr lang="en-US" sz="1800" dirty="0"/>
          </a:p>
        </p:txBody>
      </p:sp>
      <p:sp>
        <p:nvSpPr>
          <p:cNvPr id="577" name="Google Shape;577;p71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4" name="Google Shape;584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/>
              <a:t>„Tak </a:t>
            </a:r>
            <a:r>
              <a:rPr lang="en-US" sz="2000" b="1" i="0" dirty="0" err="1"/>
              <a:t>aj</a:t>
            </a:r>
            <a:r>
              <a:rPr lang="en-US" sz="2000" b="1" i="0" dirty="0"/>
              <a:t> </a:t>
            </a:r>
            <a:r>
              <a:rPr lang="en-US" sz="2000" b="1" i="0" dirty="0" err="1"/>
              <a:t>vy</a:t>
            </a:r>
            <a:r>
              <a:rPr lang="en-US" sz="2000" b="1" i="0" dirty="0"/>
              <a:t>, </a:t>
            </a:r>
            <a:r>
              <a:rPr lang="en-US" sz="2000" b="1" i="0" dirty="0" err="1"/>
              <a:t>keď</a:t>
            </a:r>
            <a:r>
              <a:rPr lang="en-US" sz="2000" b="1" i="0" dirty="0"/>
              <a:t> </a:t>
            </a:r>
            <a:r>
              <a:rPr lang="en-US" sz="2000" b="1" i="0" dirty="0" err="1"/>
              <a:t>uvidíte</a:t>
            </a:r>
            <a:r>
              <a:rPr lang="en-US" sz="2000" b="1" i="0" dirty="0"/>
              <a:t> toto </a:t>
            </a:r>
            <a:r>
              <a:rPr lang="en-US" sz="2000" b="1" i="0" dirty="0" err="1"/>
              <a:t>všetko</a:t>
            </a:r>
            <a:r>
              <a:rPr lang="en-US" sz="2000" b="1" i="0" dirty="0"/>
              <a:t>, </a:t>
            </a:r>
            <a:r>
              <a:rPr lang="en-US" sz="2000" b="1" i="0" dirty="0" err="1"/>
              <a:t>vedzte</a:t>
            </a:r>
            <a:r>
              <a:rPr lang="en-US" sz="2000" b="1" i="0" dirty="0"/>
              <a:t>, </a:t>
            </a:r>
            <a:r>
              <a:rPr lang="en-US" sz="2000" b="1" i="0" dirty="0" err="1"/>
              <a:t>že</a:t>
            </a:r>
            <a:r>
              <a:rPr lang="en-US" sz="2000" b="1" i="0" dirty="0"/>
              <a:t> je </a:t>
            </a:r>
            <a:r>
              <a:rPr lang="en-US" sz="2000" b="1" i="0" dirty="0" err="1"/>
              <a:t>blízko</a:t>
            </a:r>
            <a:r>
              <a:rPr lang="en-US" sz="2000" b="1" i="0" dirty="0"/>
              <a:t>, </a:t>
            </a:r>
            <a:r>
              <a:rPr lang="en-US" sz="2000" b="1" i="0" dirty="0" err="1"/>
              <a:t>predo</a:t>
            </a:r>
            <a:r>
              <a:rPr lang="en-US" sz="2000" b="1" i="0" dirty="0"/>
              <a:t> </a:t>
            </a:r>
            <a:r>
              <a:rPr lang="en-US" sz="2000" b="1" i="0" dirty="0" err="1"/>
              <a:t>dvermi</a:t>
            </a:r>
            <a:r>
              <a:rPr lang="en-US" sz="2000" b="1" i="0" dirty="0"/>
              <a:t>. Amen, </a:t>
            </a:r>
            <a:r>
              <a:rPr lang="en-US" sz="2000" b="1" i="0" dirty="0" err="1"/>
              <a:t>hovorím</a:t>
            </a:r>
            <a:r>
              <a:rPr lang="en-US" sz="2000" b="1" i="0" dirty="0"/>
              <a:t> </a:t>
            </a:r>
            <a:r>
              <a:rPr lang="en-US" sz="2000" b="1" i="0" dirty="0" err="1"/>
              <a:t>vám</a:t>
            </a:r>
            <a:r>
              <a:rPr lang="en-US" sz="2000" b="1" i="0" dirty="0"/>
              <a:t>, </a:t>
            </a:r>
            <a:r>
              <a:rPr lang="en-US" sz="2000" b="1" i="0" dirty="0" err="1"/>
              <a:t>že</a:t>
            </a:r>
            <a:r>
              <a:rPr lang="en-US" sz="2000" b="1" i="0" dirty="0"/>
              <a:t> toto </a:t>
            </a:r>
            <a:r>
              <a:rPr lang="en-US" sz="2000" b="1" i="0" dirty="0" err="1"/>
              <a:t>pokolenie</a:t>
            </a:r>
            <a:r>
              <a:rPr lang="en-US" sz="2000" b="1" i="0" dirty="0"/>
              <a:t> </a:t>
            </a:r>
            <a:r>
              <a:rPr lang="en-US" sz="2000" b="1" i="0" dirty="0" err="1"/>
              <a:t>sa</a:t>
            </a:r>
            <a:r>
              <a:rPr lang="en-US" sz="2000" b="1" i="0" dirty="0"/>
              <a:t> </a:t>
            </a:r>
            <a:r>
              <a:rPr lang="en-US" sz="2000" b="1" i="0" dirty="0" err="1"/>
              <a:t>nepominie</a:t>
            </a:r>
            <a:r>
              <a:rPr lang="en-US" sz="2000" b="1" i="0" dirty="0"/>
              <a:t>, </a:t>
            </a:r>
            <a:r>
              <a:rPr lang="en-US" sz="2000" b="1" i="0" dirty="0" err="1"/>
              <a:t>kým</a:t>
            </a:r>
            <a:r>
              <a:rPr lang="en-US" sz="2000" b="1" i="0" dirty="0"/>
              <a:t> </a:t>
            </a:r>
            <a:r>
              <a:rPr lang="en-US" sz="2000" b="1" i="0" dirty="0" err="1"/>
              <a:t>sa</a:t>
            </a:r>
            <a:r>
              <a:rPr lang="en-US" sz="2000" b="1" i="0" dirty="0"/>
              <a:t> toto </a:t>
            </a:r>
            <a:r>
              <a:rPr lang="en-US" sz="2000" b="1" i="0" dirty="0" err="1"/>
              <a:t>všetko</a:t>
            </a:r>
            <a:r>
              <a:rPr lang="en-US" sz="2000" b="1" i="0" dirty="0"/>
              <a:t> </a:t>
            </a:r>
            <a:r>
              <a:rPr lang="en-US" sz="2000" b="1" i="0" dirty="0" err="1"/>
              <a:t>nestane</a:t>
            </a:r>
            <a:r>
              <a:rPr lang="en-US" sz="2000" b="1" i="0" dirty="0"/>
              <a:t>.“</a:t>
            </a:r>
            <a:r>
              <a:rPr lang="cs-CZ" sz="2000" b="1" i="0" dirty="0"/>
              <a:t> </a:t>
            </a:r>
            <a:r>
              <a:rPr lang="en-US" sz="2000" b="0" i="0" dirty="0"/>
              <a:t>(Matúš 24,33-34)  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Prijmeme</a:t>
            </a:r>
            <a:r>
              <a:rPr lang="en-US" sz="2000" b="0" i="0" dirty="0"/>
              <a:t> ho </a:t>
            </a:r>
            <a:r>
              <a:rPr lang="en-US" sz="2000" b="0" i="0" dirty="0" err="1"/>
              <a:t>tento</a:t>
            </a:r>
            <a:r>
              <a:rPr lang="en-US" sz="2000" b="0" i="0" dirty="0"/>
              <a:t> </a:t>
            </a:r>
            <a:r>
              <a:rPr lang="en-US" sz="2000" b="0" i="0" dirty="0" err="1"/>
              <a:t>krát</a:t>
            </a:r>
            <a:r>
              <a:rPr lang="en-US" sz="2000" b="0" i="0" dirty="0"/>
              <a:t> </a:t>
            </a:r>
            <a:r>
              <a:rPr lang="en-US" sz="2000" b="0" i="0" dirty="0" err="1"/>
              <a:t>alebo</a:t>
            </a:r>
            <a:r>
              <a:rPr lang="en-US" sz="2000" b="0" i="0" dirty="0"/>
              <a:t> </a:t>
            </a:r>
            <a:r>
              <a:rPr lang="en-US" sz="2000" b="0" i="0" dirty="0" err="1"/>
              <a:t>bude</a:t>
            </a:r>
            <a:r>
              <a:rPr lang="en-US" sz="2000" b="0" i="0" dirty="0"/>
              <a:t> </a:t>
            </a:r>
            <a:r>
              <a:rPr lang="en-US" sz="2000" b="0" i="0" dirty="0" err="1"/>
              <a:t>znovu</a:t>
            </a:r>
            <a:r>
              <a:rPr lang="en-US" sz="2000" b="0" i="0" dirty="0"/>
              <a:t> </a:t>
            </a:r>
            <a:r>
              <a:rPr lang="en-US" sz="2000" b="0" i="0" dirty="0" err="1"/>
              <a:t>sklamaný</a:t>
            </a:r>
            <a:r>
              <a:rPr lang="en-US" sz="2000" b="0" i="0" dirty="0"/>
              <a:t>? </a:t>
            </a:r>
            <a:r>
              <a:rPr lang="en-US" sz="2000" b="0" i="0" dirty="0" err="1"/>
              <a:t>Hodiny</a:t>
            </a:r>
            <a:r>
              <a:rPr lang="en-US" sz="2000" b="0" i="0" dirty="0"/>
              <a:t> </a:t>
            </a:r>
            <a:r>
              <a:rPr lang="en-US" sz="2000" b="0" i="0" dirty="0" err="1"/>
              <a:t>tikajú</a:t>
            </a:r>
            <a:r>
              <a:rPr lang="en-US" sz="2000" b="0" i="0" dirty="0"/>
              <a:t> a v </a:t>
            </a:r>
            <a:r>
              <a:rPr lang="en-US" sz="2000" b="0" i="0" dirty="0" err="1"/>
              <a:t>hre</a:t>
            </a:r>
            <a:r>
              <a:rPr lang="en-US" sz="2000" b="0" i="0" dirty="0"/>
              <a:t> je </a:t>
            </a:r>
            <a:r>
              <a:rPr lang="en-US" sz="2000" b="0" i="0" dirty="0" err="1"/>
              <a:t>všetko</a:t>
            </a:r>
            <a:r>
              <a:rPr lang="en-US" sz="2000" b="0" i="0" dirty="0"/>
              <a:t>. </a:t>
            </a:r>
            <a:r>
              <a:rPr lang="en-US" sz="2000" b="0" i="0" dirty="0" err="1"/>
              <a:t>Nesmieme</a:t>
            </a:r>
            <a:r>
              <a:rPr lang="en-US" sz="2000" b="0" i="0" dirty="0"/>
              <a:t> </a:t>
            </a:r>
            <a:r>
              <a:rPr lang="en-US" sz="2000" b="0" i="0" dirty="0" err="1"/>
              <a:t>stratiť</a:t>
            </a:r>
            <a:r>
              <a:rPr lang="en-US" sz="2000" b="0" i="0" dirty="0"/>
              <a:t> </a:t>
            </a:r>
            <a:r>
              <a:rPr lang="en-US" sz="2000" b="0" i="0" dirty="0" err="1"/>
              <a:t>už</a:t>
            </a:r>
            <a:r>
              <a:rPr lang="en-US" sz="2000" b="0" i="0" dirty="0"/>
              <a:t> ani </a:t>
            </a:r>
            <a:r>
              <a:rPr lang="en-US" sz="2000" b="0" i="0" dirty="0" err="1"/>
              <a:t>chvíľu</a:t>
            </a:r>
            <a:r>
              <a:rPr lang="en-US" sz="2000" b="0" i="0" dirty="0"/>
              <a:t>.</a:t>
            </a:r>
            <a:endParaRPr lang="en-US" sz="1800" dirty="0"/>
          </a:p>
        </p:txBody>
      </p:sp>
      <p:sp>
        <p:nvSpPr>
          <p:cNvPr id="585" name="Google Shape;585;p72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2" name="Google Shape;59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3200" dirty="0"/>
              <a:t>Dovoľte mi, aby som sa s vami na záver podelil o jeden príbeh:</a:t>
            </a:r>
            <a:br>
              <a:rPr lang="sk-SK" sz="3200" dirty="0"/>
            </a:br>
            <a:endParaRPr lang="cs-CZ" sz="2000" b="0" i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 err="1"/>
              <a:t>Parník</a:t>
            </a:r>
            <a:r>
              <a:rPr lang="en-US" sz="2000" b="0" i="0" dirty="0"/>
              <a:t> Central America </a:t>
            </a:r>
            <a:r>
              <a:rPr lang="en-US" sz="2000" b="0" i="0" dirty="0" err="1"/>
              <a:t>vyplával</a:t>
            </a:r>
            <a:r>
              <a:rPr lang="en-US" sz="2000" b="0" i="0" dirty="0"/>
              <a:t> z </a:t>
            </a:r>
            <a:r>
              <a:rPr lang="en-US" sz="2000" b="0" i="0" dirty="0" err="1"/>
              <a:t>prístavu</a:t>
            </a:r>
            <a:r>
              <a:rPr lang="en-US" sz="2000" b="0" i="0" dirty="0"/>
              <a:t> v New </a:t>
            </a:r>
            <a:r>
              <a:rPr lang="en-US" sz="2000" b="0" i="0" dirty="0" err="1"/>
              <a:t>Yorku</a:t>
            </a:r>
            <a:r>
              <a:rPr lang="en-US" sz="2000" b="0" i="0" dirty="0"/>
              <a:t> a </a:t>
            </a:r>
            <a:r>
              <a:rPr lang="en-US" sz="2000" b="0" i="0" dirty="0" err="1"/>
              <a:t>mieril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juh</a:t>
            </a:r>
            <a:r>
              <a:rPr lang="en-US" sz="2000" b="0" i="0" dirty="0"/>
              <a:t> do </a:t>
            </a:r>
            <a:r>
              <a:rPr lang="en-US" sz="2000" b="0" i="0" dirty="0" err="1"/>
              <a:t>Atlantického</a:t>
            </a:r>
            <a:r>
              <a:rPr lang="en-US" sz="2000" b="0" i="0" dirty="0"/>
              <a:t> </a:t>
            </a:r>
            <a:r>
              <a:rPr lang="en-US" sz="2000" b="0" i="0" dirty="0" err="1"/>
              <a:t>oceánu</a:t>
            </a:r>
            <a:r>
              <a:rPr lang="en-US" sz="2000" b="0" i="0" dirty="0"/>
              <a:t> a do </a:t>
            </a:r>
            <a:r>
              <a:rPr lang="en-US" sz="2000" b="0" i="0" dirty="0" err="1"/>
              <a:t>Panamského</a:t>
            </a:r>
            <a:r>
              <a:rPr lang="en-US" sz="2000" b="0" i="0" dirty="0"/>
              <a:t> </a:t>
            </a:r>
            <a:r>
              <a:rPr lang="en-US" sz="2000" b="0" i="0" dirty="0" err="1"/>
              <a:t>prieplavu</a:t>
            </a:r>
            <a:r>
              <a:rPr lang="en-US" sz="2000" b="0" i="0" dirty="0"/>
              <a:t>, </a:t>
            </a:r>
            <a:r>
              <a:rPr lang="en-US" sz="2000" b="0" i="0" dirty="0" err="1"/>
              <a:t>keď</a:t>
            </a:r>
            <a:r>
              <a:rPr lang="en-US" sz="2000" b="0" i="0" dirty="0"/>
              <a:t> </a:t>
            </a:r>
            <a:r>
              <a:rPr lang="en-US" sz="2000" b="0" i="0" dirty="0" err="1"/>
              <a:t>tu</a:t>
            </a:r>
            <a:r>
              <a:rPr lang="en-US" sz="2000" b="0" i="0" dirty="0"/>
              <a:t> </a:t>
            </a:r>
            <a:r>
              <a:rPr lang="en-US" sz="2000" b="0" i="0" dirty="0" err="1"/>
              <a:t>začal</a:t>
            </a:r>
            <a:r>
              <a:rPr lang="en-US" sz="2000" b="0" i="0" dirty="0"/>
              <a:t> </a:t>
            </a:r>
            <a:r>
              <a:rPr lang="en-US" sz="2000" b="0" i="0" dirty="0" err="1"/>
              <a:t>naberať</a:t>
            </a:r>
            <a:r>
              <a:rPr lang="en-US" sz="2000" b="0" i="0" dirty="0"/>
              <a:t> </a:t>
            </a:r>
            <a:r>
              <a:rPr lang="en-US" sz="2000" b="0" i="0" dirty="0" err="1"/>
              <a:t>vodu</a:t>
            </a:r>
            <a:r>
              <a:rPr lang="en-US" sz="2000" b="0" i="0" dirty="0"/>
              <a:t>. Iné </a:t>
            </a:r>
            <a:r>
              <a:rPr lang="en-US" sz="2000" b="0" i="0" dirty="0" err="1"/>
              <a:t>plavidlo</a:t>
            </a:r>
            <a:r>
              <a:rPr lang="en-US" sz="2000" b="0" i="0" dirty="0"/>
              <a:t> </a:t>
            </a:r>
            <a:r>
              <a:rPr lang="en-US" sz="2000" b="0" i="0" dirty="0" err="1"/>
              <a:t>zaregistrovalo</a:t>
            </a:r>
            <a:r>
              <a:rPr lang="en-US" sz="2000" b="0" i="0" dirty="0"/>
              <a:t> </a:t>
            </a:r>
            <a:r>
              <a:rPr lang="en-US" sz="2000" b="0" i="0" dirty="0" err="1"/>
              <a:t>núdzový</a:t>
            </a:r>
            <a:r>
              <a:rPr lang="en-US" sz="2000" b="0" i="0" dirty="0"/>
              <a:t> </a:t>
            </a:r>
            <a:r>
              <a:rPr lang="en-US" sz="2000" b="0" i="0" dirty="0" err="1"/>
              <a:t>signál</a:t>
            </a:r>
            <a:r>
              <a:rPr lang="en-US" sz="2000" b="0" i="0" dirty="0"/>
              <a:t> a </a:t>
            </a:r>
            <a:r>
              <a:rPr lang="en-US" sz="2000" b="0" i="0" dirty="0" err="1"/>
              <a:t>priplávalo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pomoc</a:t>
            </a:r>
            <a:r>
              <a:rPr lang="en-US" sz="2000" b="0" i="0" dirty="0"/>
              <a:t>. Kapitán </a:t>
            </a:r>
            <a:r>
              <a:rPr lang="en-US" sz="2000" b="0" i="0" dirty="0" err="1"/>
              <a:t>záchrannej</a:t>
            </a:r>
            <a:r>
              <a:rPr lang="en-US" sz="2000" b="0" i="0" dirty="0"/>
              <a:t> lode </a:t>
            </a:r>
            <a:r>
              <a:rPr lang="en-US" sz="2000" b="0" i="0" dirty="0" err="1"/>
              <a:t>vyslal</a:t>
            </a:r>
            <a:r>
              <a:rPr lang="en-US" sz="2000" b="0" i="0" dirty="0"/>
              <a:t> </a:t>
            </a:r>
            <a:r>
              <a:rPr lang="en-US" sz="2000" b="0" i="0" dirty="0" err="1"/>
              <a:t>správu</a:t>
            </a:r>
            <a:r>
              <a:rPr lang="en-US" sz="2000" b="0" i="0" dirty="0"/>
              <a:t>: "</a:t>
            </a:r>
            <a:r>
              <a:rPr lang="en-US" sz="2000" b="0" i="0" dirty="0" err="1"/>
              <a:t>Čo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stalo</a:t>
            </a:r>
            <a:r>
              <a:rPr lang="en-US" sz="2000" b="0" i="0" dirty="0"/>
              <a:t>?"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Obratom</a:t>
            </a:r>
            <a:r>
              <a:rPr lang="en-US" sz="2000" b="0" i="0" dirty="0"/>
              <a:t> </a:t>
            </a:r>
            <a:r>
              <a:rPr lang="en-US" sz="2000" b="0" i="0" dirty="0" err="1"/>
              <a:t>dostal</a:t>
            </a:r>
            <a:r>
              <a:rPr lang="en-US" sz="2000" b="0" i="0" dirty="0"/>
              <a:t> </a:t>
            </a:r>
            <a:r>
              <a:rPr lang="en-US" sz="2000" b="0" i="0" dirty="0" err="1"/>
              <a:t>odpoveď</a:t>
            </a:r>
            <a:r>
              <a:rPr lang="en-US" sz="2000" b="0" i="0" dirty="0"/>
              <a:t>: "</a:t>
            </a:r>
            <a:r>
              <a:rPr lang="en-US" sz="2000" b="0" i="0" dirty="0" err="1"/>
              <a:t>Máme</a:t>
            </a:r>
            <a:r>
              <a:rPr lang="en-US" sz="2000" b="0" i="0" dirty="0"/>
              <a:t> </a:t>
            </a:r>
            <a:r>
              <a:rPr lang="en-US" sz="2000" b="0" i="0" dirty="0" err="1"/>
              <a:t>problém</a:t>
            </a:r>
            <a:r>
              <a:rPr lang="en-US" sz="2000" b="0" i="0" dirty="0"/>
              <a:t> a </a:t>
            </a:r>
            <a:r>
              <a:rPr lang="en-US" sz="2000" b="0" i="0" dirty="0" err="1"/>
              <a:t>potápame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. </a:t>
            </a:r>
            <a:r>
              <a:rPr lang="en-US" sz="2000" b="0" i="0" dirty="0" err="1"/>
              <a:t>Nechajme</a:t>
            </a:r>
            <a:r>
              <a:rPr lang="en-US" sz="2000" b="0" i="0" dirty="0"/>
              <a:t> to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zajtrajšok</a:t>
            </a:r>
            <a:r>
              <a:rPr lang="en-US" sz="2000" b="0" i="0" dirty="0"/>
              <a:t>."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Záchranná</a:t>
            </a:r>
            <a:r>
              <a:rPr lang="en-US" sz="2000" b="0" i="0" dirty="0"/>
              <a:t> </a:t>
            </a:r>
            <a:r>
              <a:rPr lang="en-US" sz="2000" b="0" i="0" dirty="0" err="1"/>
              <a:t>loď</a:t>
            </a:r>
            <a:r>
              <a:rPr lang="en-US" sz="2000" b="0" i="0" dirty="0"/>
              <a:t> </a:t>
            </a:r>
            <a:r>
              <a:rPr lang="en-US" sz="2000" b="0" i="0" dirty="0" err="1"/>
              <a:t>videla</a:t>
            </a:r>
            <a:r>
              <a:rPr lang="en-US" sz="2000" b="0" i="0" dirty="0"/>
              <a:t> </a:t>
            </a:r>
            <a:r>
              <a:rPr lang="en-US" sz="2000" b="0" i="0" dirty="0" err="1"/>
              <a:t>parník</a:t>
            </a:r>
            <a:r>
              <a:rPr lang="en-US" sz="2000" b="0" i="0" dirty="0"/>
              <a:t>,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hojdá</a:t>
            </a:r>
            <a:r>
              <a:rPr lang="en-US" sz="2000" b="0" i="0" dirty="0"/>
              <a:t> </a:t>
            </a:r>
            <a:r>
              <a:rPr lang="en-US" sz="2000" b="0" i="0" dirty="0" err="1"/>
              <a:t>vo</a:t>
            </a:r>
            <a:r>
              <a:rPr lang="en-US" sz="2000" b="0" i="0" dirty="0"/>
              <a:t> </a:t>
            </a:r>
            <a:r>
              <a:rPr lang="en-US" sz="2000" b="0" i="0" dirty="0" err="1"/>
              <a:t>vlnách</a:t>
            </a:r>
            <a:r>
              <a:rPr lang="en-US" sz="2000" b="0" i="0" dirty="0"/>
              <a:t> a </a:t>
            </a:r>
            <a:r>
              <a:rPr lang="en-US" sz="2000" b="0" i="0" dirty="0" err="1"/>
              <a:t>odpovedala</a:t>
            </a:r>
            <a:r>
              <a:rPr lang="en-US" sz="2000" b="0" i="0" dirty="0"/>
              <a:t>: "</a:t>
            </a:r>
            <a:r>
              <a:rPr lang="en-US" sz="2000" b="0" i="0" dirty="0" err="1"/>
              <a:t>Prevezme</a:t>
            </a:r>
            <a:r>
              <a:rPr lang="en-US" sz="2000" b="0" i="0" dirty="0"/>
              <a:t> </a:t>
            </a:r>
            <a:r>
              <a:rPr lang="en-US" sz="2000" b="0" i="0" dirty="0" err="1"/>
              <a:t>aspoň</a:t>
            </a:r>
            <a:r>
              <a:rPr lang="en-US" sz="2000" b="0" i="0" dirty="0"/>
              <a:t> </a:t>
            </a:r>
            <a:r>
              <a:rPr lang="en-US" sz="2000" b="0" i="0" dirty="0" err="1"/>
              <a:t>pasažierov</a:t>
            </a:r>
            <a:r>
              <a:rPr lang="en-US" sz="2000" b="0" i="0" dirty="0"/>
              <a:t> k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palubu</a:t>
            </a:r>
            <a:r>
              <a:rPr lang="en-US" sz="2000" b="0" i="0" dirty="0"/>
              <a:t>."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Ale </a:t>
            </a:r>
            <a:r>
              <a:rPr lang="en-US" sz="2000" b="0" i="0" dirty="0" err="1"/>
              <a:t>zotmelo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a </a:t>
            </a:r>
            <a:r>
              <a:rPr lang="en-US" sz="2000" b="0" i="0" dirty="0" err="1"/>
              <a:t>kapitán</a:t>
            </a:r>
            <a:r>
              <a:rPr lang="en-US" sz="2000" b="0" i="0" dirty="0"/>
              <a:t> </a:t>
            </a:r>
            <a:r>
              <a:rPr lang="en-US" sz="2000" b="0" i="0" dirty="0" err="1"/>
              <a:t>parníku</a:t>
            </a:r>
            <a:r>
              <a:rPr lang="en-US" sz="2000" b="0" i="0" dirty="0"/>
              <a:t> Central America </a:t>
            </a:r>
            <a:r>
              <a:rPr lang="en-US" sz="2000" b="0" i="0" dirty="0" err="1"/>
              <a:t>nechcel</a:t>
            </a:r>
            <a:r>
              <a:rPr lang="en-US" sz="2000" b="0" i="0" dirty="0"/>
              <a:t> </a:t>
            </a:r>
            <a:r>
              <a:rPr lang="en-US" sz="2000" b="0" i="0" dirty="0" err="1"/>
              <a:t>prevážať</a:t>
            </a:r>
            <a:r>
              <a:rPr lang="en-US" sz="2000" b="0" i="0" dirty="0"/>
              <a:t> </a:t>
            </a:r>
            <a:r>
              <a:rPr lang="en-US" sz="2000" b="0" i="0" dirty="0" err="1"/>
              <a:t>pasažierov</a:t>
            </a:r>
            <a:r>
              <a:rPr lang="en-US" sz="2000" b="0" i="0" dirty="0"/>
              <a:t> v </a:t>
            </a:r>
            <a:r>
              <a:rPr lang="en-US" sz="2000" b="0" i="0" dirty="0" err="1"/>
              <a:t>noci</a:t>
            </a:r>
            <a:r>
              <a:rPr lang="en-US" sz="2000" b="0" i="0" dirty="0"/>
              <a:t>.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Odpovedal</a:t>
            </a:r>
            <a:r>
              <a:rPr lang="en-US" sz="2000" b="0" i="0" dirty="0"/>
              <a:t>: "</a:t>
            </a:r>
            <a:r>
              <a:rPr lang="en-US" sz="2000" b="0" i="0" dirty="0" err="1"/>
              <a:t>Nechajme</a:t>
            </a:r>
            <a:r>
              <a:rPr lang="en-US" sz="2000" b="0" i="0" dirty="0"/>
              <a:t> to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ráno</a:t>
            </a:r>
            <a:r>
              <a:rPr lang="en-US" sz="2000" b="0" i="0" dirty="0"/>
              <a:t>."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 err="1"/>
              <a:t>Druhý</a:t>
            </a:r>
            <a:r>
              <a:rPr lang="en-US" sz="2000" b="0" i="0" dirty="0"/>
              <a:t> </a:t>
            </a:r>
            <a:r>
              <a:rPr lang="en-US" sz="2000" b="0" i="0" dirty="0" err="1"/>
              <a:t>kapitán</a:t>
            </a:r>
            <a:r>
              <a:rPr lang="en-US" sz="2000" b="0" i="0" dirty="0"/>
              <a:t> </a:t>
            </a:r>
            <a:r>
              <a:rPr lang="en-US" sz="2000" b="0" i="0" dirty="0" err="1"/>
              <a:t>znovu</a:t>
            </a:r>
            <a:r>
              <a:rPr lang="en-US" sz="2000" b="0" i="0" dirty="0"/>
              <a:t> </a:t>
            </a:r>
            <a:r>
              <a:rPr lang="en-US" sz="2000" b="0" i="0" dirty="0" err="1"/>
              <a:t>poslal</a:t>
            </a:r>
            <a:r>
              <a:rPr lang="en-US" sz="2000" b="0" i="0" dirty="0"/>
              <a:t> </a:t>
            </a:r>
            <a:r>
              <a:rPr lang="en-US" sz="2000" b="0" i="0" dirty="0" err="1"/>
              <a:t>odpoveď</a:t>
            </a:r>
            <a:r>
              <a:rPr lang="en-US" sz="2000" b="0" i="0" dirty="0"/>
              <a:t>, v </a:t>
            </a:r>
            <a:r>
              <a:rPr lang="en-US" sz="2000" b="0" i="0" dirty="0" err="1"/>
              <a:t>ktorej</a:t>
            </a:r>
            <a:r>
              <a:rPr lang="en-US" sz="2000" b="0" i="0" dirty="0"/>
              <a:t> </a:t>
            </a:r>
            <a:r>
              <a:rPr lang="en-US" sz="2000" b="0" i="0" dirty="0" err="1"/>
              <a:t>naliehal</a:t>
            </a:r>
            <a:r>
              <a:rPr lang="en-US" sz="2000" b="0" i="0" dirty="0"/>
              <a:t>, aby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prevoz</a:t>
            </a:r>
            <a:r>
              <a:rPr lang="en-US" sz="2000" b="0" i="0" dirty="0"/>
              <a:t> </a:t>
            </a:r>
            <a:r>
              <a:rPr lang="en-US" sz="2000" b="0" i="0" dirty="0" err="1"/>
              <a:t>pasažierov</a:t>
            </a:r>
            <a:r>
              <a:rPr lang="en-US" sz="2000" b="0" i="0" dirty="0"/>
              <a:t> </a:t>
            </a:r>
            <a:r>
              <a:rPr lang="en-US" sz="2000" b="0" i="0" dirty="0" err="1"/>
              <a:t>uskutočnil</a:t>
            </a:r>
            <a:r>
              <a:rPr lang="en-US" sz="2000" b="0" i="0" dirty="0"/>
              <a:t> </a:t>
            </a:r>
            <a:r>
              <a:rPr lang="en-US" sz="2000" b="0" i="0" dirty="0" err="1"/>
              <a:t>hneď</a:t>
            </a:r>
            <a:r>
              <a:rPr lang="en-US" sz="2000" b="0" i="0" dirty="0"/>
              <a:t>. Ale </a:t>
            </a:r>
            <a:r>
              <a:rPr lang="en-US" sz="2000" b="0" i="0" dirty="0" err="1"/>
              <a:t>bol</a:t>
            </a:r>
            <a:r>
              <a:rPr lang="en-US" sz="2000" b="0" i="0" dirty="0"/>
              <a:t> </a:t>
            </a:r>
            <a:r>
              <a:rPr lang="en-US" sz="2000" b="0" i="0" dirty="0" err="1"/>
              <a:t>odmietnutý</a:t>
            </a:r>
            <a:r>
              <a:rPr lang="en-US" sz="2000" b="0" i="0" dirty="0"/>
              <a:t> a </a:t>
            </a:r>
            <a:r>
              <a:rPr lang="en-US" sz="2000" b="0" i="0" dirty="0" err="1"/>
              <a:t>tak</a:t>
            </a:r>
            <a:r>
              <a:rPr lang="en-US" sz="2000" b="0" i="0" dirty="0"/>
              <a:t> </a:t>
            </a:r>
            <a:r>
              <a:rPr lang="en-US" sz="2000" b="0" i="0" dirty="0" err="1"/>
              <a:t>museli</a:t>
            </a:r>
            <a:r>
              <a:rPr lang="en-US" sz="2000" b="0" i="0" dirty="0"/>
              <a:t> </a:t>
            </a:r>
            <a:r>
              <a:rPr lang="en-US" sz="2000" b="0" i="0" dirty="0" err="1"/>
              <a:t>ďalej</a:t>
            </a:r>
            <a:r>
              <a:rPr lang="en-US" sz="2000" b="0" i="0" dirty="0"/>
              <a:t> </a:t>
            </a:r>
            <a:r>
              <a:rPr lang="en-US" sz="2000" b="0" i="0" dirty="0" err="1"/>
              <a:t>čakať</a:t>
            </a:r>
            <a:r>
              <a:rPr lang="en-US" sz="2000" b="0" i="0" dirty="0"/>
              <a:t>. </a:t>
            </a:r>
            <a:r>
              <a:rPr lang="en-US" sz="2000" b="0" i="0" dirty="0" err="1"/>
              <a:t>Jeho</a:t>
            </a:r>
            <a:r>
              <a:rPr lang="en-US" sz="2000" b="0" i="0" dirty="0"/>
              <a:t> </a:t>
            </a:r>
            <a:r>
              <a:rPr lang="en-US" sz="2000" b="0" i="0" dirty="0" err="1"/>
              <a:t>posádka</a:t>
            </a:r>
            <a:r>
              <a:rPr lang="en-US" sz="2000" b="0" i="0" dirty="0"/>
              <a:t> </a:t>
            </a:r>
            <a:r>
              <a:rPr lang="en-US" sz="2000" b="0" i="0" dirty="0" err="1"/>
              <a:t>videla</a:t>
            </a:r>
            <a:r>
              <a:rPr lang="en-US" sz="2000" b="0" i="0" dirty="0"/>
              <a:t> v </a:t>
            </a:r>
            <a:r>
              <a:rPr lang="en-US" sz="2000" b="0" i="0" dirty="0" err="1"/>
              <a:t>tme</a:t>
            </a:r>
            <a:r>
              <a:rPr lang="en-US" sz="2000" b="0" i="0" dirty="0"/>
              <a:t> </a:t>
            </a:r>
            <a:r>
              <a:rPr lang="en-US" sz="2000" b="0" i="0" dirty="0" err="1"/>
              <a:t>svetla</a:t>
            </a:r>
            <a:r>
              <a:rPr lang="en-US" sz="2000" b="0" i="0" dirty="0"/>
              <a:t> </a:t>
            </a:r>
            <a:r>
              <a:rPr lang="en-US" sz="2000" b="0" i="0" dirty="0" err="1"/>
              <a:t>parníka</a:t>
            </a:r>
            <a:r>
              <a:rPr lang="en-US" sz="2000" b="0" i="0" dirty="0"/>
              <a:t> Central America, </a:t>
            </a:r>
            <a:r>
              <a:rPr lang="en-US" sz="2000" b="0" i="0" dirty="0" err="1"/>
              <a:t>ako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pohupujú</a:t>
            </a:r>
            <a:r>
              <a:rPr lang="en-US" sz="2000" b="0" i="0" dirty="0"/>
              <a:t> </a:t>
            </a:r>
            <a:r>
              <a:rPr lang="en-US" sz="2000" b="0" i="0" dirty="0" err="1"/>
              <a:t>vo</a:t>
            </a:r>
            <a:r>
              <a:rPr lang="en-US" sz="2000" b="0" i="0" dirty="0"/>
              <a:t> </a:t>
            </a:r>
            <a:r>
              <a:rPr lang="en-US" sz="2000" b="0" i="0" dirty="0" err="1"/>
              <a:t>vlnách</a:t>
            </a:r>
            <a:r>
              <a:rPr lang="en-US" sz="2000" b="0" i="0" dirty="0"/>
              <a:t>. O </a:t>
            </a:r>
            <a:r>
              <a:rPr lang="en-US" sz="2000" b="0" i="0" dirty="0" err="1"/>
              <a:t>hodinu</a:t>
            </a:r>
            <a:r>
              <a:rPr lang="en-US" sz="2000" b="0" i="0" dirty="0"/>
              <a:t> a pol </a:t>
            </a:r>
            <a:r>
              <a:rPr lang="en-US" sz="2000" b="0" i="0" dirty="0" err="1"/>
              <a:t>neskôr</a:t>
            </a:r>
            <a:r>
              <a:rPr lang="en-US" sz="2000" b="0" i="0" dirty="0"/>
              <a:t> </a:t>
            </a:r>
            <a:r>
              <a:rPr lang="en-US" sz="2000" b="0" i="0" dirty="0" err="1"/>
              <a:t>zistila</a:t>
            </a:r>
            <a:r>
              <a:rPr lang="en-US" sz="2000" b="0" i="0" dirty="0"/>
              <a:t> </a:t>
            </a:r>
            <a:r>
              <a:rPr lang="en-US" sz="2000" b="0" i="0" dirty="0" err="1"/>
              <a:t>posádka</a:t>
            </a:r>
            <a:r>
              <a:rPr lang="en-US" sz="2000" b="0" i="0" dirty="0"/>
              <a:t> </a:t>
            </a:r>
            <a:r>
              <a:rPr lang="en-US" sz="2000" b="0" i="0" dirty="0" err="1"/>
              <a:t>záchrannej</a:t>
            </a:r>
            <a:r>
              <a:rPr lang="en-US" sz="2000" b="0" i="0" dirty="0"/>
              <a:t> </a:t>
            </a:r>
            <a:r>
              <a:rPr lang="en-US" sz="2000" b="0" i="0" dirty="0" err="1"/>
              <a:t>lodi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svetlá</a:t>
            </a:r>
            <a:r>
              <a:rPr lang="en-US" sz="2000" b="0" i="0" dirty="0"/>
              <a:t> </a:t>
            </a:r>
            <a:r>
              <a:rPr lang="en-US" sz="2000" b="0" i="0" dirty="0" err="1"/>
              <a:t>zmizl</a:t>
            </a:r>
            <a:r>
              <a:rPr lang="en-US" sz="2000" dirty="0" err="1"/>
              <a:t>i</a:t>
            </a:r>
            <a:r>
              <a:rPr lang="en-US" sz="2000" b="0" i="0" dirty="0"/>
              <a:t>. </a:t>
            </a:r>
            <a:r>
              <a:rPr lang="en-US" sz="2000" b="0" i="0" dirty="0" err="1"/>
              <a:t>Loď</a:t>
            </a:r>
            <a:r>
              <a:rPr lang="en-US" sz="2000" b="0" i="0" dirty="0"/>
              <a:t> Central America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potopila</a:t>
            </a:r>
            <a:r>
              <a:rPr lang="en-US" sz="2000" b="0" i="0" dirty="0"/>
              <a:t> a s </a:t>
            </a:r>
            <a:r>
              <a:rPr lang="en-US" sz="2000" b="0" i="0" dirty="0" err="1"/>
              <a:t>ňou</a:t>
            </a:r>
            <a:r>
              <a:rPr lang="en-US" sz="2000" b="0" i="0" dirty="0"/>
              <a:t> </a:t>
            </a:r>
            <a:r>
              <a:rPr lang="en-US" sz="2000" b="0" i="0" dirty="0" err="1"/>
              <a:t>aj</a:t>
            </a:r>
            <a:r>
              <a:rPr lang="en-US" sz="2000" b="0" i="0" dirty="0"/>
              <a:t> </a:t>
            </a:r>
            <a:r>
              <a:rPr lang="en-US" sz="2000" b="0" i="0" dirty="0" err="1"/>
              <a:t>všetci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palube</a:t>
            </a:r>
            <a:r>
              <a:rPr lang="en-US" sz="2000" b="0" i="0" dirty="0"/>
              <a:t>.</a:t>
            </a:r>
            <a:endParaRPr lang="en-US" sz="2000" dirty="0"/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93" name="Google Shape;593;p7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i="0" dirty="0" err="1"/>
              <a:t>Vyčkávanie</a:t>
            </a:r>
            <a:r>
              <a:rPr lang="en-US" sz="2000" b="0" i="0" dirty="0"/>
              <a:t> </a:t>
            </a:r>
            <a:r>
              <a:rPr lang="en-US" sz="2000" b="0" i="0" dirty="0" err="1"/>
              <a:t>môže</a:t>
            </a:r>
            <a:r>
              <a:rPr lang="en-US" sz="2000" b="0" i="0" dirty="0"/>
              <a:t> </a:t>
            </a:r>
            <a:r>
              <a:rPr lang="en-US" sz="2000" b="0" i="0" dirty="0" err="1"/>
              <a:t>viesť</a:t>
            </a:r>
            <a:r>
              <a:rPr lang="en-US" sz="2000" b="0" i="0" dirty="0"/>
              <a:t> k </a:t>
            </a:r>
            <a:r>
              <a:rPr lang="en-US" sz="2000" b="0" i="0" dirty="0" err="1"/>
              <a:t>tomu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budeme</a:t>
            </a:r>
            <a:r>
              <a:rPr lang="en-US" sz="2000" b="0" i="0" dirty="0"/>
              <a:t> </a:t>
            </a:r>
            <a:r>
              <a:rPr lang="en-US" sz="2000" b="0" i="0" dirty="0" err="1"/>
              <a:t>navždy</a:t>
            </a:r>
            <a:r>
              <a:rPr lang="en-US" sz="2000" b="0" i="0" dirty="0"/>
              <a:t> </a:t>
            </a:r>
            <a:r>
              <a:rPr lang="en-US" sz="2000" b="0" i="0" dirty="0" err="1"/>
              <a:t>zatratení</a:t>
            </a:r>
            <a:r>
              <a:rPr lang="en-US" sz="2000" b="0" i="0" dirty="0"/>
              <a:t>. </a:t>
            </a:r>
            <a:br>
              <a:rPr lang="en-US" sz="2000" b="0" i="0" dirty="0"/>
            </a:br>
            <a:r>
              <a:rPr lang="en-US" sz="2000" b="0" i="0" dirty="0"/>
              <a:t>Je </a:t>
            </a:r>
            <a:r>
              <a:rPr lang="en-US" sz="2000" b="0" i="0" dirty="0" err="1"/>
              <a:t>čas</a:t>
            </a:r>
            <a:r>
              <a:rPr lang="en-US" sz="2000" b="0" i="0" dirty="0"/>
              <a:t>, </a:t>
            </a:r>
            <a:r>
              <a:rPr lang="en-US" sz="2000" b="0" i="0" dirty="0" err="1"/>
              <a:t>kedy</a:t>
            </a:r>
            <a:r>
              <a:rPr lang="en-US" sz="2000" b="0" i="0" dirty="0"/>
              <a:t> je </a:t>
            </a:r>
            <a:r>
              <a:rPr lang="en-US" sz="2000" b="0" i="0" dirty="0" err="1"/>
              <a:t>potrebné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rozhodnúť</a:t>
            </a:r>
            <a:r>
              <a:rPr lang="en-US" sz="2000" b="0" i="0" dirty="0"/>
              <a:t> </a:t>
            </a:r>
            <a:r>
              <a:rPr lang="en-US" sz="2000" b="0" i="0" dirty="0" err="1"/>
              <a:t>teraz</a:t>
            </a:r>
            <a:r>
              <a:rPr lang="en-US" sz="2000" b="0" i="0" dirty="0"/>
              <a:t> </a:t>
            </a:r>
            <a:r>
              <a:rPr lang="en-US" sz="2000" b="0" i="0" dirty="0" err="1"/>
              <a:t>hneď</a:t>
            </a:r>
            <a:r>
              <a:rPr lang="en-US" sz="2000" b="0" i="0" dirty="0"/>
              <a:t>. </a:t>
            </a:r>
            <a:br>
              <a:rPr lang="en-US" sz="2000" b="0" i="0" dirty="0"/>
            </a:br>
            <a:r>
              <a:rPr lang="en-US" sz="2000" b="0" i="0" dirty="0" err="1"/>
              <a:t>Kapitál</a:t>
            </a:r>
            <a:r>
              <a:rPr lang="en-US" sz="2000" b="0" i="0" dirty="0"/>
              <a:t> </a:t>
            </a:r>
            <a:r>
              <a:rPr lang="en-US" sz="2000" b="0" i="0" dirty="0" err="1"/>
              <a:t>parníku</a:t>
            </a:r>
            <a:r>
              <a:rPr lang="en-US" sz="2000" b="0" i="0" dirty="0"/>
              <a:t> Central America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myslel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nebude</a:t>
            </a:r>
            <a:r>
              <a:rPr lang="en-US" sz="2000" b="0" i="0" dirty="0"/>
              <a:t> </a:t>
            </a:r>
            <a:r>
              <a:rPr lang="en-US" sz="2000" b="0" i="0" dirty="0" err="1"/>
              <a:t>problém</a:t>
            </a:r>
            <a:r>
              <a:rPr lang="en-US" sz="2000" b="0" i="0" dirty="0"/>
              <a:t> </a:t>
            </a:r>
            <a:r>
              <a:rPr lang="en-US" sz="2000" b="0" i="0" dirty="0" err="1"/>
              <a:t>počkať</a:t>
            </a:r>
            <a:r>
              <a:rPr lang="en-US" sz="2000" b="0" i="0" dirty="0"/>
              <a:t> do </a:t>
            </a:r>
            <a:r>
              <a:rPr lang="en-US" sz="2000" b="0" i="0" dirty="0" err="1"/>
              <a:t>rána</a:t>
            </a:r>
            <a:r>
              <a:rPr lang="en-US" sz="2000" b="0" i="0" dirty="0"/>
              <a:t>. Ale </a:t>
            </a:r>
            <a:r>
              <a:rPr lang="en-US" sz="2000" b="0" i="0" dirty="0" err="1"/>
              <a:t>tragicky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zmýlil</a:t>
            </a:r>
            <a:r>
              <a:rPr lang="en-US" sz="2000" b="0" i="0" dirty="0"/>
              <a:t>. </a:t>
            </a:r>
            <a:br>
              <a:rPr lang="en-US" sz="2000" b="0" i="0" dirty="0"/>
            </a:br>
            <a:r>
              <a:rPr lang="en-US" sz="2000" b="0" i="0" dirty="0"/>
              <a:t>Biblia </a:t>
            </a:r>
            <a:r>
              <a:rPr lang="en-US" sz="2000" b="0" i="0" dirty="0" err="1"/>
              <a:t>hovorí</a:t>
            </a:r>
            <a:r>
              <a:rPr lang="en-US" sz="2000" b="0" i="0" dirty="0"/>
              <a:t>: </a:t>
            </a:r>
            <a:r>
              <a:rPr lang="en-US" sz="2000" b="1" i="0" dirty="0"/>
              <a:t>"</a:t>
            </a:r>
            <a:r>
              <a:rPr lang="en-US" sz="2000" b="1" i="0" dirty="0" err="1"/>
              <a:t>Dnes</a:t>
            </a:r>
            <a:r>
              <a:rPr lang="en-US" sz="2000" b="1" i="0" dirty="0"/>
              <a:t> je </a:t>
            </a:r>
            <a:r>
              <a:rPr lang="en-US" sz="2000" b="1" i="0" dirty="0" err="1"/>
              <a:t>deň</a:t>
            </a:r>
            <a:r>
              <a:rPr lang="en-US" sz="2000" b="1" i="0" dirty="0"/>
              <a:t> </a:t>
            </a:r>
            <a:r>
              <a:rPr lang="en-US" sz="2000" b="1" i="0" dirty="0" err="1"/>
              <a:t>spásy</a:t>
            </a:r>
            <a:r>
              <a:rPr lang="en-US" sz="2000" b="1" i="0" dirty="0"/>
              <a:t>." </a:t>
            </a:r>
            <a:r>
              <a:rPr lang="en-US" sz="2000" b="0" i="0" dirty="0" err="1"/>
              <a:t>Nečakaj</a:t>
            </a:r>
            <a:r>
              <a:rPr lang="en-US" sz="2000" b="0" i="0" dirty="0"/>
              <a:t>. </a:t>
            </a:r>
            <a:r>
              <a:rPr lang="en-US" sz="2000" b="0" i="0" dirty="0" err="1"/>
              <a:t>Neváhaj</a:t>
            </a:r>
            <a:r>
              <a:rPr lang="en-US" sz="2000" b="0" i="0" dirty="0"/>
              <a:t>. </a:t>
            </a:r>
            <a:r>
              <a:rPr lang="en-US" sz="2000" b="0" i="0" dirty="0" err="1"/>
              <a:t>Neodkladaj</a:t>
            </a:r>
            <a:r>
              <a:rPr lang="en-US" sz="2000" b="0" i="0" dirty="0"/>
              <a:t>. </a:t>
            </a:r>
            <a:br>
              <a:rPr lang="en-US" sz="2000" b="0" i="0" dirty="0"/>
            </a:br>
            <a:r>
              <a:rPr lang="en-US" sz="2000" b="0" i="0" dirty="0" err="1"/>
              <a:t>Prečo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nemôžeš</a:t>
            </a:r>
            <a:r>
              <a:rPr lang="en-US" sz="2000" b="0" i="0" dirty="0"/>
              <a:t> pre Krista </a:t>
            </a:r>
            <a:r>
              <a:rPr lang="en-US" sz="2000" b="0" i="0" dirty="0" err="1"/>
              <a:t>rozhodnúť</a:t>
            </a:r>
            <a:r>
              <a:rPr lang="en-US" sz="2000" b="0" i="0" dirty="0"/>
              <a:t> </a:t>
            </a:r>
            <a:r>
              <a:rPr lang="en-US" sz="2000" b="0" i="0" dirty="0" err="1"/>
              <a:t>hneď</a:t>
            </a:r>
            <a:r>
              <a:rPr lang="en-US" sz="2000" b="0" i="0" dirty="0"/>
              <a:t>? </a:t>
            </a:r>
            <a:br>
              <a:rPr lang="en-US" sz="2000" b="0" i="0" dirty="0"/>
            </a:br>
            <a:r>
              <a:rPr lang="en-US" sz="2000" b="0" i="0" dirty="0" err="1"/>
              <a:t>Nechceš</a:t>
            </a:r>
            <a:r>
              <a:rPr lang="en-US" sz="2000" b="0" i="0" dirty="0"/>
              <a:t> </a:t>
            </a:r>
            <a:r>
              <a:rPr lang="en-US" sz="2000" b="0" i="0" dirty="0" err="1"/>
              <a:t>pozdvihnúť</a:t>
            </a:r>
            <a:r>
              <a:rPr lang="en-US" sz="2000" b="0" i="0" dirty="0"/>
              <a:t> </a:t>
            </a:r>
            <a:r>
              <a:rPr lang="en-US" sz="2000" b="0" i="0" dirty="0" err="1"/>
              <a:t>svoje</a:t>
            </a:r>
            <a:r>
              <a:rPr lang="en-US" sz="2000" b="0" i="0" dirty="0"/>
              <a:t> </a:t>
            </a:r>
            <a:r>
              <a:rPr lang="en-US" sz="2000" b="0" i="0" dirty="0" err="1"/>
              <a:t>srdce</a:t>
            </a:r>
            <a:r>
              <a:rPr lang="en-US" sz="2000" b="0" i="0" dirty="0"/>
              <a:t> k </a:t>
            </a:r>
            <a:r>
              <a:rPr lang="en-US" sz="2000" b="0" i="0" dirty="0" err="1"/>
              <a:t>Bohu</a:t>
            </a:r>
            <a:r>
              <a:rPr lang="en-US" sz="2000" b="0" i="0" dirty="0"/>
              <a:t> a </a:t>
            </a:r>
            <a:r>
              <a:rPr lang="en-US" sz="2000" b="0" i="0" dirty="0" err="1"/>
              <a:t>požiadať</a:t>
            </a:r>
            <a:r>
              <a:rPr lang="en-US" sz="2000" b="0" i="0" dirty="0"/>
              <a:t> ho, aby </a:t>
            </a:r>
            <a:r>
              <a:rPr lang="en-US" sz="2000" b="0" i="0" dirty="0" err="1"/>
              <a:t>ti</a:t>
            </a:r>
            <a:r>
              <a:rPr lang="en-US" sz="2000" b="0" i="0" dirty="0"/>
              <a:t> </a:t>
            </a:r>
            <a:r>
              <a:rPr lang="en-US" sz="2000" b="0" i="0" dirty="0" err="1"/>
              <a:t>pomohol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pripraviť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Ježišov</a:t>
            </a:r>
            <a:r>
              <a:rPr lang="en-US" sz="2000" b="0" i="0" dirty="0"/>
              <a:t> </a:t>
            </a:r>
            <a:r>
              <a:rPr lang="en-US" sz="2000" b="0" i="0" dirty="0" err="1"/>
              <a:t>skorý</a:t>
            </a:r>
            <a:r>
              <a:rPr lang="en-US" sz="2000" b="0" i="0" dirty="0"/>
              <a:t> </a:t>
            </a:r>
            <a:r>
              <a:rPr lang="en-US" sz="2000" b="0" i="0" dirty="0" err="1"/>
              <a:t>príchod</a:t>
            </a:r>
            <a:r>
              <a:rPr lang="en-US" sz="2000" b="0" i="0" dirty="0"/>
              <a:t>? </a:t>
            </a:r>
            <a:br>
              <a:rPr lang="en-US" sz="2000" b="0" i="0" dirty="0"/>
            </a:br>
            <a:r>
              <a:rPr lang="en-US" sz="2000" b="0" i="0" dirty="0" err="1"/>
              <a:t>Dnes</a:t>
            </a:r>
            <a:r>
              <a:rPr lang="en-US" sz="2000" b="0" i="0" dirty="0"/>
              <a:t> </a:t>
            </a:r>
            <a:r>
              <a:rPr lang="en-US" sz="2000" b="0" i="0" dirty="0" err="1"/>
              <a:t>večer</a:t>
            </a:r>
            <a:r>
              <a:rPr lang="en-US" sz="2000" b="0" i="0" dirty="0"/>
              <a:t> </a:t>
            </a:r>
            <a:r>
              <a:rPr lang="en-US" sz="2000" b="0" i="0" dirty="0" err="1"/>
              <a:t>chcem</a:t>
            </a:r>
            <a:r>
              <a:rPr lang="en-US" sz="2000" b="0" i="0" dirty="0"/>
              <a:t> </a:t>
            </a:r>
            <a:r>
              <a:rPr lang="en-US" sz="2000" b="0" i="0" dirty="0" err="1"/>
              <a:t>povedať</a:t>
            </a:r>
            <a:r>
              <a:rPr lang="en-US" sz="2000" b="0" i="0" dirty="0"/>
              <a:t> </a:t>
            </a:r>
            <a:r>
              <a:rPr lang="en-US" sz="2000" b="0" i="0" dirty="0" err="1"/>
              <a:t>Ježišovi</a:t>
            </a:r>
            <a:r>
              <a:rPr lang="en-US" sz="2000" b="0" i="0" dirty="0"/>
              <a:t>: "</a:t>
            </a:r>
            <a:r>
              <a:rPr lang="en-US" sz="2000" b="0" i="0" dirty="0" err="1"/>
              <a:t>Ďakujem</a:t>
            </a:r>
            <a:r>
              <a:rPr lang="en-US" sz="2000" b="0" i="0" dirty="0"/>
              <a:t> </a:t>
            </a:r>
            <a:r>
              <a:rPr lang="en-US" sz="2000" b="0" i="0" dirty="0" err="1"/>
              <a:t>ti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si</a:t>
            </a:r>
            <a:r>
              <a:rPr lang="en-US" sz="2000" b="0" i="0" dirty="0"/>
              <a:t> mi dal </a:t>
            </a:r>
            <a:r>
              <a:rPr lang="en-US" sz="2000" b="0" i="0" dirty="0" err="1"/>
              <a:t>záchranc</a:t>
            </a:r>
            <a:r>
              <a:rPr lang="en-US" sz="2000" dirty="0" err="1"/>
              <a:t>u</a:t>
            </a:r>
            <a:r>
              <a:rPr lang="en-US" sz="2000" b="0" i="0" dirty="0"/>
              <a:t> z </a:t>
            </a:r>
            <a:r>
              <a:rPr lang="en-US" sz="2000" b="0" i="0" dirty="0" err="1"/>
              <a:t>istej</a:t>
            </a:r>
            <a:r>
              <a:rPr lang="en-US" sz="2000" b="0" i="0" dirty="0"/>
              <a:t> </a:t>
            </a:r>
            <a:r>
              <a:rPr lang="en-US" sz="2000" b="0" i="0" dirty="0" err="1"/>
              <a:t>smrti</a:t>
            </a:r>
            <a:r>
              <a:rPr lang="en-US" sz="2000" b="0" i="0" dirty="0"/>
              <a:t>. </a:t>
            </a:r>
            <a:r>
              <a:rPr lang="en-US" sz="2000" b="0" i="0" dirty="0" err="1"/>
              <a:t>Chcem</a:t>
            </a:r>
            <a:r>
              <a:rPr lang="en-US" sz="2000" b="0" i="0" dirty="0"/>
              <a:t>, aby </a:t>
            </a:r>
            <a:r>
              <a:rPr lang="en-US" sz="2000" b="0" i="0" dirty="0" err="1"/>
              <a:t>si</a:t>
            </a:r>
            <a:r>
              <a:rPr lang="en-US" sz="2000" b="0" i="0" dirty="0"/>
              <a:t> ma </a:t>
            </a:r>
            <a:r>
              <a:rPr lang="en-US" sz="2000" b="0" i="0" dirty="0" err="1"/>
              <a:t>zachránil</a:t>
            </a:r>
            <a:r>
              <a:rPr lang="en-US" sz="2000" b="0" i="0" dirty="0"/>
              <a:t>, </a:t>
            </a:r>
            <a:r>
              <a:rPr lang="en-US" sz="2000" b="0" i="0" dirty="0" err="1"/>
              <a:t>Ježiš</a:t>
            </a:r>
            <a:r>
              <a:rPr lang="en-US" sz="2000" b="0" i="0" dirty="0"/>
              <a:t>." </a:t>
            </a:r>
            <a:br>
              <a:rPr lang="en-US" sz="2000" b="0" i="0" dirty="0"/>
            </a:br>
            <a:r>
              <a:rPr lang="en-US" sz="2000" b="0" i="0" dirty="0"/>
              <a:t>Je to </a:t>
            </a:r>
            <a:r>
              <a:rPr lang="en-US" sz="2000" b="0" i="0" dirty="0" err="1"/>
              <a:t>tvoje</a:t>
            </a:r>
            <a:r>
              <a:rPr lang="en-US" sz="2000" b="0" i="0" dirty="0"/>
              <a:t> </a:t>
            </a:r>
            <a:r>
              <a:rPr lang="en-US" sz="2000" b="0" i="0" dirty="0" err="1"/>
              <a:t>prianie</a:t>
            </a:r>
            <a:r>
              <a:rPr lang="en-US" sz="2000" b="0" i="0" dirty="0"/>
              <a:t>? </a:t>
            </a:r>
            <a:r>
              <a:rPr lang="en-US" sz="2000" b="0" i="0" dirty="0" err="1"/>
              <a:t>Chcel</a:t>
            </a:r>
            <a:r>
              <a:rPr lang="en-US" sz="2000" b="0" i="0" dirty="0"/>
              <a:t> by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ku</a:t>
            </a:r>
            <a:r>
              <a:rPr lang="en-US" sz="2000" b="0" i="0" dirty="0"/>
              <a:t> </a:t>
            </a:r>
            <a:r>
              <a:rPr lang="en-US" sz="2000" b="0" i="0" dirty="0" err="1"/>
              <a:t>mne</a:t>
            </a:r>
            <a:r>
              <a:rPr lang="en-US" sz="2000" b="0" i="0" dirty="0"/>
              <a:t> </a:t>
            </a:r>
            <a:r>
              <a:rPr lang="en-US" sz="2000" b="0" i="0" dirty="0" err="1"/>
              <a:t>pridať</a:t>
            </a:r>
            <a:r>
              <a:rPr lang="en-US" sz="2000" b="0" i="0" dirty="0"/>
              <a:t> (</a:t>
            </a:r>
            <a:r>
              <a:rPr lang="en-US" sz="2000" b="0" i="0" dirty="0" err="1"/>
              <a:t>zdvihnúť</a:t>
            </a:r>
            <a:r>
              <a:rPr lang="en-US" sz="2000" b="0" i="0" dirty="0"/>
              <a:t> </a:t>
            </a:r>
            <a:r>
              <a:rPr lang="en-US" sz="2000" b="0" i="0" dirty="0" err="1"/>
              <a:t>ruku</a:t>
            </a:r>
            <a:r>
              <a:rPr lang="en-US" sz="2000" b="0" i="0" dirty="0"/>
              <a:t>), v </a:t>
            </a:r>
            <a:r>
              <a:rPr lang="en-US" sz="2000" b="0" i="0" dirty="0" err="1"/>
              <a:t>tejto</a:t>
            </a:r>
            <a:r>
              <a:rPr lang="en-US" sz="2000" b="0" i="0" dirty="0"/>
              <a:t> </a:t>
            </a:r>
            <a:r>
              <a:rPr lang="en-US" sz="2000" b="0" i="0" dirty="0" err="1"/>
              <a:t>modlitbe</a:t>
            </a:r>
            <a:r>
              <a:rPr lang="en-US" sz="2000" b="0" i="0" dirty="0"/>
              <a:t>? </a:t>
            </a:r>
            <a:r>
              <a:rPr lang="en-US" sz="2000" b="0" i="0" dirty="0" err="1"/>
              <a:t>Poďme</a:t>
            </a:r>
            <a:r>
              <a:rPr lang="en-US" sz="2000" b="0" i="0" dirty="0"/>
              <a:t> </a:t>
            </a:r>
            <a:r>
              <a:rPr lang="en-US" sz="2000" b="0" i="0" dirty="0" err="1"/>
              <a:t>sa</a:t>
            </a:r>
            <a:r>
              <a:rPr lang="en-US" sz="2000" b="0" i="0" dirty="0"/>
              <a:t> </a:t>
            </a:r>
            <a:r>
              <a:rPr lang="en-US" sz="2000" b="0" i="0" dirty="0" err="1"/>
              <a:t>modliť</a:t>
            </a:r>
            <a:r>
              <a:rPr lang="en-US" sz="2000" b="0" i="0" dirty="0"/>
              <a:t>.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99" name="Google Shape;599;p74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>
          <a:extLst>
            <a:ext uri="{FF2B5EF4-FFF2-40B4-BE49-F238E27FC236}">
              <a16:creationId xmlns:a16="http://schemas.microsoft.com/office/drawing/2014/main" id="{A139143F-69EC-D470-332B-1D963CCD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4:notes">
            <a:extLst>
              <a:ext uri="{FF2B5EF4-FFF2-40B4-BE49-F238E27FC236}">
                <a16:creationId xmlns:a16="http://schemas.microsoft.com/office/drawing/2014/main" id="{25320AB2-F8FF-708E-F523-033E6C6833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74:notes">
            <a:extLst>
              <a:ext uri="{FF2B5EF4-FFF2-40B4-BE49-F238E27FC236}">
                <a16:creationId xmlns:a16="http://schemas.microsoft.com/office/drawing/2014/main" id="{DE30094E-15FC-A40D-51EE-28A9C50002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i="0" dirty="0"/>
              <a:t>(</a:t>
            </a:r>
            <a:r>
              <a:rPr lang="en-US" sz="2000" b="0" i="0" dirty="0" err="1"/>
              <a:t>Navrhovaná</a:t>
            </a:r>
            <a:r>
              <a:rPr lang="en-US" sz="2000" b="0" i="0" dirty="0"/>
              <a:t> </a:t>
            </a:r>
            <a:r>
              <a:rPr lang="en-US" sz="2000" b="0" i="0" dirty="0" err="1"/>
              <a:t>modlitba</a:t>
            </a:r>
            <a:r>
              <a:rPr lang="en-US" sz="2000" b="0" i="0" dirty="0"/>
              <a:t>)</a:t>
            </a:r>
            <a:br>
              <a:rPr lang="en-US" sz="2000" b="0" i="0" dirty="0"/>
            </a:br>
            <a:br>
              <a:rPr lang="en-US" sz="2000" b="0" i="0" dirty="0"/>
            </a:br>
            <a:r>
              <a:rPr lang="en-US" sz="2000" b="0" i="0" dirty="0"/>
              <a:t>"</a:t>
            </a:r>
            <a:r>
              <a:rPr lang="en-US" sz="2000" b="0" i="0" dirty="0" err="1"/>
              <a:t>Drahý</a:t>
            </a:r>
            <a:r>
              <a:rPr lang="en-US" sz="2000" b="0" i="0" dirty="0"/>
              <a:t> Pane, </a:t>
            </a:r>
            <a:r>
              <a:rPr lang="en-US" sz="2000" b="0" i="0" dirty="0" err="1"/>
              <a:t>ďakujem</a:t>
            </a:r>
            <a:r>
              <a:rPr lang="en-US" sz="2000" b="0" i="0" dirty="0"/>
              <a:t> </a:t>
            </a:r>
            <a:r>
              <a:rPr lang="en-US" sz="2000" b="0" i="0" dirty="0" err="1"/>
              <a:t>ti</a:t>
            </a:r>
            <a:r>
              <a:rPr lang="en-US" sz="2000" b="0" i="0" dirty="0"/>
              <a:t> za to.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dávaš</a:t>
            </a:r>
            <a:r>
              <a:rPr lang="en-US" sz="2000" b="0" i="0" dirty="0"/>
              <a:t> </a:t>
            </a:r>
            <a:r>
              <a:rPr lang="en-US" sz="2000" b="0" i="0" dirty="0" err="1"/>
              <a:t>znamenia</a:t>
            </a:r>
            <a:r>
              <a:rPr lang="en-US" sz="2000" b="0" i="0" dirty="0"/>
              <a:t> </a:t>
            </a:r>
            <a:r>
              <a:rPr lang="en-US" sz="2000" b="0" i="0" dirty="0" err="1"/>
              <a:t>vo</a:t>
            </a:r>
            <a:r>
              <a:rPr lang="en-US" sz="2000" b="0" i="0" dirty="0"/>
              <a:t> </a:t>
            </a:r>
            <a:r>
              <a:rPr lang="en-US" sz="2000" b="0" i="0" dirty="0" err="1"/>
              <a:t>svojom</a:t>
            </a:r>
            <a:r>
              <a:rPr lang="en-US" sz="2000" b="0" i="0" dirty="0"/>
              <a:t> </a:t>
            </a:r>
            <a:r>
              <a:rPr lang="en-US" sz="2000" b="0" i="0" dirty="0" err="1"/>
              <a:t>slove</a:t>
            </a:r>
            <a:r>
              <a:rPr lang="en-US" sz="2000" b="0" i="0" dirty="0"/>
              <a:t>, </a:t>
            </a:r>
            <a:r>
              <a:rPr lang="en-US" sz="2000" b="0" i="0" dirty="0" err="1"/>
              <a:t>ktor</a:t>
            </a:r>
            <a:r>
              <a:rPr lang="en-US" sz="2000" dirty="0" err="1"/>
              <a:t>é</a:t>
            </a:r>
            <a:r>
              <a:rPr lang="en-US" sz="2000" b="0" i="0" dirty="0"/>
              <a:t> </a:t>
            </a:r>
            <a:r>
              <a:rPr lang="en-US" sz="2000" b="0" i="0" dirty="0" err="1"/>
              <a:t>nám</a:t>
            </a:r>
            <a:r>
              <a:rPr lang="en-US" sz="2000" b="0" i="0" dirty="0"/>
              <a:t> </a:t>
            </a:r>
            <a:r>
              <a:rPr lang="en-US" sz="2000" b="0" i="0" dirty="0" err="1"/>
              <a:t>hovoria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koniec</a:t>
            </a:r>
            <a:r>
              <a:rPr lang="en-US" sz="2000" b="0" i="0" dirty="0"/>
              <a:t> je </a:t>
            </a:r>
            <a:r>
              <a:rPr lang="en-US" sz="2000" b="0" i="0" dirty="0" err="1"/>
              <a:t>blízko</a:t>
            </a:r>
            <a:r>
              <a:rPr lang="en-US" sz="2000" b="0" i="0" dirty="0"/>
              <a:t>. </a:t>
            </a:r>
            <a:r>
              <a:rPr lang="en-US" sz="2000" b="0" i="0" dirty="0" err="1"/>
              <a:t>Ďakujem</a:t>
            </a:r>
            <a:r>
              <a:rPr lang="en-US" sz="2000" b="0" i="0" dirty="0"/>
              <a:t> </a:t>
            </a:r>
            <a:r>
              <a:rPr lang="en-US" sz="2000" b="0" i="0" dirty="0" err="1"/>
              <a:t>ti</a:t>
            </a:r>
            <a:r>
              <a:rPr lang="en-US" sz="2000" b="0" i="0" dirty="0"/>
              <a:t> za </a:t>
            </a:r>
            <a:r>
              <a:rPr lang="en-US" sz="2000" b="0" i="0" dirty="0" err="1"/>
              <a:t>zasľúbenie</a:t>
            </a:r>
            <a:r>
              <a:rPr lang="en-US" sz="2000" b="0" i="0" dirty="0"/>
              <a:t>, </a:t>
            </a:r>
            <a:r>
              <a:rPr lang="en-US" sz="2000" b="0" i="0" dirty="0" err="1"/>
              <a:t>že</a:t>
            </a:r>
            <a:r>
              <a:rPr lang="en-US" sz="2000" b="0" i="0" dirty="0"/>
              <a:t> </a:t>
            </a:r>
            <a:r>
              <a:rPr lang="en-US" sz="2000" b="0" i="0" dirty="0" err="1"/>
              <a:t>znovu</a:t>
            </a:r>
            <a:r>
              <a:rPr lang="en-US" sz="2000" b="0" i="0" dirty="0"/>
              <a:t> </a:t>
            </a:r>
            <a:r>
              <a:rPr lang="en-US" sz="2000" b="0" i="0" dirty="0" err="1"/>
              <a:t>prídeš</a:t>
            </a:r>
            <a:r>
              <a:rPr lang="en-US" sz="2000" b="0" i="0" dirty="0"/>
              <a:t> a </a:t>
            </a:r>
            <a:r>
              <a:rPr lang="en-US" sz="2000" b="0" i="0" dirty="0" err="1"/>
              <a:t>zachrániš</a:t>
            </a:r>
            <a:r>
              <a:rPr lang="en-US" sz="2000" b="0" i="0" dirty="0"/>
              <a:t> </a:t>
            </a:r>
            <a:r>
              <a:rPr lang="en-US" sz="2000" b="0" i="0" dirty="0" err="1"/>
              <a:t>všetkých</a:t>
            </a:r>
            <a:r>
              <a:rPr lang="en-US" sz="2000" b="0" i="0" dirty="0"/>
              <a:t> </a:t>
            </a:r>
            <a:r>
              <a:rPr lang="en-US" sz="2000" b="0" i="0" dirty="0" err="1"/>
              <a:t>tých</a:t>
            </a:r>
            <a:r>
              <a:rPr lang="en-US" sz="2000" b="0" i="0" dirty="0"/>
              <a:t>, </a:t>
            </a:r>
            <a:r>
              <a:rPr lang="en-US" sz="2000" b="0" i="0" dirty="0" err="1"/>
              <a:t>ktorí</a:t>
            </a:r>
            <a:r>
              <a:rPr lang="en-US" sz="2000" b="0" i="0" dirty="0"/>
              <a:t> </a:t>
            </a:r>
            <a:r>
              <a:rPr lang="en-US" sz="2000" b="0" i="0" dirty="0" err="1"/>
              <a:t>veria</a:t>
            </a:r>
            <a:r>
              <a:rPr lang="en-US" sz="2000" b="0" i="0" dirty="0"/>
              <a:t> a </a:t>
            </a:r>
            <a:r>
              <a:rPr lang="en-US" sz="2000" b="0" i="0" dirty="0" err="1"/>
              <a:t>počúvajú</a:t>
            </a:r>
            <a:r>
              <a:rPr lang="en-US" sz="2000" b="0" i="0" dirty="0"/>
              <a:t> </a:t>
            </a:r>
            <a:r>
              <a:rPr lang="en-US" sz="2000" b="0" i="0" dirty="0" err="1"/>
              <a:t>ťa</a:t>
            </a:r>
            <a:r>
              <a:rPr lang="en-US" sz="2000" b="0" i="0" dirty="0"/>
              <a:t>. </a:t>
            </a:r>
            <a:r>
              <a:rPr lang="en-US" sz="2000" b="0" i="0" dirty="0" err="1"/>
              <a:t>Dnes</a:t>
            </a:r>
            <a:r>
              <a:rPr lang="en-US" sz="2000" b="0" i="0" dirty="0"/>
              <a:t> k </a:t>
            </a:r>
            <a:r>
              <a:rPr lang="en-US" sz="2000" b="0" i="0" dirty="0" err="1"/>
              <a:t>tebe</a:t>
            </a:r>
            <a:r>
              <a:rPr lang="en-US" sz="2000" b="0" i="0" dirty="0"/>
              <a:t> </a:t>
            </a:r>
            <a:r>
              <a:rPr lang="en-US" sz="2000" b="0" i="0" dirty="0" err="1"/>
              <a:t>prichádzame</a:t>
            </a:r>
            <a:r>
              <a:rPr lang="en-US" sz="2000" b="0" i="0" dirty="0"/>
              <a:t> , </a:t>
            </a:r>
            <a:r>
              <a:rPr lang="en-US" sz="2000" b="0" i="0" dirty="0" err="1"/>
              <a:t>pretože</a:t>
            </a:r>
            <a:r>
              <a:rPr lang="en-US" sz="2000" b="0" i="0" dirty="0"/>
              <a:t> to </a:t>
            </a:r>
            <a:r>
              <a:rPr lang="en-US" sz="2000" b="0" i="0" dirty="0" err="1"/>
              <a:t>nechceme</a:t>
            </a:r>
            <a:r>
              <a:rPr lang="en-US" sz="2000" b="0" i="0" dirty="0"/>
              <a:t> </a:t>
            </a:r>
            <a:r>
              <a:rPr lang="en-US" sz="2000" b="0" i="0" dirty="0" err="1"/>
              <a:t>odkladať</a:t>
            </a:r>
            <a:r>
              <a:rPr lang="en-US" sz="2000" b="0" i="0" dirty="0"/>
              <a:t> </a:t>
            </a:r>
            <a:r>
              <a:rPr lang="en-US" sz="2000" b="0" i="0" dirty="0" err="1"/>
              <a:t>až</a:t>
            </a:r>
            <a:r>
              <a:rPr lang="en-US" sz="2000" b="0" i="0" dirty="0"/>
              <a:t> </a:t>
            </a:r>
            <a:r>
              <a:rPr lang="en-US" sz="2000" b="0" i="0" dirty="0" err="1"/>
              <a:t>na</a:t>
            </a:r>
            <a:r>
              <a:rPr lang="en-US" sz="2000" b="0" i="0" dirty="0"/>
              <a:t> </a:t>
            </a:r>
            <a:r>
              <a:rPr lang="en-US" sz="2000" b="0" i="0" dirty="0" err="1"/>
              <a:t>zajtrajšok</a:t>
            </a:r>
            <a:r>
              <a:rPr lang="en-US" sz="2000" b="0" i="0" dirty="0"/>
              <a:t>. </a:t>
            </a:r>
            <a:r>
              <a:rPr lang="en-US" sz="2000" b="0" i="0" dirty="0" err="1"/>
              <a:t>Dnes</a:t>
            </a:r>
            <a:r>
              <a:rPr lang="en-US" sz="2000" b="0" i="0" dirty="0"/>
              <a:t> </a:t>
            </a:r>
            <a:r>
              <a:rPr lang="en-US" sz="2000" b="0" i="0" dirty="0" err="1"/>
              <a:t>večer</a:t>
            </a:r>
            <a:r>
              <a:rPr lang="en-US" sz="2000" b="0" i="0" dirty="0"/>
              <a:t> </a:t>
            </a:r>
            <a:r>
              <a:rPr lang="en-US" sz="2000" b="0" i="0" dirty="0" err="1"/>
              <a:t>ti</a:t>
            </a:r>
            <a:r>
              <a:rPr lang="en-US" sz="2000" b="0" i="0" dirty="0"/>
              <a:t> </a:t>
            </a:r>
            <a:r>
              <a:rPr lang="en-US" sz="2000" b="0" i="0" dirty="0" err="1"/>
              <a:t>chceme</a:t>
            </a:r>
            <a:r>
              <a:rPr lang="en-US" sz="2000" b="0" i="0" dirty="0"/>
              <a:t> </a:t>
            </a:r>
            <a:r>
              <a:rPr lang="en-US" sz="2000" b="0" i="0" dirty="0" err="1"/>
              <a:t>dať</a:t>
            </a:r>
            <a:r>
              <a:rPr lang="en-US" sz="2000" b="0" i="0" dirty="0"/>
              <a:t> </a:t>
            </a:r>
            <a:r>
              <a:rPr lang="en-US" sz="2000" b="0" i="0" dirty="0" err="1"/>
              <a:t>súhlas</a:t>
            </a:r>
            <a:r>
              <a:rPr lang="en-US" sz="2000" b="0" i="0" dirty="0"/>
              <a:t>, aby </a:t>
            </a:r>
            <a:r>
              <a:rPr lang="en-US" sz="2000" b="0" i="0" dirty="0" err="1"/>
              <a:t>si</a:t>
            </a:r>
            <a:r>
              <a:rPr lang="en-US" sz="2000" b="0" i="0" dirty="0"/>
              <a:t> </a:t>
            </a:r>
            <a:r>
              <a:rPr lang="en-US" sz="2000" b="0" i="0" dirty="0" err="1"/>
              <a:t>nás</a:t>
            </a:r>
            <a:r>
              <a:rPr lang="en-US" sz="2000" b="0" i="0" dirty="0"/>
              <a:t> </a:t>
            </a:r>
            <a:r>
              <a:rPr lang="en-US" sz="2000" b="0" i="0" dirty="0" err="1"/>
              <a:t>zachránil</a:t>
            </a:r>
            <a:r>
              <a:rPr lang="en-US" sz="2000" b="0" i="0" dirty="0"/>
              <a:t> od </a:t>
            </a:r>
            <a:r>
              <a:rPr lang="en-US" sz="2000" b="0" i="0" dirty="0" err="1"/>
              <a:t>našich</a:t>
            </a:r>
            <a:r>
              <a:rPr lang="en-US" sz="2000" b="0" i="0" dirty="0"/>
              <a:t> </a:t>
            </a:r>
            <a:r>
              <a:rPr lang="en-US" sz="2000" b="0" i="0" dirty="0" err="1"/>
              <a:t>hriechov</a:t>
            </a:r>
            <a:r>
              <a:rPr lang="en-US" sz="2000" b="0" i="0" dirty="0"/>
              <a:t>. </a:t>
            </a:r>
            <a:r>
              <a:rPr lang="en-US" sz="2000" b="0" i="0" dirty="0" err="1"/>
              <a:t>Pomôž</a:t>
            </a:r>
            <a:r>
              <a:rPr lang="en-US" sz="2000" b="0" i="0" dirty="0"/>
              <a:t> </a:t>
            </a:r>
            <a:r>
              <a:rPr lang="en-US" sz="2000" b="0" i="0" dirty="0" err="1"/>
              <a:t>nám</a:t>
            </a:r>
            <a:r>
              <a:rPr lang="en-US" sz="2000" b="0" i="0" dirty="0"/>
              <a:t>. </a:t>
            </a:r>
            <a:r>
              <a:rPr lang="en-US" sz="2000" b="0" i="0" dirty="0" err="1"/>
              <a:t>Ďakujeme</a:t>
            </a:r>
            <a:r>
              <a:rPr lang="en-US" sz="2000" b="0" i="0" dirty="0"/>
              <a:t> </a:t>
            </a:r>
            <a:r>
              <a:rPr lang="en-US" sz="2000" b="0" i="0" dirty="0" err="1"/>
              <a:t>ti</a:t>
            </a:r>
            <a:r>
              <a:rPr lang="en-US" sz="2000" b="0" i="0" dirty="0"/>
              <a:t> v </a:t>
            </a:r>
            <a:r>
              <a:rPr lang="en-US" sz="2000" b="0" i="0" dirty="0" err="1"/>
              <a:t>mene</a:t>
            </a:r>
            <a:r>
              <a:rPr lang="en-US" sz="2000" b="0" i="0" dirty="0"/>
              <a:t> </a:t>
            </a:r>
            <a:r>
              <a:rPr lang="en-US" sz="2000" b="0" i="0" dirty="0" err="1"/>
              <a:t>Pána</a:t>
            </a:r>
            <a:r>
              <a:rPr lang="en-US" sz="2000" b="0" i="0" dirty="0"/>
              <a:t> </a:t>
            </a:r>
            <a:r>
              <a:rPr lang="en-US" sz="2000" b="0" i="0" dirty="0" err="1"/>
              <a:t>Ježiša</a:t>
            </a:r>
            <a:r>
              <a:rPr lang="en-US" sz="2000" b="0" i="0" dirty="0"/>
              <a:t>. Amen. "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99" name="Google Shape;599;p74:notes">
            <a:extLst>
              <a:ext uri="{FF2B5EF4-FFF2-40B4-BE49-F238E27FC236}">
                <a16:creationId xmlns:a16="http://schemas.microsoft.com/office/drawing/2014/main" id="{FBF47036-2664-5A7E-B1DD-A84F1FB128D6}"/>
              </a:ext>
            </a:extLst>
          </p:cNvPr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2419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4" name="Google Shape;60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3200" dirty="0"/>
              <a:t>Toto už bude pre dnešný deň všetko, ďakujem Vám za pozornosť a budem sa tešiť na ďalšie stretnutie, ktoré bude zajtra, v rovnaký čas a na rovnakom mieste ako dnes. 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3200" dirty="0"/>
              <a:t>Budeme sa baviť na tému: …………. </a:t>
            </a: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3200" dirty="0"/>
              <a:t>Prajem Vám pekný zvyšok večera a dovidenia.</a:t>
            </a:r>
            <a:endParaRPr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605" name="Google Shape;605;p75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Jedného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dňa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bol Ježiš a jeho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Jeruzaleme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Učeníci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obdivovali nádherný chrám,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ktorý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bol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rozšírený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skrášlený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rímskou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vládou.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hľadeli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túto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úchvatnú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stavbu, Ježiš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predniesol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svojim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učeníkom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tieto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slová</a:t>
            </a: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8" name="Google Shape;108;p8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(Matúš 24,2) </a:t>
            </a:r>
            <a:br>
              <a:rPr lang="cs-CZ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„Vidíte toto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? Amen,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hovorím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vám, že tu neostane kameň na kameni, </a:t>
            </a:r>
            <a:r>
              <a:rPr lang="cs-CZ" sz="1800" b="1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všetko</a:t>
            </a:r>
            <a:r>
              <a:rPr lang="cs-CZ" sz="18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bude zničené.“ </a:t>
            </a:r>
            <a:endParaRPr sz="1800" b="1"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Židia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veľmi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zakladali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svojich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stavbách 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celkovo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všetkým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čo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patrilo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vyznaniu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Bolo to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súčasťou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nich a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na to hrdí. Chrám v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Jeruzaleme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patril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medzi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ich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pýchu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ako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najväčší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zo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židovských budov. Ale Ježiš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predpovedal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že bude od základu zničený.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Niet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divu, že z toho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boli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učeníci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 šoku!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600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u="none" strike="noStrike" dirty="0"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114" name="Google Shape;114;p9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86"/>
          <p:cNvSpPr txBox="1">
            <a:spLocks noGrp="1"/>
          </p:cNvSpPr>
          <p:nvPr>
            <p:ph type="body" idx="2"/>
          </p:nvPr>
        </p:nvSpPr>
        <p:spPr>
          <a:xfrm>
            <a:off x="585360" y="354060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7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87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87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87"/>
          <p:cNvSpPr txBox="1">
            <a:spLocks noGrp="1"/>
          </p:cNvSpPr>
          <p:nvPr>
            <p:ph type="body" idx="4"/>
          </p:nvPr>
        </p:nvSpPr>
        <p:spPr>
          <a:xfrm>
            <a:off x="598644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8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5" name="Google Shape;55;p88"/>
          <p:cNvSpPr txBox="1">
            <a:spLocks noGrp="1"/>
          </p:cNvSpPr>
          <p:nvPr>
            <p:ph type="body" idx="2"/>
          </p:nvPr>
        </p:nvSpPr>
        <p:spPr>
          <a:xfrm>
            <a:off x="414900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88"/>
          <p:cNvSpPr txBox="1">
            <a:spLocks noGrp="1"/>
          </p:cNvSpPr>
          <p:nvPr>
            <p:ph type="body" idx="3"/>
          </p:nvPr>
        </p:nvSpPr>
        <p:spPr>
          <a:xfrm>
            <a:off x="7713000" y="154296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7" name="Google Shape;57;p88"/>
          <p:cNvSpPr txBox="1">
            <a:spLocks noGrp="1"/>
          </p:cNvSpPr>
          <p:nvPr>
            <p:ph type="body" idx="4"/>
          </p:nvPr>
        </p:nvSpPr>
        <p:spPr>
          <a:xfrm>
            <a:off x="58536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88"/>
          <p:cNvSpPr txBox="1">
            <a:spLocks noGrp="1"/>
          </p:cNvSpPr>
          <p:nvPr>
            <p:ph type="body" idx="5"/>
          </p:nvPr>
        </p:nvSpPr>
        <p:spPr>
          <a:xfrm>
            <a:off x="414900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9" name="Google Shape;59;p88"/>
          <p:cNvSpPr txBox="1">
            <a:spLocks noGrp="1"/>
          </p:cNvSpPr>
          <p:nvPr>
            <p:ph type="body" idx="6"/>
          </p:nvPr>
        </p:nvSpPr>
        <p:spPr>
          <a:xfrm>
            <a:off x="7713000" y="3540600"/>
            <a:ext cx="339372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8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78"/>
          <p:cNvSpPr txBox="1">
            <a:spLocks noGrp="1"/>
          </p:cNvSpPr>
          <p:nvPr>
            <p:ph type="subTitle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9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79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0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80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" name="Google Shape;22;p80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1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2"/>
          <p:cNvSpPr txBox="1">
            <a:spLocks noGrp="1"/>
          </p:cNvSpPr>
          <p:nvPr>
            <p:ph type="subTitle" idx="1"/>
          </p:nvPr>
        </p:nvSpPr>
        <p:spPr>
          <a:xfrm>
            <a:off x="585360" y="262800"/>
            <a:ext cx="10540800" cy="510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3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83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0" name="Google Shape;30;p83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83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4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84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84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84"/>
          <p:cNvSpPr txBox="1">
            <a:spLocks noGrp="1"/>
          </p:cNvSpPr>
          <p:nvPr>
            <p:ph type="body" idx="3"/>
          </p:nvPr>
        </p:nvSpPr>
        <p:spPr>
          <a:xfrm>
            <a:off x="5986440" y="354060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5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85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85"/>
          <p:cNvSpPr txBox="1">
            <a:spLocks noGrp="1"/>
          </p:cNvSpPr>
          <p:nvPr>
            <p:ph type="body" idx="2"/>
          </p:nvPr>
        </p:nvSpPr>
        <p:spPr>
          <a:xfrm>
            <a:off x="5986440" y="1542960"/>
            <a:ext cx="514368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85"/>
          <p:cNvSpPr txBox="1">
            <a:spLocks noGrp="1"/>
          </p:cNvSpPr>
          <p:nvPr>
            <p:ph type="body" idx="3"/>
          </p:nvPr>
        </p:nvSpPr>
        <p:spPr>
          <a:xfrm>
            <a:off x="585360" y="3540600"/>
            <a:ext cx="10540800" cy="182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title"/>
          </p:nvPr>
        </p:nvSpPr>
        <p:spPr>
          <a:xfrm>
            <a:off x="585360" y="262800"/>
            <a:ext cx="10540800" cy="11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76"/>
          <p:cNvSpPr txBox="1">
            <a:spLocks noGrp="1"/>
          </p:cNvSpPr>
          <p:nvPr>
            <p:ph type="body" idx="1"/>
          </p:nvPr>
        </p:nvSpPr>
        <p:spPr>
          <a:xfrm>
            <a:off x="585360" y="1542960"/>
            <a:ext cx="10540800" cy="382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SVETOM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0"/>
          <p:cNvPicPr preferRelativeResize="0"/>
          <p:nvPr/>
        </p:nvPicPr>
        <p:blipFill rotWithShape="1">
          <a:blip r:embed="rId3">
            <a:alphaModFix/>
          </a:blip>
          <a:srcRect l="109" r="99"/>
          <a:stretch/>
        </p:blipFill>
        <p:spPr>
          <a:xfrm>
            <a:off x="0" y="-28440"/>
            <a:ext cx="11747880" cy="662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/>
          <p:nvPr/>
        </p:nvSpPr>
        <p:spPr>
          <a:xfrm>
            <a:off x="6480000" y="644750"/>
            <a:ext cx="4861800" cy="4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Keď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sedel na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Olivovom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vrchu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boli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sami,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pristúpili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k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nemu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jeho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učeníci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spýtali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ho: ‚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Povedz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nám,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kedy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stane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znamením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tvojho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príchodu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konca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6" name="Google Shape;126;p10"/>
          <p:cNvSpPr/>
          <p:nvPr/>
        </p:nvSpPr>
        <p:spPr>
          <a:xfrm>
            <a:off x="5580000" y="52891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24,3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1" descr="nb-en-2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2" descr="nb-en-2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/>
          <p:nvPr/>
        </p:nvSpPr>
        <p:spPr>
          <a:xfrm>
            <a:off x="4887720" y="653040"/>
            <a:ext cx="63846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„Když pak uvidíte ‚znesvěcující ohavnost‘, o níž je řeč u proroka Daniele, jak stojí na místě svatém – kdo čteš, rozuměj...“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145" name="Google Shape;145;p13" descr="nb-en-2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3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24,15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7" name="Google Shape;147;p13"/>
          <p:cNvSpPr txBox="1"/>
          <p:nvPr/>
        </p:nvSpPr>
        <p:spPr>
          <a:xfrm>
            <a:off x="5603150" y="720725"/>
            <a:ext cx="5733600" cy="3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Keď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teda uvidíte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ohavnosť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spustošenia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ktorej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bolo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povedané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ústami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proroka Daniela,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stáť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svätom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mieste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číta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nech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rozumie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–.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1400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 descr="nb-en-2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/>
          <p:nvPr/>
        </p:nvSpPr>
        <p:spPr>
          <a:xfrm>
            <a:off x="784798" y="719988"/>
            <a:ext cx="6362400" cy="11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„…vtedy tí, čo budú v Judsku, nech utekajú do hôr.“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Google Shape;155;p14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24,16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5" descr="nb-en-2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5"/>
          <p:cNvSpPr/>
          <p:nvPr/>
        </p:nvSpPr>
        <p:spPr>
          <a:xfrm>
            <a:off x="784799" y="3898600"/>
            <a:ext cx="65754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cs-CZ" sz="7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DANIELOV</a:t>
            </a:r>
            <a:r>
              <a:rPr lang="cs-CZ" sz="7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7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cs-CZ" sz="7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</a:t>
            </a:r>
            <a:r>
              <a:rPr lang="cs-CZ" sz="7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</a:t>
            </a:r>
            <a:r>
              <a:rPr lang="cs-CZ" sz="7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EDPOV</a:t>
            </a:r>
            <a:r>
              <a:rPr lang="cs-CZ" sz="7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700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</a:t>
            </a:r>
            <a:r>
              <a:rPr lang="cs-CZ" sz="7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endParaRPr sz="70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 descr="nb-en-2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/>
          <p:nvPr/>
        </p:nvSpPr>
        <p:spPr>
          <a:xfrm>
            <a:off x="8269425" y="720725"/>
            <a:ext cx="2733900" cy="2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„Kto bude na streche, nech nezostupuje vziať si niečo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 domu…“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16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24,17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 descr="nb-en-2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/>
          <p:nvPr/>
        </p:nvSpPr>
        <p:spPr>
          <a:xfrm>
            <a:off x="784798" y="720000"/>
            <a:ext cx="67110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na poli, nech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nevracia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späť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vziať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plášť.“</a:t>
            </a:r>
            <a:endParaRPr sz="333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24,18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 descr="nb-en-2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/>
          <p:nvPr/>
        </p:nvSpPr>
        <p:spPr>
          <a:xfrm>
            <a:off x="6422200" y="720000"/>
            <a:ext cx="4855800" cy="21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„Keď uvidíte, že vojská obkľučujú Jeruzalem, vedzte, že je blízko jeho spustošenie.“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21,20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 descr="nb-en-2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/>
          <p:nvPr/>
        </p:nvSpPr>
        <p:spPr>
          <a:xfrm>
            <a:off x="6048925" y="1506900"/>
            <a:ext cx="51684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„…lebo to sú dni pomsty, aby sa splnilo všetko,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čo je napísané.“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Lukáš 21,22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f7b6df27b7_0_4" descr="nb-en-2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" y="7195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f7b6df27b7_0_4"/>
          <p:cNvSpPr/>
          <p:nvPr/>
        </p:nvSpPr>
        <p:spPr>
          <a:xfrm>
            <a:off x="4727447" y="2870763"/>
            <a:ext cx="6327281" cy="26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ZNAMEN</a:t>
            </a:r>
            <a:r>
              <a:rPr lang="cs-CZ" sz="6000" b="1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IA</a:t>
            </a:r>
            <a:r>
              <a:rPr lang="cs-CZ" sz="6000" b="1" i="0" u="none" strike="noStrike" cap="none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, </a:t>
            </a:r>
            <a:br>
              <a:rPr lang="cs-CZ" sz="6000" b="1" i="0" u="none" strike="noStrike" cap="none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</a:br>
            <a:r>
              <a:rPr lang="cs-CZ" sz="6000" b="1" i="0" u="none" strike="noStrike" cap="none" dirty="0">
                <a:solidFill>
                  <a:schemeClr val="lt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KTORÉ </a:t>
            </a:r>
            <a:br>
              <a:rPr lang="cs-CZ" sz="60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60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NEMÔŽEŠ IGNOROVAŤ</a:t>
            </a:r>
            <a:endParaRPr sz="60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 descr="nb-en-2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784810" y="719995"/>
            <a:ext cx="95733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„Ľudia budú padať pod ostrím meča, odvedú ich do zajatia medzi všetky národy a po Jeruzaleme budú šliapať pohania, kým sa nenaplnia časy pohanov.“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21,24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1" descr="nb-en-2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/>
          <p:nvPr/>
        </p:nvSpPr>
        <p:spPr>
          <a:xfrm>
            <a:off x="5788750" y="720725"/>
            <a:ext cx="5332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roku 66 n. l., asi 33 rokov po tom, čo Ježiš predniesol svoju predpoveď, pritiahla rímska armáda pod velením Cestia Galla potlačiť povstanie.“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5550946" y="4696200"/>
            <a:ext cx="5383334" cy="91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lvl="0" indent="0" algn="r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5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Cirkevné dejiny, </a:t>
            </a:r>
            <a:br>
              <a:rPr lang="cs-CZ" sz="275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27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kniha 3., 5. kap. Eusebios</a:t>
            </a:r>
            <a:endParaRPr sz="275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 descr="nb-en-2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/>
          <p:nvPr/>
        </p:nvSpPr>
        <p:spPr>
          <a:xfrm>
            <a:off x="784800" y="720000"/>
            <a:ext cx="71868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„Táto vzbura vypukla v Jeruzaleme. Pri obliehaní mesta sa však jeho obyvateľom podarilo odraziť útoky rímskej armády, ktorá sa stiahla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 neúspešnom pokuse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ovládnuť mesto.“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5550946" y="4696200"/>
            <a:ext cx="53832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lvl="0" indent="0" algn="r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5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Cirkevné dejiny, </a:t>
            </a:r>
            <a:br>
              <a:rPr lang="cs-CZ" sz="275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275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kniha 3., 5. kap. Eusebios</a:t>
            </a:r>
            <a:endParaRPr sz="275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 descr="nb-en-2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 descr="nb-en-2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5" descr="nb-en-2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/>
          <p:nvPr/>
        </p:nvSpPr>
        <p:spPr>
          <a:xfrm>
            <a:off x="784795" y="720005"/>
            <a:ext cx="71958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cs-CZ" sz="70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NÁROD </a:t>
            </a:r>
            <a:endParaRPr sz="70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cs-CZ" sz="7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PROTI NÁRODU</a:t>
            </a:r>
            <a:endParaRPr sz="70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6" descr="nb-en-2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/>
          <p:nvPr/>
        </p:nvSpPr>
        <p:spPr>
          <a:xfrm>
            <a:off x="784800" y="720000"/>
            <a:ext cx="4900500" cy="3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„Lebo povstane národ proti národu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kráľovstvo proti kráľovstvu, miestami bude hlad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zemetrasenia.“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24,7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7" descr="nb-en-2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/>
          <p:nvPr/>
        </p:nvSpPr>
        <p:spPr>
          <a:xfrm>
            <a:off x="5034400" y="720725"/>
            <a:ext cx="5924400" cy="4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cs-CZ" sz="65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 HOVORIŤ </a:t>
            </a:r>
            <a:br>
              <a:rPr lang="cs-CZ" sz="65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65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MIERI,</a:t>
            </a:r>
            <a:endParaRPr sz="65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cs-CZ" sz="65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 PRIPRAVOVAŤ VOJNU</a:t>
            </a:r>
            <a:r>
              <a:rPr lang="cs-CZ" sz="6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65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 descr="nb-en-2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/>
          <p:nvPr/>
        </p:nvSpPr>
        <p:spPr>
          <a:xfrm>
            <a:off x="784800" y="720000"/>
            <a:ext cx="6288300" cy="2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Keď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hovoriť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b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‚Je pokoj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istota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!‘, </a:t>
            </a:r>
            <a:b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vtedy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ich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znenazdania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prepadne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záhuba…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0" name="Google Shape;260;p28"/>
          <p:cNvSpPr/>
          <p:nvPr/>
        </p:nvSpPr>
        <p:spPr>
          <a:xfrm>
            <a:off x="7618575" y="4625250"/>
            <a:ext cx="3429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Tesaloničanom 5,3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9" descr="nb-en-2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 descr="nb-en-2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 descr="nb-en-2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/>
          <p:nvPr/>
        </p:nvSpPr>
        <p:spPr>
          <a:xfrm>
            <a:off x="784800" y="720000"/>
            <a:ext cx="7004100" cy="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 bude hlad...“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24,7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1" descr="nb-en-2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/>
          <p:nvPr/>
        </p:nvSpPr>
        <p:spPr>
          <a:xfrm>
            <a:off x="784225" y="2590200"/>
            <a:ext cx="6647700" cy="1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80"/>
              <a:buFont typeface="Arial"/>
              <a:buNone/>
            </a:pPr>
            <a:r>
              <a:rPr lang="cs-CZ" sz="708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SMRŤ VYHLADOVENÍM</a:t>
            </a:r>
            <a:endParaRPr sz="708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2" name="Google Shape;282;p31"/>
          <p:cNvSpPr/>
          <p:nvPr/>
        </p:nvSpPr>
        <p:spPr>
          <a:xfrm>
            <a:off x="784225" y="4639675"/>
            <a:ext cx="10138800" cy="13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16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57 miliónov ľudí každý rok</a:t>
            </a:r>
            <a:endParaRPr sz="416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lang="cs-CZ" sz="416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165 000 každý deň</a:t>
            </a:r>
            <a:endParaRPr sz="416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 descr="nb-en-2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/>
          <p:nvPr/>
        </p:nvSpPr>
        <p:spPr>
          <a:xfrm>
            <a:off x="784225" y="2725200"/>
            <a:ext cx="5972100" cy="1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DNEŠNÁ POPULÁCIA</a:t>
            </a:r>
            <a:endParaRPr sz="724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0" name="Google Shape;290;p32"/>
          <p:cNvSpPr/>
          <p:nvPr/>
        </p:nvSpPr>
        <p:spPr>
          <a:xfrm>
            <a:off x="784225" y="4566725"/>
            <a:ext cx="59835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16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60% je podvyživených</a:t>
            </a:r>
            <a:endParaRPr sz="416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0"/>
              <a:buFont typeface="Arial"/>
              <a:buNone/>
            </a:pPr>
            <a:r>
              <a:rPr lang="cs-CZ" sz="416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20% zomrie od hladu</a:t>
            </a:r>
            <a:endParaRPr sz="416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3" descr="nb-en-2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4" descr="nb-en-2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/>
          <p:nvPr/>
        </p:nvSpPr>
        <p:spPr>
          <a:xfrm>
            <a:off x="784800" y="720725"/>
            <a:ext cx="52353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„Národy na zemi budú plné úzkosti a zmätku…“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4" name="Google Shape;304;p34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21,25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5" descr="nb-en-2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/>
          <p:nvPr/>
        </p:nvSpPr>
        <p:spPr>
          <a:xfrm>
            <a:off x="6977525" y="5526625"/>
            <a:ext cx="43086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cs-CZ" sz="88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cs-CZ" sz="96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</a:t>
            </a:r>
            <a:endParaRPr sz="88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6" descr="nb-en-2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/>
          <p:nvPr/>
        </p:nvSpPr>
        <p:spPr>
          <a:xfrm>
            <a:off x="784800" y="720000"/>
            <a:ext cx="4665900" cy="21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„…a bude bývať hlad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mor, a zemetrasenia budú miestami.“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9" name="Google Shape;319;p36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21,11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7" descr="nb-en-2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/>
          <p:nvPr/>
        </p:nvSpPr>
        <p:spPr>
          <a:xfrm>
            <a:off x="784225" y="720725"/>
            <a:ext cx="56682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CHOROBY:</a:t>
            </a:r>
            <a:endParaRPr sz="724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37"/>
          <p:cNvSpPr/>
          <p:nvPr/>
        </p:nvSpPr>
        <p:spPr>
          <a:xfrm>
            <a:off x="784225" y="2162150"/>
            <a:ext cx="6534900" cy="3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Covid-19, SARS, AIDS, </a:t>
            </a:r>
            <a:r>
              <a:rPr lang="cs-CZ" sz="44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malária</a:t>
            </a: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zápal </a:t>
            </a:r>
            <a:r>
              <a:rPr lang="cs-CZ" sz="44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pľúc</a:t>
            </a: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tuberkulóza, </a:t>
            </a:r>
            <a:r>
              <a:rPr lang="cs-CZ" sz="44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ebola</a:t>
            </a: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b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syfilis, </a:t>
            </a:r>
            <a:r>
              <a:rPr lang="cs-CZ" sz="44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kvapavka</a:t>
            </a: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4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cholera</a:t>
            </a:r>
            <a:endParaRPr sz="44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8" descr="nb-en-2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/>
          <p:nvPr/>
        </p:nvSpPr>
        <p:spPr>
          <a:xfrm>
            <a:off x="784800" y="720000"/>
            <a:ext cx="4182600" cy="5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59"/>
              <a:buFont typeface="Arial"/>
              <a:buNone/>
            </a:pP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Svetová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zdravotnícka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organizácia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odhaduje, že počet úmrtí na AIDS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ďalších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dvadsať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859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rokov</a:t>
            </a:r>
            <a:r>
              <a:rPr lang="cs-CZ" sz="3859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zdvojnásobí.</a:t>
            </a:r>
            <a:endParaRPr sz="3859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9" descr="nb-en-2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/>
          <p:nvPr/>
        </p:nvSpPr>
        <p:spPr>
          <a:xfrm>
            <a:off x="784225" y="3311600"/>
            <a:ext cx="8074800" cy="24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ZNEČISTENÉ</a:t>
            </a:r>
            <a:r>
              <a:rPr lang="cs-CZ" sz="7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ŽIVOTNÉ PROSTREDIE</a:t>
            </a:r>
            <a:endParaRPr sz="720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 descr="nb-en-2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0" descr="nb-en-2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0"/>
          <p:cNvSpPr/>
          <p:nvPr/>
        </p:nvSpPr>
        <p:spPr>
          <a:xfrm>
            <a:off x="784800" y="720000"/>
            <a:ext cx="89100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Pozdvihnite oči k nebesiam a pozrite dole na zem, lebo nebesá sa rozplynú ako dym a zem sa rozpadne ako odev.</a:t>
            </a:r>
            <a:r>
              <a:rPr lang="cs-CZ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40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Iza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áš 51,6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1" descr="nb-en-2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2" descr="nb-en-2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3" descr="nb-en-2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/>
          <p:nvPr/>
        </p:nvSpPr>
        <p:spPr>
          <a:xfrm>
            <a:off x="7148100" y="1836250"/>
            <a:ext cx="37977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Národy na zemi budú plné úzkosti </a:t>
            </a:r>
            <a:b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zmätku...</a:t>
            </a:r>
            <a:r>
              <a:rPr lang="cs-CZ" sz="333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21,25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4" descr="nb-en-2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4"/>
          <p:cNvSpPr/>
          <p:nvPr/>
        </p:nvSpPr>
        <p:spPr>
          <a:xfrm>
            <a:off x="743400" y="5484599"/>
            <a:ext cx="7486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ZEMETRASENIA</a:t>
            </a:r>
            <a:endParaRPr sz="724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5" descr="nb-en-2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5"/>
          <p:cNvSpPr/>
          <p:nvPr/>
        </p:nvSpPr>
        <p:spPr>
          <a:xfrm>
            <a:off x="784226" y="1171825"/>
            <a:ext cx="48291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miestami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bude hlad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ZEMETRASENIA.“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4" name="Google Shape;384;p45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24,7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6" descr="nb-en-2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6"/>
          <p:cNvSpPr/>
          <p:nvPr/>
        </p:nvSpPr>
        <p:spPr>
          <a:xfrm>
            <a:off x="784800" y="720000"/>
            <a:ext cx="7593000" cy="27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6 000 </a:t>
            </a:r>
            <a:r>
              <a:rPr lang="cs-CZ" sz="724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VEĽKÝCH ZEMETRASENÍ </a:t>
            </a:r>
            <a:r>
              <a:rPr lang="cs-CZ" sz="7240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KAŽDÝ ROK</a:t>
            </a:r>
            <a:endParaRPr sz="724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7" descr="nb-en-2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7"/>
          <p:cNvSpPr/>
          <p:nvPr/>
        </p:nvSpPr>
        <p:spPr>
          <a:xfrm>
            <a:off x="784216" y="1384570"/>
            <a:ext cx="7871400" cy="1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veľké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zemetrasenia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miestami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hlad a mor,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hrôzy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veľké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znamenia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neba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9" name="Google Shape;399;p47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21,11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8" descr="nb-en-2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8"/>
          <p:cNvSpPr/>
          <p:nvPr/>
        </p:nvSpPr>
        <p:spPr>
          <a:xfrm>
            <a:off x="6556248" y="607727"/>
            <a:ext cx="4544568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slnku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mesiaci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br>
              <a:rPr lang="cs-CZ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hviezdach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znamenia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Národy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zemi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budú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plné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úzkosti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zmätku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z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burácania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mora a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vlnobitia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7" name="Google Shape;407;p48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21,25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9" descr="nb-en-2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" descr="nb-en-2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0" descr="nb-en-2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" y="-1"/>
            <a:ext cx="1171152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0"/>
          <p:cNvSpPr/>
          <p:nvPr/>
        </p:nvSpPr>
        <p:spPr>
          <a:xfrm>
            <a:off x="2759904" y="1552104"/>
            <a:ext cx="8828400" cy="187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MORÁLN</a:t>
            </a:r>
            <a:r>
              <a:rPr lang="cs-CZ" sz="724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Y</a:t>
            </a: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 STAV </a:t>
            </a:r>
            <a:br>
              <a:rPr lang="cs-CZ" sz="1800" i="0" u="none" strike="noStrike" cap="none" dirty="0">
                <a:solidFill>
                  <a:schemeClr val="dk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</a:b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V 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DOBE KONCA </a:t>
            </a:r>
            <a:endParaRPr sz="724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1" descr="nb-en-2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1"/>
          <p:cNvSpPr/>
          <p:nvPr/>
        </p:nvSpPr>
        <p:spPr>
          <a:xfrm>
            <a:off x="6425150" y="720725"/>
            <a:ext cx="49431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„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Podobne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bolo za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dní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Lótových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…“</a:t>
            </a:r>
            <a:endParaRPr sz="333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428" name="Google Shape;428;p51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17,28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2" descr="nb-en-2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2"/>
          <p:cNvSpPr/>
          <p:nvPr/>
        </p:nvSpPr>
        <p:spPr>
          <a:xfrm>
            <a:off x="784799" y="720000"/>
            <a:ext cx="5416200" cy="111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Tak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bude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aj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deň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keď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zjaví</a:t>
            </a:r>
            <a:r>
              <a:rPr lang="en-US" sz="3330" b="1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Syn </a:t>
            </a:r>
            <a:r>
              <a:rPr lang="en-US" sz="3330" b="1" i="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6" name="Google Shape;436;p52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17,30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3" descr="nb-en-2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3"/>
          <p:cNvSpPr/>
          <p:nvPr/>
        </p:nvSpPr>
        <p:spPr>
          <a:xfrm>
            <a:off x="784790" y="719990"/>
            <a:ext cx="5195386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Rovnako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Sodoma a Gomora aj okolité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mestá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ktoré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podobným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spôsobom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oddali smilstvu a náhlili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iným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telom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....“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4" name="Google Shape;444;p53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Júdov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1,7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4" descr="nb-en-2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4"/>
          <p:cNvSpPr/>
          <p:nvPr/>
        </p:nvSpPr>
        <p:spPr>
          <a:xfrm>
            <a:off x="6108192" y="1150042"/>
            <a:ext cx="5252339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pl-PL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lebo ich ženy zamenili prirodzený styk za protiprirodzený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2" name="Google Shape;452;p54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Rimanom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1,26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5" descr="nb-en-2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171152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5"/>
          <p:cNvSpPr/>
          <p:nvPr/>
        </p:nvSpPr>
        <p:spPr>
          <a:xfrm>
            <a:off x="784800" y="720000"/>
            <a:ext cx="7779000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Podobne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aj muži zanechali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prirodzený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styk so ženou a rozpálili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rozkošníckou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vášňou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jeden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druhému;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muži s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mužmi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páchali hanebnosti a sami na sebe si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odniesli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zaslúženú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odplatu za svoje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poblúdenie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0" name="Google Shape;460;p55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Rimanom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1,27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6" descr="nb-en-2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6"/>
          <p:cNvSpPr/>
          <p:nvPr/>
        </p:nvSpPr>
        <p:spPr>
          <a:xfrm>
            <a:off x="784225" y="991358"/>
            <a:ext cx="973350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sebeckí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milovať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peniaze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chvastaví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namyslení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rúhači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neposlušní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rodičom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nevďační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bezbožní,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neláskaví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neľútostní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ohovárači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nezdržanliví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bezohľadní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bez lásky k dobru,“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8" name="Google Shape;468;p56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Timotejovi 3,2-3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7" descr="nb-en-2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7"/>
          <p:cNvSpPr/>
          <p:nvPr/>
        </p:nvSpPr>
        <p:spPr>
          <a:xfrm>
            <a:off x="5450750" y="720725"/>
            <a:ext cx="577410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zradcovia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nerozvážni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namyslení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viac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milujúci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rozkoše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Boha.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mať výzor nábožnosti, ale jej moc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popierať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6" name="Google Shape;476;p57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Timotejovi 3,4-5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8" descr="nb-en-2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8"/>
          <p:cNvSpPr/>
          <p:nvPr/>
        </p:nvSpPr>
        <p:spPr>
          <a:xfrm>
            <a:off x="7306057" y="720000"/>
            <a:ext cx="3988668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„Ale zlí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podvodníci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napredovať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zlom,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zvádzať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zvádzaní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4" name="Google Shape;484;p58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Timotejovi 3,13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9" descr="nb-en-2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9"/>
          <p:cNvSpPr/>
          <p:nvPr/>
        </p:nvSpPr>
        <p:spPr>
          <a:xfrm>
            <a:off x="5578750" y="1343600"/>
            <a:ext cx="5652600" cy="3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FAL</a:t>
            </a:r>
            <a:r>
              <a:rPr lang="cs-CZ" sz="724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OŠNÍ</a:t>
            </a:r>
            <a:r>
              <a:rPr lang="cs-CZ" sz="7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MESIÁŠI </a:t>
            </a:r>
            <a:b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A FALOŠNÍ 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PROROCI</a:t>
            </a:r>
            <a:endParaRPr sz="724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" descr="nb-en-2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0" descr="nb-en-2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0"/>
          <p:cNvSpPr/>
          <p:nvPr/>
        </p:nvSpPr>
        <p:spPr>
          <a:xfrm>
            <a:off x="7405992" y="720725"/>
            <a:ext cx="4064760" cy="265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pl-PL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Keby vám vtedy niekto povedal: ‚Hľa, tu je Kristus!‘ alebo: ‚Tam je!‘ — neverte! 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9" name="Google Shape;499;p60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24,23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61" descr="nb-en-2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1"/>
          <p:cNvSpPr/>
          <p:nvPr/>
        </p:nvSpPr>
        <p:spPr>
          <a:xfrm>
            <a:off x="6181344" y="720000"/>
            <a:ext cx="5028156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vystúpia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falošní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mesiáši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falošní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proroci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budú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robiť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veľké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znamenia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divy, aby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zviedli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—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je to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možné — aj vyvolených.“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7" name="Google Shape;507;p61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24,24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62" descr="nb-en-2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2"/>
          <p:cNvSpPr/>
          <p:nvPr/>
        </p:nvSpPr>
        <p:spPr>
          <a:xfrm>
            <a:off x="4861711" y="1122336"/>
            <a:ext cx="62121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EVAN</a:t>
            </a:r>
            <a:r>
              <a:rPr lang="cs-CZ" sz="7240" b="1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J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ELIUM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CELÉMU </a:t>
            </a:r>
            <a:br>
              <a:rPr lang="cs-CZ" sz="724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</a:b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SVĚTU </a:t>
            </a:r>
            <a:endParaRPr sz="7240" b="1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63" descr="nb-en-2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3"/>
          <p:cNvSpPr/>
          <p:nvPr/>
        </p:nvSpPr>
        <p:spPr>
          <a:xfrm>
            <a:off x="6744150" y="720000"/>
            <a:ext cx="4521900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„A 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evanjelium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kráľovstve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hlásať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celom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svedectvo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všetkým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národom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A potom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príde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koniec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2" name="Google Shape;522;p63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Matúš 24,14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4" descr="nb-en-2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4"/>
          <p:cNvSpPr/>
          <p:nvPr/>
        </p:nvSpPr>
        <p:spPr>
          <a:xfrm>
            <a:off x="784225" y="720725"/>
            <a:ext cx="6283440" cy="316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anjela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letieť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stredom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neba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večné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evanjelium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aby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zvestoval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obyvateľom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zeme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každému národu,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kmeňu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jazyku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ľudu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0" name="Google Shape;530;p64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</a:t>
            </a: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Jána 14,6</a:t>
            </a:r>
            <a:endParaRPr sz="250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5" descr="nb-en-2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66" descr="nb-en-2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6"/>
          <p:cNvSpPr/>
          <p:nvPr/>
        </p:nvSpPr>
        <p:spPr>
          <a:xfrm>
            <a:off x="784225" y="2521145"/>
            <a:ext cx="4972800" cy="187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ČAS</a:t>
            </a:r>
            <a:endParaRPr lang="cs-CZ" sz="7240" i="0" u="none" strike="noStrike" cap="none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40"/>
              <a:buFont typeface="Arial"/>
              <a:buNone/>
            </a:pP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UB</a:t>
            </a:r>
            <a:r>
              <a:rPr lang="cs-CZ" sz="724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IE</a:t>
            </a:r>
            <a:r>
              <a:rPr lang="cs-CZ" sz="7240" i="0" u="none" strike="noStrike" cap="none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HA</a:t>
            </a:r>
            <a:r>
              <a:rPr lang="cs-CZ" sz="724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  <a:endParaRPr sz="7240" b="1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7" descr="nb-en-2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7"/>
          <p:cNvSpPr/>
          <p:nvPr/>
        </p:nvSpPr>
        <p:spPr>
          <a:xfrm>
            <a:off x="784225" y="720725"/>
            <a:ext cx="4431030" cy="214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Lebo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bolo za dní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Noacha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tak bude aj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príchode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Syna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51" name="Google Shape;551;p67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Matúš 24,37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8" descr="nb-en-2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8"/>
          <p:cNvSpPr/>
          <p:nvPr/>
        </p:nvSpPr>
        <p:spPr>
          <a:xfrm>
            <a:off x="784225" y="720725"/>
            <a:ext cx="10217100" cy="162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totiž v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dňoch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potopou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ľudia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jedli a pili, ženili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a vydávali až do toho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dňa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keď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Noach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vošiel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do korábu, ...“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59" name="Google Shape;559;p68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Matúš 24,38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9" descr="nb-en-2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9"/>
          <p:cNvSpPr/>
          <p:nvPr/>
        </p:nvSpPr>
        <p:spPr>
          <a:xfrm>
            <a:off x="784800" y="720000"/>
            <a:ext cx="5796300" cy="2140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...a nič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nebadali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až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prišla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potopa 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zmietla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všetkých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tak bude aj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príchode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Syna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človeka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67" name="Google Shape;567;p69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Matouš 24,39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 descr="nb-en-2-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0" descr="nb-en-2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71" descr="nb-en-2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171152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71"/>
          <p:cNvSpPr/>
          <p:nvPr/>
        </p:nvSpPr>
        <p:spPr>
          <a:xfrm>
            <a:off x="7637991" y="720725"/>
            <a:ext cx="3490500" cy="21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 Do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svojho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vlastného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prišiel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ale jeho vlastní ho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neprijali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81" name="Google Shape;581;p71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Ján 1,11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2" descr="nb-en-2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72"/>
          <p:cNvSpPr/>
          <p:nvPr/>
        </p:nvSpPr>
        <p:spPr>
          <a:xfrm>
            <a:off x="784795" y="720010"/>
            <a:ext cx="5247300" cy="367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 Tak aj vy,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keď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uvidíte 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vedzte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že je blízko,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dvermi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 Amen,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hovorím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vám, </a:t>
            </a:r>
            <a:b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že 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pokolenie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nepominie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kým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sa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toto </a:t>
            </a:r>
            <a:r>
              <a:rPr lang="cs-CZ" sz="3330" b="1" i="0" u="none" strike="noStrike" cap="none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všetko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nestane.“</a:t>
            </a:r>
            <a:endParaRPr sz="333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89" name="Google Shape;589;p72"/>
          <p:cNvSpPr/>
          <p:nvPr/>
        </p:nvSpPr>
        <p:spPr>
          <a:xfrm>
            <a:off x="5450760" y="4625240"/>
            <a:ext cx="549504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Matúš 24,33-34</a:t>
            </a:r>
            <a:endParaRPr sz="2500" b="0" i="0" u="none" strike="noStrike" cap="none" dirty="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3" descr="nb-en-2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74" descr="nb-en-2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>
          <a:extLst>
            <a:ext uri="{FF2B5EF4-FFF2-40B4-BE49-F238E27FC236}">
              <a16:creationId xmlns:a16="http://schemas.microsoft.com/office/drawing/2014/main" id="{22FB8126-259F-9D08-8598-B4A5BC688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74" descr="nb-en-2-74.jpg">
            <a:extLst>
              <a:ext uri="{FF2B5EF4-FFF2-40B4-BE49-F238E27FC236}">
                <a16:creationId xmlns:a16="http://schemas.microsoft.com/office/drawing/2014/main" id="{59A3178C-E792-30EC-8A20-730EC2E568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5067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5"/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10"/>
              <a:buFont typeface="Arial"/>
              <a:buNone/>
            </a:pPr>
            <a:r>
              <a:rPr lang="cs-CZ" sz="7410" b="0" i="0" u="none" strike="noStrike" cap="none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Názov</a:t>
            </a:r>
            <a:r>
              <a:rPr lang="cs-CZ" sz="7410" b="0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cs-CZ" sz="7410" b="0" i="0" u="none" strike="noStrike" cap="none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ďalšej</a:t>
            </a:r>
            <a:r>
              <a:rPr lang="cs-CZ" sz="7410" b="0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br>
              <a:rPr lang="cs-CZ" sz="7410" b="0" i="0" u="none" strike="noStrike" cap="none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cs-CZ" sz="7410" b="0" i="0" u="none" strike="noStrike" cap="none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prednášky</a:t>
            </a:r>
            <a:endParaRPr lang="cs-CZ" sz="7410" b="0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8" descr="nb-en-2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 descr="nb-en-2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1520" cy="658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/>
          <p:nvPr/>
        </p:nvSpPr>
        <p:spPr>
          <a:xfrm>
            <a:off x="784800" y="720001"/>
            <a:ext cx="8994900" cy="14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Font typeface="Arial"/>
              <a:buNone/>
            </a:pP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Vidíte toto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 Amen,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hovorím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vám, že tu neostane kameň na kameni, </a:t>
            </a:r>
            <a:r>
              <a:rPr lang="cs-CZ" sz="333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všetko</a:t>
            </a:r>
            <a:r>
              <a:rPr lang="cs-CZ" sz="333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bude zničené.</a:t>
            </a:r>
            <a:r>
              <a:rPr lang="cs-CZ" sz="333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333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" name="Google Shape;118;p9"/>
          <p:cNvSpPr/>
          <p:nvPr/>
        </p:nvSpPr>
        <p:spPr>
          <a:xfrm>
            <a:off x="5450760" y="4630320"/>
            <a:ext cx="5495040" cy="47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</a:t>
            </a:r>
            <a:r>
              <a:rPr lang="cs-CZ" sz="25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</a:t>
            </a:r>
            <a:r>
              <a:rPr lang="cs-CZ" sz="2500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 24,2</a:t>
            </a:r>
            <a:endParaRPr sz="250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4767</Words>
  <Application>Microsoft Office PowerPoint</Application>
  <PresentationFormat>Vlastní</PresentationFormat>
  <Paragraphs>296</Paragraphs>
  <Slides>76</Slides>
  <Notes>76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2" baseType="lpstr">
      <vt:lpstr>Arial</vt:lpstr>
      <vt:lpstr>Calibri</vt:lpstr>
      <vt:lpstr>Source Sans Pro</vt:lpstr>
      <vt:lpstr>Source Sans Pro Light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Dusbabova Terezie</dc:creator>
  <cp:lastModifiedBy>Filip Podsedník</cp:lastModifiedBy>
  <cp:revision>1</cp:revision>
  <dcterms:created xsi:type="dcterms:W3CDTF">2013-01-27T09:14:16Z</dcterms:created>
  <dcterms:modified xsi:type="dcterms:W3CDTF">2025-04-03T12:42:00Z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0</vt:i4>
  </property>
</Properties>
</file>