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1712575" cy="6594475"/>
  <p:notesSz cx="6858000" cy="9144000"/>
  <p:embeddedFontLst>
    <p:embeddedFont>
      <p:font typeface="Source Sans Pro" panose="020B0503030403020204" pitchFamily="34" charset="0"/>
      <p:regular r:id="rId78"/>
      <p:bold r:id="rId79"/>
      <p:italic r:id="rId80"/>
      <p:boldItalic r:id="rId81"/>
    </p:embeddedFont>
    <p:embeddedFont>
      <p:font typeface="Source Sans Pro Black" panose="020B0803030403020204" pitchFamily="34" charset="0"/>
      <p:bold r:id="rId82"/>
      <p:boldItalic r:id="rId83"/>
    </p:embeddedFont>
    <p:embeddedFont>
      <p:font typeface="Source Sans Pro Light" panose="020B040303040302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94">
          <p15:clr>
            <a:srgbClr val="9AA0A6"/>
          </p15:clr>
        </p15:guide>
        <p15:guide id="2" orient="horz" pos="454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h7q268EX5NwU1VGUnd3w7XaxPq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 autoAdjust="0"/>
    <p:restoredTop sz="77696" autoAdjust="0"/>
  </p:normalViewPr>
  <p:slideViewPr>
    <p:cSldViewPr snapToGrid="0">
      <p:cViewPr varScale="1">
        <p:scale>
          <a:sx n="98" d="100"/>
          <a:sy n="98" d="100"/>
        </p:scale>
        <p:origin x="132" y="114"/>
      </p:cViewPr>
      <p:guideLst>
        <p:guide pos="494"/>
        <p:guide orient="horz" pos="4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Krásny dobrý deň. Mám veľkú radosť z toho, že vás tu dnes môžem privítať a môžeme sa spolu zamyslieť nad ďalším témou prednášok zo série </a:t>
            </a:r>
            <a:r>
              <a:rPr lang="sk-SK" sz="3200" dirty="0" err="1"/>
              <a:t>Světom</a:t>
            </a:r>
            <a:r>
              <a:rPr lang="sk-SK" sz="3200" dirty="0"/>
              <a:t> Biblie.</a:t>
            </a:r>
            <a:endParaRPr dirty="0"/>
          </a:p>
        </p:txBody>
      </p:sp>
      <p:sp>
        <p:nvSpPr>
          <p:cNvPr id="63" name="Google Shape;63;p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Tak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tu potom vzal tento </a:t>
            </a:r>
            <a:r>
              <a:rPr lang="cs-CZ" sz="2000" b="0" i="0" dirty="0" err="1"/>
              <a:t>zložitý</a:t>
            </a:r>
            <a:r>
              <a:rPr lang="cs-CZ" sz="2000" b="0" i="0" dirty="0"/>
              <a:t> </a:t>
            </a:r>
            <a:r>
              <a:rPr lang="cs-CZ" sz="2000" b="0" i="0" dirty="0" err="1"/>
              <a:t>svet</a:t>
            </a:r>
            <a:r>
              <a:rPr lang="cs-CZ" sz="2000" b="0" i="0" dirty="0"/>
              <a:t>?
</a:t>
            </a:r>
            <a:r>
              <a:rPr lang="cs-CZ" sz="2000" b="0" i="0" dirty="0" err="1"/>
              <a:t>Ako</a:t>
            </a:r>
            <a:r>
              <a:rPr lang="cs-CZ" sz="2000" b="0" i="0" dirty="0"/>
              <a:t> si </a:t>
            </a:r>
            <a:r>
              <a:rPr lang="cs-CZ" sz="2000" b="0" i="0" dirty="0" err="1"/>
              <a:t>sa</a:t>
            </a:r>
            <a:r>
              <a:rPr lang="cs-CZ" sz="2000" b="0" i="0" dirty="0"/>
              <a:t> tu </a:t>
            </a:r>
            <a:r>
              <a:rPr lang="cs-CZ" sz="2000" b="0" i="0" dirty="0" err="1"/>
              <a:t>objavil</a:t>
            </a:r>
            <a:r>
              <a:rPr lang="cs-CZ" sz="2000" b="0" i="0" dirty="0"/>
              <a:t> TY? </a:t>
            </a:r>
            <a:r>
              <a:rPr lang="cs-CZ" sz="2000" b="0" i="0" dirty="0" err="1"/>
              <a:t>Kto</a:t>
            </a:r>
            <a:r>
              <a:rPr lang="cs-CZ" sz="2000" b="0" i="0" dirty="0"/>
              <a:t> </a:t>
            </a:r>
            <a:r>
              <a:rPr lang="cs-CZ" sz="2000" b="0" i="0" dirty="0" err="1"/>
              <a:t>ťa</a:t>
            </a:r>
            <a:r>
              <a:rPr lang="cs-CZ" sz="2000" b="0" i="0" dirty="0"/>
              <a:t> </a:t>
            </a:r>
            <a:r>
              <a:rPr lang="cs-CZ" sz="2000" b="0" i="0" dirty="0" err="1"/>
              <a:t>vytvoril</a:t>
            </a:r>
            <a:r>
              <a:rPr lang="cs-CZ" sz="2000" b="0" i="0" dirty="0"/>
              <a:t>?
Dnes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pozrieme</a:t>
            </a:r>
            <a:r>
              <a:rPr lang="cs-CZ" sz="2000" b="0" i="0" dirty="0"/>
              <a:t> na to, </a:t>
            </a:r>
            <a:r>
              <a:rPr lang="cs-CZ" sz="2000" b="0" i="0" dirty="0" err="1"/>
              <a:t>čo</a:t>
            </a:r>
            <a:r>
              <a:rPr lang="cs-CZ" sz="2000" b="0" i="0" dirty="0"/>
              <a:t>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 o tom, </a:t>
            </a:r>
            <a:r>
              <a:rPr lang="cs-CZ" sz="2000" b="0" i="0" dirty="0" err="1"/>
              <a:t>ako</a:t>
            </a:r>
            <a:r>
              <a:rPr lang="cs-CZ" sz="2000" b="0" i="0" dirty="0"/>
              <a:t> život začal na </a:t>
            </a:r>
            <a:r>
              <a:rPr lang="cs-CZ" sz="2000" b="0" i="0" dirty="0" err="1"/>
              <a:t>tejto</a:t>
            </a:r>
            <a:r>
              <a:rPr lang="cs-CZ" sz="2000" b="0" i="0" dirty="0"/>
              <a:t> zemi </a:t>
            </a:r>
            <a:r>
              <a:rPr lang="cs-CZ" sz="2000" b="0" i="0" dirty="0" err="1"/>
              <a:t>zámerne</a:t>
            </a:r>
            <a:r>
              <a:rPr lang="cs-CZ" sz="2000" b="0" i="0" dirty="0"/>
              <a:t>.
Naučíme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niečo</a:t>
            </a:r>
            <a:r>
              <a:rPr lang="cs-CZ" sz="2000" b="0" i="0" dirty="0"/>
              <a:t> o Bohu, </a:t>
            </a:r>
            <a:r>
              <a:rPr lang="cs-CZ" sz="2000" b="0" i="0" dirty="0" err="1"/>
              <a:t>ktorý</a:t>
            </a:r>
            <a:r>
              <a:rPr lang="cs-CZ" sz="2000" b="0" i="0" dirty="0"/>
              <a:t> tvrdí, že je </a:t>
            </a:r>
            <a:r>
              <a:rPr lang="cs-CZ" sz="2000" b="0" i="0" dirty="0" err="1"/>
              <a:t>Tvorcom</a:t>
            </a:r>
            <a:r>
              <a:rPr lang="cs-CZ" sz="2000" b="0" i="0" dirty="0"/>
              <a:t> a </a:t>
            </a:r>
            <a:r>
              <a:rPr lang="cs-CZ" sz="2000" b="0" i="0" dirty="0" err="1"/>
              <a:t>Stvoriteľom</a:t>
            </a:r>
            <a:r>
              <a:rPr lang="cs-CZ" sz="2000" b="0" i="0" dirty="0"/>
              <a:t> </a:t>
            </a:r>
            <a:r>
              <a:rPr lang="cs-CZ" sz="2000" b="0" i="0" dirty="0" err="1"/>
              <a:t>všetkého</a:t>
            </a:r>
            <a:r>
              <a:rPr lang="cs-CZ" sz="2000" b="0" i="0" dirty="0"/>
              <a:t>.
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tiež</a:t>
            </a:r>
            <a:r>
              <a:rPr lang="cs-CZ" sz="2000" b="0" i="0" dirty="0"/>
              <a:t> tvrdí, že je očitým </a:t>
            </a:r>
            <a:r>
              <a:rPr lang="cs-CZ" sz="2000" b="0" i="0" dirty="0" err="1"/>
              <a:t>svedkom</a:t>
            </a:r>
            <a:r>
              <a:rPr lang="cs-CZ" sz="2000" b="0" i="0" dirty="0"/>
              <a:t> </a:t>
            </a:r>
            <a:r>
              <a:rPr lang="cs-CZ" sz="2000" b="0" i="0" dirty="0" err="1"/>
              <a:t>udalostí</a:t>
            </a:r>
            <a:r>
              <a:rPr lang="cs-CZ" sz="2000" b="0" i="0" dirty="0"/>
              <a:t>,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svet</a:t>
            </a:r>
            <a:r>
              <a:rPr lang="cs-CZ" sz="2000" b="0" i="0" dirty="0"/>
              <a:t> </a:t>
            </a:r>
            <a:r>
              <a:rPr lang="cs-CZ" sz="2000" b="0" i="0" dirty="0" err="1"/>
              <a:t>vznikol</a:t>
            </a:r>
            <a:r>
              <a:rPr lang="cs-CZ" sz="2000" b="0" i="0" dirty="0"/>
              <a:t>.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začína</a:t>
            </a:r>
            <a:r>
              <a:rPr lang="cs-CZ" sz="2000" b="0" i="0" dirty="0"/>
              <a:t> </a:t>
            </a:r>
            <a:r>
              <a:rPr lang="cs-CZ" sz="2000" b="0" i="0" dirty="0" err="1"/>
              <a:t>veľmi</a:t>
            </a:r>
            <a:r>
              <a:rPr lang="cs-CZ" sz="2000" b="0" i="0" dirty="0"/>
              <a:t> </a:t>
            </a:r>
            <a:r>
              <a:rPr lang="cs-CZ" sz="2000" b="0" i="0" dirty="0" err="1"/>
              <a:t>jednoducho</a:t>
            </a:r>
            <a:r>
              <a:rPr lang="cs-CZ" sz="2000" b="0" i="0" dirty="0"/>
              <a:t>:</a:t>
            </a:r>
          </a:p>
        </p:txBody>
      </p:sp>
      <p:sp>
        <p:nvSpPr>
          <p:cNvPr id="120" name="Google Shape;120;p1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1,1) Prvý </a:t>
            </a:r>
            <a:r>
              <a:rPr lang="cs-CZ" sz="2000" b="0" i="0" dirty="0" err="1"/>
              <a:t>deň</a:t>
            </a:r>
            <a:r>
              <a:rPr lang="cs-CZ" sz="2000" b="0" i="0" dirty="0"/>
              <a:t> 
</a:t>
            </a:r>
            <a:r>
              <a:rPr lang="cs-CZ" sz="2000" b="1" i="0" dirty="0"/>
              <a:t>„Na </a:t>
            </a:r>
            <a:r>
              <a:rPr lang="cs-CZ" sz="2000" b="1" i="0" dirty="0" err="1"/>
              <a:t>počiatku</a:t>
            </a:r>
            <a:r>
              <a:rPr lang="cs-CZ" sz="2000" b="1" i="0" dirty="0"/>
              <a:t> </a:t>
            </a:r>
            <a:r>
              <a:rPr lang="cs-CZ" sz="2000" b="1" i="0" dirty="0" err="1"/>
              <a:t>stvoril</a:t>
            </a:r>
            <a:r>
              <a:rPr lang="cs-CZ" sz="2000" b="1" i="0" dirty="0"/>
              <a:t> </a:t>
            </a:r>
            <a:r>
              <a:rPr lang="cs-CZ" sz="2000" b="1" i="0" dirty="0" err="1"/>
              <a:t>Boh</a:t>
            </a:r>
            <a:r>
              <a:rPr lang="cs-CZ" sz="2000" b="1" i="0" dirty="0"/>
              <a:t> nebo a zem.“</a:t>
            </a:r>
            <a:r>
              <a:rPr lang="cs-CZ" sz="2000" b="0" i="0" dirty="0"/>
              <a:t>
Prvý </a:t>
            </a:r>
            <a:r>
              <a:rPr lang="cs-CZ" sz="2000" b="0" i="0" dirty="0" err="1"/>
              <a:t>deň</a:t>
            </a:r>
            <a:r>
              <a:rPr lang="cs-CZ" sz="2000" b="0" i="0" dirty="0"/>
              <a:t> </a:t>
            </a:r>
            <a:r>
              <a:rPr lang="cs-CZ" sz="2000" b="0" i="0" dirty="0" err="1"/>
              <a:t>stvoriteľského</a:t>
            </a:r>
            <a:r>
              <a:rPr lang="cs-CZ" sz="2000" b="0" i="0" dirty="0"/>
              <a:t> </a:t>
            </a:r>
            <a:r>
              <a:rPr lang="cs-CZ" sz="2000" b="0" i="0" dirty="0" err="1"/>
              <a:t>týždňa</a:t>
            </a:r>
            <a:r>
              <a:rPr lang="cs-CZ" sz="2000" b="0" i="0" dirty="0"/>
              <a:t> </a:t>
            </a:r>
            <a:r>
              <a:rPr lang="cs-CZ" sz="2000" b="0" i="0" dirty="0" err="1"/>
              <a:t>stvoril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svetlo</a:t>
            </a:r>
            <a:r>
              <a:rPr lang="cs-CZ" sz="2000" b="0" i="0" dirty="0"/>
              <a:t> a začal </a:t>
            </a:r>
            <a:r>
              <a:rPr lang="cs-CZ" sz="2000" b="0" i="0" dirty="0" err="1"/>
              <a:t>kolobeh</a:t>
            </a:r>
            <a:r>
              <a:rPr lang="cs-CZ" sz="2000" b="0" i="0" dirty="0"/>
              <a:t> </a:t>
            </a:r>
            <a:r>
              <a:rPr lang="cs-CZ" sz="2000" b="0" i="0" dirty="0" err="1"/>
              <a:t>svetla</a:t>
            </a:r>
            <a:r>
              <a:rPr lang="cs-CZ" sz="2000" b="0" i="0" dirty="0"/>
              <a:t> a tmy.</a:t>
            </a:r>
          </a:p>
        </p:txBody>
      </p:sp>
      <p:sp>
        <p:nvSpPr>
          <p:cNvPr id="126" name="Google Shape;126;p1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56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2000" b="1" i="0" dirty="0"/>
              <a:t>Boh povedal: „Nech je svetlo!“ A bolo svetlo.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dirty="0"/>
              <a:t>(Genezis 1,3) </a:t>
            </a:r>
            <a:endParaRPr dirty="0"/>
          </a:p>
        </p:txBody>
      </p:sp>
      <p:sp>
        <p:nvSpPr>
          <p:cNvPr id="134" name="Google Shape;134;p1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videl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že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svetlo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je dobré,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oddelil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svetlo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od tmy.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nazval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svetlo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dňom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tmu nazval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nocou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Bol večer, bolo ráno, prvý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Genezis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1,4) 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Na druhý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urobil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oblahu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nad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nami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oddelil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vody na zemi od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vôd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oblakoch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na nebi:</a:t>
            </a:r>
          </a:p>
        </p:txBody>
      </p:sp>
      <p:sp>
        <p:nvSpPr>
          <p:cNvPr id="142" name="Google Shape;142;p1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Deň</a:t>
            </a:r>
            <a:r>
              <a:rPr lang="cs-CZ" sz="2000" b="0" i="0" dirty="0"/>
              <a:t> druhý</a:t>
            </a:r>
          </a:p>
          <a:p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povedal</a:t>
            </a:r>
            <a:r>
              <a:rPr lang="cs-CZ" sz="2000" b="1" i="0" dirty="0"/>
              <a:t>: „Nech je obloha </a:t>
            </a:r>
            <a:r>
              <a:rPr lang="cs-CZ" sz="2000" b="1" i="0" dirty="0" err="1"/>
              <a:t>uprostred</a:t>
            </a:r>
            <a:r>
              <a:rPr lang="cs-CZ" sz="2000" b="1" i="0" dirty="0"/>
              <a:t> </a:t>
            </a:r>
            <a:r>
              <a:rPr lang="cs-CZ" sz="2000" b="1" i="0" dirty="0" err="1"/>
              <a:t>vôd</a:t>
            </a:r>
            <a:r>
              <a:rPr lang="cs-CZ" sz="2000" b="1" i="0" dirty="0"/>
              <a:t> a nech </a:t>
            </a:r>
            <a:r>
              <a:rPr lang="cs-CZ" sz="2000" b="1" i="0" dirty="0" err="1"/>
              <a:t>oddeľuje</a:t>
            </a:r>
            <a:r>
              <a:rPr lang="cs-CZ" sz="2000" b="1" i="0" dirty="0"/>
              <a:t> vody od </a:t>
            </a:r>
            <a:r>
              <a:rPr lang="cs-CZ" sz="2000" b="1" i="0" dirty="0" err="1"/>
              <a:t>vôd</a:t>
            </a:r>
            <a:r>
              <a:rPr lang="cs-CZ" sz="2000" b="1" i="0" dirty="0"/>
              <a:t>!“ 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utvoril</a:t>
            </a:r>
            <a:r>
              <a:rPr lang="cs-CZ" sz="2000" b="1" i="0" dirty="0"/>
              <a:t> oblohu a </a:t>
            </a:r>
            <a:r>
              <a:rPr lang="cs-CZ" sz="2000" b="1" i="0" dirty="0" err="1"/>
              <a:t>oddelil</a:t>
            </a:r>
            <a:r>
              <a:rPr lang="cs-CZ" sz="2000" b="1" i="0" dirty="0"/>
              <a:t> vody pod oblohou od </a:t>
            </a:r>
            <a:r>
              <a:rPr lang="cs-CZ" sz="2000" b="1" i="0" dirty="0" err="1"/>
              <a:t>vôd</a:t>
            </a:r>
            <a:r>
              <a:rPr lang="cs-CZ" sz="2000" b="1" i="0" dirty="0"/>
              <a:t> nad oblohou. Tak </a:t>
            </a:r>
            <a:r>
              <a:rPr lang="cs-CZ" sz="2000" b="1" i="0" dirty="0" err="1"/>
              <a:t>sa</a:t>
            </a:r>
            <a:r>
              <a:rPr lang="cs-CZ" sz="2000" b="1" i="0" dirty="0"/>
              <a:t> aj stalo.</a:t>
            </a:r>
          </a:p>
          <a:p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1,6-7) </a:t>
            </a:r>
            <a:endParaRPr lang="cs-CZ" sz="2000" b="1" i="0" dirty="0"/>
          </a:p>
        </p:txBody>
      </p:sp>
      <p:sp>
        <p:nvSpPr>
          <p:cNvPr id="150" name="Google Shape;150;p1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nazval oblohu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nebom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Bol večer a bolo ráno, druhý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."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1,8)</a:t>
            </a:r>
            <a:endParaRPr lang="cs-CZ" sz="2000" b="1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Na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tretí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spôsobil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že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objavila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pevnina,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vytvoril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moria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na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súši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stvoril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rastlinstvo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  <a:endParaRPr b="0" dirty="0"/>
          </a:p>
        </p:txBody>
      </p:sp>
      <p:sp>
        <p:nvSpPr>
          <p:cNvPr id="158" name="Google Shape;158;p1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dirty="0" err="1"/>
              <a:t>Tretí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
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povedal</a:t>
            </a:r>
            <a:r>
              <a:rPr lang="cs-CZ" sz="2000" b="1" i="0" dirty="0"/>
              <a:t>: „Nech </a:t>
            </a:r>
            <a:r>
              <a:rPr lang="cs-CZ" sz="2000" b="1" i="0" dirty="0" err="1"/>
              <a:t>sa</a:t>
            </a:r>
            <a:r>
              <a:rPr lang="cs-CZ" sz="2000" b="1" i="0" dirty="0"/>
              <a:t> vody, </a:t>
            </a:r>
            <a:r>
              <a:rPr lang="cs-CZ" sz="2000" b="1" i="0" dirty="0" err="1"/>
              <a:t>ktoré</a:t>
            </a:r>
            <a:r>
              <a:rPr lang="cs-CZ" sz="2000" b="1" i="0" dirty="0"/>
              <a:t> sú pod </a:t>
            </a:r>
            <a:r>
              <a:rPr lang="cs-CZ" sz="2000" b="1" i="0" dirty="0" err="1"/>
              <a:t>nebom</a:t>
            </a:r>
            <a:r>
              <a:rPr lang="cs-CZ" sz="2000" b="1" i="0" dirty="0"/>
              <a:t>, </a:t>
            </a:r>
            <a:r>
              <a:rPr lang="cs-CZ" sz="2000" b="1" i="0" dirty="0" err="1"/>
              <a:t>nahromadia</a:t>
            </a:r>
            <a:r>
              <a:rPr lang="cs-CZ" sz="2000" b="1" i="0" dirty="0"/>
              <a:t> na jedno </a:t>
            </a:r>
            <a:r>
              <a:rPr lang="cs-CZ" sz="2000" b="1" i="0" dirty="0" err="1"/>
              <a:t>miesto</a:t>
            </a:r>
            <a:r>
              <a:rPr lang="cs-CZ" sz="2000" b="1" i="0" dirty="0"/>
              <a:t> a nech </a:t>
            </a:r>
            <a:r>
              <a:rPr lang="cs-CZ" sz="2000" b="1" i="0" dirty="0" err="1"/>
              <a:t>sa</a:t>
            </a:r>
            <a:r>
              <a:rPr lang="cs-CZ" sz="2000" b="1" i="0" dirty="0"/>
              <a:t> ukáže pevnina!“ Tak </a:t>
            </a:r>
            <a:r>
              <a:rPr lang="cs-CZ" sz="2000" b="1" i="0" dirty="0" err="1"/>
              <a:t>sa</a:t>
            </a:r>
            <a:r>
              <a:rPr lang="cs-CZ" sz="2000" b="1" i="0" dirty="0"/>
              <a:t> aj stalo.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1,9)</a:t>
            </a:r>
            <a:endParaRPr dirty="0"/>
          </a:p>
        </p:txBody>
      </p:sp>
      <p:sp>
        <p:nvSpPr>
          <p:cNvPr id="166" name="Google Shape;166;p1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povedal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: „Nech zem vydá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sviežu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zeleň, semenné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rastliny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ovocné stromy,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ktoré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rodia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 zemi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ovocie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so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semenom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svojho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druhu!“ Tak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aj stalo.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1,11)</a:t>
            </a:r>
            <a:endParaRPr dirty="0"/>
          </a:p>
        </p:txBody>
      </p:sp>
      <p:sp>
        <p:nvSpPr>
          <p:cNvPr id="174" name="Google Shape;174;p1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„Bol večer a bolo ráno,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tretí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1,13)</a:t>
            </a:r>
            <a:endParaRPr dirty="0"/>
          </a:p>
        </p:txBody>
      </p:sp>
      <p:sp>
        <p:nvSpPr>
          <p:cNvPr id="182" name="Google Shape;182;p1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štvrtý</a:t>
            </a: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povedal</a:t>
            </a:r>
            <a:r>
              <a:rPr lang="cs-CZ" sz="2000" b="1" i="0" dirty="0"/>
              <a:t>: „Nech sú </a:t>
            </a:r>
            <a:r>
              <a:rPr lang="cs-CZ" sz="2000" b="1" i="0" dirty="0" err="1"/>
              <a:t>svetlá</a:t>
            </a:r>
            <a:r>
              <a:rPr lang="cs-CZ" sz="2000" b="1" i="0" dirty="0"/>
              <a:t> na </a:t>
            </a:r>
            <a:r>
              <a:rPr lang="cs-CZ" sz="2000" b="1" i="0" dirty="0" err="1"/>
              <a:t>nebeskej</a:t>
            </a:r>
            <a:r>
              <a:rPr lang="cs-CZ" sz="2000" b="1" i="0" dirty="0"/>
              <a:t> </a:t>
            </a:r>
            <a:r>
              <a:rPr lang="cs-CZ" sz="2000" b="1" i="0" dirty="0" err="1"/>
              <a:t>oblohe</a:t>
            </a:r>
            <a:r>
              <a:rPr lang="cs-CZ" sz="2000" b="1" i="0" dirty="0"/>
              <a:t>, aby </a:t>
            </a:r>
            <a:r>
              <a:rPr lang="cs-CZ" sz="2000" b="1" i="0" dirty="0" err="1"/>
              <a:t>oddeľovali</a:t>
            </a:r>
            <a:r>
              <a:rPr lang="cs-CZ" sz="2000" b="1" i="0" dirty="0"/>
              <a:t> </a:t>
            </a:r>
            <a:r>
              <a:rPr lang="cs-CZ" sz="2000" b="1" i="0" dirty="0" err="1"/>
              <a:t>deň</a:t>
            </a:r>
            <a:r>
              <a:rPr lang="cs-CZ" sz="2000" b="1" i="0" dirty="0"/>
              <a:t> od noci a označovali </a:t>
            </a:r>
            <a:r>
              <a:rPr lang="cs-CZ" sz="2000" b="1" i="0" dirty="0" err="1"/>
              <a:t>obdobia</a:t>
            </a:r>
            <a:r>
              <a:rPr lang="cs-CZ" sz="2000" b="1" i="0" dirty="0"/>
              <a:t>, dni a roky</a:t>
            </a:r>
            <a:r>
              <a:rPr lang="cs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1,14)</a:t>
            </a:r>
            <a:endParaRPr dirty="0"/>
          </a:p>
        </p:txBody>
      </p:sp>
      <p:sp>
        <p:nvSpPr>
          <p:cNvPr id="190" name="Google Shape;190;p1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Žijeme zámerne alebo náhodou? Otázka, ktorá nás núti sa zastaviť a premýšľať a zároveň aj téma dnešných prednášok. Poďme sa na to pozrieť.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„Nech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svietia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nebeskej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oblohe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osvetľujú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zem!“ Tak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aj stalo..</a:t>
            </a:r>
            <a:r>
              <a:rPr lang="cs" sz="2000" b="1" strike="noStrike" dirty="0">
                <a:latin typeface="Arial"/>
                <a:ea typeface="Arial"/>
                <a:cs typeface="Arial"/>
                <a:sym typeface="Arial"/>
              </a:rPr>
              <a:t>. 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1,15)</a:t>
            </a:r>
            <a:endParaRPr dirty="0"/>
          </a:p>
        </p:txBody>
      </p:sp>
      <p:sp>
        <p:nvSpPr>
          <p:cNvPr id="198" name="Google Shape;198;p2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„…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videl</a:t>
            </a:r>
            <a:r>
              <a:rPr lang="cs-CZ" sz="2000" b="1" i="0" dirty="0"/>
              <a:t>, že je to dobré. Bol večer a bolo ráno, </a:t>
            </a:r>
            <a:r>
              <a:rPr lang="cs-CZ" sz="2000" b="1" i="0" dirty="0" err="1"/>
              <a:t>štvrtý</a:t>
            </a:r>
            <a:r>
              <a:rPr lang="cs-CZ" sz="2000" b="1" i="0" dirty="0"/>
              <a:t> </a:t>
            </a:r>
            <a:r>
              <a:rPr lang="cs-CZ" sz="2000" b="1" i="0" dirty="0" err="1"/>
              <a:t>deň</a:t>
            </a:r>
            <a:r>
              <a:rPr lang="cs-CZ" sz="2000" b="1" i="0" dirty="0"/>
              <a:t>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 18-19)
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, že </a:t>
            </a:r>
            <a:r>
              <a:rPr lang="cs-CZ" sz="2000" b="0" i="0" dirty="0" err="1"/>
              <a:t>piateho</a:t>
            </a:r>
            <a:r>
              <a:rPr lang="cs-CZ" sz="2000" b="0" i="0" dirty="0"/>
              <a:t> </a:t>
            </a:r>
            <a:r>
              <a:rPr lang="cs-CZ" sz="2000" b="0" i="0" dirty="0" err="1"/>
              <a:t>dňa</a:t>
            </a:r>
            <a:r>
              <a:rPr lang="cs-CZ" sz="2000" b="0" i="0" dirty="0"/>
              <a:t> </a:t>
            </a:r>
            <a:r>
              <a:rPr lang="cs-CZ" sz="2000" b="0" i="0" dirty="0" err="1"/>
              <a:t>stvoril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vtáky</a:t>
            </a:r>
            <a:r>
              <a:rPr lang="cs-CZ" sz="2000" b="0" i="0" dirty="0"/>
              <a:t>, ryby a </a:t>
            </a:r>
            <a:r>
              <a:rPr lang="cs-CZ" sz="2000" b="0" i="0" dirty="0" err="1"/>
              <a:t>ďalšie</a:t>
            </a:r>
            <a:r>
              <a:rPr lang="cs-CZ" sz="2000" b="0" i="0" dirty="0"/>
              <a:t> </a:t>
            </a:r>
            <a:r>
              <a:rPr lang="cs-CZ" sz="2000" b="0" i="0" dirty="0" err="1"/>
              <a:t>morské</a:t>
            </a:r>
            <a:r>
              <a:rPr lang="cs-CZ" sz="2000" b="0" i="0" dirty="0"/>
              <a:t> tvory:</a:t>
            </a:r>
          </a:p>
        </p:txBody>
      </p:sp>
      <p:sp>
        <p:nvSpPr>
          <p:cNvPr id="206" name="Google Shape;206;p2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Piaty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
</a:t>
            </a:r>
            <a:r>
              <a:rPr lang="cs-CZ" sz="2000" b="0" i="0" dirty="0" err="1"/>
              <a:t>Čo</a:t>
            </a:r>
            <a:r>
              <a:rPr lang="cs-CZ" sz="2000" b="0" i="0" dirty="0"/>
              <a:t> </a:t>
            </a:r>
            <a:r>
              <a:rPr lang="cs-CZ" sz="2000" b="0" i="0" dirty="0" err="1"/>
              <a:t>stvoril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na </a:t>
            </a:r>
            <a:r>
              <a:rPr lang="cs-CZ" sz="2000" b="0" i="0" dirty="0" err="1"/>
              <a:t>piaty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?
</a:t>
            </a:r>
            <a:r>
              <a:rPr lang="cs-CZ" sz="2000" b="1" i="0" dirty="0"/>
              <a:t>„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povedal</a:t>
            </a:r>
            <a:r>
              <a:rPr lang="cs-CZ" sz="2000" b="1" i="0" dirty="0"/>
              <a:t>: „Nech </a:t>
            </a:r>
            <a:r>
              <a:rPr lang="cs-CZ" sz="2000" b="1" i="0" dirty="0" err="1"/>
              <a:t>sa</a:t>
            </a:r>
            <a:r>
              <a:rPr lang="cs-CZ" sz="2000" b="1" i="0" dirty="0"/>
              <a:t> </a:t>
            </a:r>
            <a:r>
              <a:rPr lang="cs-CZ" sz="2000" b="1" i="0" dirty="0" err="1"/>
              <a:t>hmýria</a:t>
            </a:r>
            <a:r>
              <a:rPr lang="cs-CZ" sz="2000" b="1" i="0" dirty="0"/>
              <a:t> vody živými </a:t>
            </a:r>
            <a:r>
              <a:rPr lang="cs-CZ" sz="2000" b="1" i="0" dirty="0" err="1"/>
              <a:t>tvormi</a:t>
            </a:r>
            <a:r>
              <a:rPr lang="cs-CZ" sz="2000" b="1" i="0" dirty="0"/>
              <a:t> a </a:t>
            </a:r>
            <a:r>
              <a:rPr lang="cs-CZ" sz="2000" b="1" i="0" dirty="0" err="1"/>
              <a:t>vtáky</a:t>
            </a:r>
            <a:r>
              <a:rPr lang="cs-CZ" sz="2000" b="1" i="0" dirty="0"/>
              <a:t> nech </a:t>
            </a:r>
            <a:r>
              <a:rPr lang="cs-CZ" sz="2000" b="1" i="0" dirty="0" err="1"/>
              <a:t>lietajú</a:t>
            </a:r>
            <a:r>
              <a:rPr lang="cs-CZ" sz="2000" b="1" i="0" dirty="0"/>
              <a:t> nad </a:t>
            </a:r>
            <a:r>
              <a:rPr lang="cs-CZ" sz="2000" b="1" i="0" dirty="0" err="1"/>
              <a:t>zemou</a:t>
            </a:r>
            <a:r>
              <a:rPr lang="cs-CZ" sz="2000" b="1" i="0" dirty="0"/>
              <a:t> pod nebeskou oblohou!“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1,20)</a:t>
            </a:r>
          </a:p>
        </p:txBody>
      </p:sp>
      <p:sp>
        <p:nvSpPr>
          <p:cNvPr id="214" name="Google Shape;214;p2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„Bol večer a bolo ráno,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piaty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Genezis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1,23)</a:t>
            </a:r>
          </a:p>
          <a:p>
            <a:pPr marL="216000" lvl="0" indent="-215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5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Šiesty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stvorenia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bol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zatiaľ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ten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najdôležitejší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  <a:endParaRPr b="0" dirty="0"/>
          </a:p>
        </p:txBody>
      </p:sp>
      <p:sp>
        <p:nvSpPr>
          <p:cNvPr id="222" name="Google Shape;222;p2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Šiesty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
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povedal</a:t>
            </a:r>
            <a:r>
              <a:rPr lang="cs-CZ" sz="2000" b="1" i="0" dirty="0"/>
              <a:t>: „Nech vydá zem </a:t>
            </a:r>
            <a:r>
              <a:rPr lang="cs-CZ" sz="2000" b="1" i="0" dirty="0" err="1"/>
              <a:t>rôzne</a:t>
            </a:r>
            <a:r>
              <a:rPr lang="cs-CZ" sz="2000" b="1" i="0" dirty="0"/>
              <a:t> druhy živých </a:t>
            </a:r>
            <a:r>
              <a:rPr lang="cs-CZ" sz="2000" b="1" i="0" dirty="0" err="1"/>
              <a:t>tvorov</a:t>
            </a:r>
            <a:r>
              <a:rPr lang="cs-CZ" sz="2000" b="1" i="0" dirty="0"/>
              <a:t>: </a:t>
            </a:r>
            <a:r>
              <a:rPr lang="cs-CZ" sz="2000" b="1" i="0" dirty="0" err="1"/>
              <a:t>dobytok</a:t>
            </a:r>
            <a:r>
              <a:rPr lang="cs-CZ" sz="2000" b="1" i="0" dirty="0"/>
              <a:t>, plazy a </a:t>
            </a:r>
            <a:r>
              <a:rPr lang="cs-CZ" sz="2000" b="1" i="0" dirty="0" err="1"/>
              <a:t>divú</a:t>
            </a:r>
            <a:r>
              <a:rPr lang="cs-CZ" sz="2000" b="1" i="0" dirty="0"/>
              <a:t> </a:t>
            </a:r>
            <a:r>
              <a:rPr lang="cs-CZ" sz="2000" b="1" i="0" dirty="0" err="1"/>
              <a:t>zver</a:t>
            </a:r>
            <a:r>
              <a:rPr lang="cs-CZ" sz="2000" b="1" i="0" dirty="0"/>
              <a:t>!“ Tak </a:t>
            </a:r>
            <a:r>
              <a:rPr lang="cs-CZ" sz="2000" b="1" i="0" dirty="0" err="1"/>
              <a:t>sa</a:t>
            </a:r>
            <a:r>
              <a:rPr lang="cs-CZ" sz="2000" b="1" i="0" dirty="0"/>
              <a:t> aj stalo.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1,24)</a:t>
            </a:r>
          </a:p>
        </p:txBody>
      </p:sp>
      <p:sp>
        <p:nvSpPr>
          <p:cNvPr id="230" name="Google Shape;230;p2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„</a:t>
            </a:r>
            <a:r>
              <a:rPr lang="cs-CZ" sz="2000" b="1" dirty="0" err="1"/>
              <a:t>Boh</a:t>
            </a:r>
            <a:r>
              <a:rPr lang="cs-CZ" sz="2000" b="1" dirty="0"/>
              <a:t> </a:t>
            </a:r>
            <a:r>
              <a:rPr lang="cs-CZ" sz="2000" b="1" dirty="0" err="1"/>
              <a:t>povedal</a:t>
            </a:r>
            <a:r>
              <a:rPr lang="cs-CZ" sz="2000" b="1" dirty="0"/>
              <a:t>: „</a:t>
            </a:r>
            <a:r>
              <a:rPr lang="cs-CZ" sz="2000" b="1" dirty="0" err="1"/>
              <a:t>Utvorme</a:t>
            </a:r>
            <a:r>
              <a:rPr lang="cs-CZ" sz="2000" b="1" dirty="0"/>
              <a:t> </a:t>
            </a:r>
            <a:r>
              <a:rPr lang="cs-CZ" sz="2000" b="1" dirty="0" err="1"/>
              <a:t>človeka</a:t>
            </a:r>
            <a:r>
              <a:rPr lang="cs-CZ" sz="2000" b="1" dirty="0"/>
              <a:t> na </a:t>
            </a:r>
            <a:r>
              <a:rPr lang="cs-CZ" sz="2000" b="1" dirty="0" err="1"/>
              <a:t>svoj</a:t>
            </a:r>
            <a:r>
              <a:rPr lang="cs-CZ" sz="2000" b="1" dirty="0"/>
              <a:t> obraz, na </a:t>
            </a:r>
            <a:r>
              <a:rPr lang="cs-CZ" sz="2000" b="1" dirty="0" err="1"/>
              <a:t>svoju</a:t>
            </a:r>
            <a:r>
              <a:rPr lang="cs-CZ" sz="2000" b="1" dirty="0"/>
              <a:t> podobu. Nech </a:t>
            </a:r>
            <a:r>
              <a:rPr lang="cs-CZ" sz="2000" b="1" dirty="0" err="1"/>
              <a:t>ľudia</a:t>
            </a:r>
            <a:r>
              <a:rPr lang="cs-CZ" sz="2000" b="1" dirty="0"/>
              <a:t> vládnu nad </a:t>
            </a:r>
            <a:r>
              <a:rPr lang="cs-CZ" sz="2000" b="1" dirty="0" err="1"/>
              <a:t>morskými</a:t>
            </a:r>
            <a:r>
              <a:rPr lang="cs-CZ" sz="2000" b="1" dirty="0"/>
              <a:t> rybami, nebeským </a:t>
            </a:r>
            <a:r>
              <a:rPr lang="cs-CZ" sz="2000" b="1" dirty="0" err="1"/>
              <a:t>vtáctvom</a:t>
            </a:r>
            <a:r>
              <a:rPr lang="cs-CZ" sz="2000" b="1" dirty="0"/>
              <a:t>, </a:t>
            </a:r>
            <a:r>
              <a:rPr lang="cs-CZ" sz="2000" b="1" dirty="0" err="1"/>
              <a:t>dobytkom</a:t>
            </a:r>
            <a:r>
              <a:rPr lang="cs-CZ" sz="2000" b="1" dirty="0"/>
              <a:t>, nad celou </a:t>
            </a:r>
            <a:r>
              <a:rPr lang="cs-CZ" sz="2000" b="1" dirty="0" err="1"/>
              <a:t>zemou</a:t>
            </a:r>
            <a:r>
              <a:rPr lang="cs-CZ" sz="2000" b="1" dirty="0"/>
              <a:t> a nad </a:t>
            </a:r>
            <a:r>
              <a:rPr lang="cs-CZ" sz="2000" b="1" dirty="0" err="1"/>
              <a:t>všetkými</a:t>
            </a:r>
            <a:r>
              <a:rPr lang="cs-CZ" sz="2000" b="1" dirty="0"/>
              <a:t> </a:t>
            </a:r>
            <a:r>
              <a:rPr lang="cs-CZ" sz="2000" b="1" dirty="0" err="1"/>
              <a:t>plazmi</a:t>
            </a:r>
            <a:r>
              <a:rPr lang="cs-CZ" sz="2000" b="1" dirty="0"/>
              <a:t>, </a:t>
            </a:r>
            <a:r>
              <a:rPr lang="cs-CZ" sz="2000" b="1" dirty="0" err="1"/>
              <a:t>čo</a:t>
            </a:r>
            <a:r>
              <a:rPr lang="cs-CZ" sz="2000" b="1" dirty="0"/>
              <a:t> </a:t>
            </a:r>
            <a:r>
              <a:rPr lang="cs-CZ" sz="2000" b="1" dirty="0" err="1"/>
              <a:t>sa</a:t>
            </a:r>
            <a:r>
              <a:rPr lang="cs-CZ" sz="2000" b="1" dirty="0"/>
              <a:t> hýbu po zemi!“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1,26)</a:t>
            </a:r>
            <a:endParaRPr dirty="0"/>
          </a:p>
        </p:txBody>
      </p:sp>
      <p:sp>
        <p:nvSpPr>
          <p:cNvPr id="238" name="Google Shape;238;p2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stvoril</a:t>
            </a:r>
            <a:r>
              <a:rPr lang="cs-CZ" sz="2000" b="1" i="0" dirty="0"/>
              <a:t> </a:t>
            </a:r>
            <a:r>
              <a:rPr lang="cs-CZ" sz="2000" b="1" i="0" dirty="0" err="1"/>
              <a:t>človeka</a:t>
            </a:r>
            <a:r>
              <a:rPr lang="cs-CZ" sz="2000" b="1" i="0" dirty="0"/>
              <a:t> na </a:t>
            </a:r>
            <a:r>
              <a:rPr lang="cs-CZ" sz="2000" b="1" i="0" dirty="0" err="1"/>
              <a:t>svoj</a:t>
            </a:r>
            <a:r>
              <a:rPr lang="cs-CZ" sz="2000" b="1" i="0" dirty="0"/>
              <a:t> obraz; na Boží obraz ho </a:t>
            </a:r>
            <a:r>
              <a:rPr lang="cs-CZ" sz="2000" b="1" i="0" dirty="0" err="1"/>
              <a:t>stvoril</a:t>
            </a:r>
            <a:r>
              <a:rPr lang="cs-CZ" sz="2000" b="1" i="0" dirty="0"/>
              <a:t>. </a:t>
            </a:r>
            <a:r>
              <a:rPr lang="cs-CZ" sz="2000" b="1" i="0" dirty="0" err="1"/>
              <a:t>Stvoril</a:t>
            </a:r>
            <a:r>
              <a:rPr lang="cs-CZ" sz="2000" b="1" i="0" dirty="0"/>
              <a:t> </a:t>
            </a:r>
            <a:r>
              <a:rPr lang="cs-CZ" sz="2000" b="1" i="0" dirty="0" err="1"/>
              <a:t>ich</a:t>
            </a:r>
            <a:r>
              <a:rPr lang="cs-CZ" sz="2000" b="1" i="0" dirty="0"/>
              <a:t> </a:t>
            </a:r>
            <a:r>
              <a:rPr lang="cs-CZ" sz="2000" b="1" i="0" dirty="0" err="1"/>
              <a:t>ako</a:t>
            </a:r>
            <a:r>
              <a:rPr lang="cs-CZ" sz="2000" b="1" i="0" dirty="0"/>
              <a:t> </a:t>
            </a:r>
            <a:r>
              <a:rPr lang="cs-CZ" sz="2000" b="1" i="0" dirty="0" err="1"/>
              <a:t>muža</a:t>
            </a:r>
            <a:r>
              <a:rPr lang="cs-CZ" sz="2000" b="1" i="0" dirty="0"/>
              <a:t> a ženu.“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1,27)</a:t>
            </a:r>
          </a:p>
        </p:txBody>
      </p:sp>
      <p:sp>
        <p:nvSpPr>
          <p:cNvPr id="246" name="Google Shape;246;p2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</a:t>
            </a:r>
            <a:r>
              <a:rPr lang="cs-CZ" sz="2000" b="1" i="0" dirty="0" err="1"/>
              <a:t>Boh</a:t>
            </a:r>
            <a:r>
              <a:rPr lang="cs-CZ" sz="2000" b="1" i="0" dirty="0"/>
              <a:t> </a:t>
            </a:r>
            <a:r>
              <a:rPr lang="cs-CZ" sz="2000" b="1" i="0" dirty="0" err="1"/>
              <a:t>videl</a:t>
            </a:r>
            <a:r>
              <a:rPr lang="cs-CZ" sz="2000" b="1" i="0" dirty="0"/>
              <a:t>, že </a:t>
            </a:r>
            <a:r>
              <a:rPr lang="cs-CZ" sz="2000" b="1" i="0" dirty="0" err="1"/>
              <a:t>všetko</a:t>
            </a:r>
            <a:r>
              <a:rPr lang="cs-CZ" sz="2000" b="1" i="0" dirty="0"/>
              <a:t>, </a:t>
            </a:r>
            <a:r>
              <a:rPr lang="cs-CZ" sz="2000" b="1" i="0" dirty="0" err="1"/>
              <a:t>čo</a:t>
            </a:r>
            <a:r>
              <a:rPr lang="cs-CZ" sz="2000" b="1" i="0" dirty="0"/>
              <a:t> </a:t>
            </a:r>
            <a:r>
              <a:rPr lang="cs-CZ" sz="2000" b="1" i="0" dirty="0" err="1"/>
              <a:t>utvoril</a:t>
            </a:r>
            <a:r>
              <a:rPr lang="cs-CZ" sz="2000" b="1" i="0" dirty="0"/>
              <a:t>, bolo </a:t>
            </a:r>
            <a:r>
              <a:rPr lang="cs-CZ" sz="2000" b="1" i="0" dirty="0" err="1"/>
              <a:t>veľmi</a:t>
            </a:r>
            <a:r>
              <a:rPr lang="cs-CZ" sz="2000" b="1" i="0" dirty="0"/>
              <a:t> dobré. Bol večer a bolo ráno, </a:t>
            </a:r>
            <a:r>
              <a:rPr lang="cs-CZ" sz="2000" b="1" i="0" dirty="0" err="1"/>
              <a:t>šiesty</a:t>
            </a:r>
            <a:r>
              <a:rPr lang="cs-CZ" sz="2000" b="1" i="0" dirty="0"/>
              <a:t> </a:t>
            </a:r>
            <a:r>
              <a:rPr lang="cs-CZ" sz="2000" b="1" i="0" dirty="0" err="1"/>
              <a:t>deň</a:t>
            </a:r>
            <a:r>
              <a:rPr lang="cs-CZ" sz="2000" b="1" i="0" dirty="0"/>
              <a:t>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1,31)
</a:t>
            </a:r>
            <a:r>
              <a:rPr lang="cs-CZ" sz="2000" b="0" i="0" dirty="0" err="1"/>
              <a:t>Šiesty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 - toho </a:t>
            </a:r>
            <a:r>
              <a:rPr lang="cs-CZ" sz="2000" b="0" i="0" dirty="0" err="1"/>
              <a:t>dňa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vytvoril</a:t>
            </a:r>
            <a:r>
              <a:rPr lang="cs-CZ" sz="2000" b="0" i="0" dirty="0"/>
              <a:t> </a:t>
            </a:r>
            <a:r>
              <a:rPr lang="cs-CZ" sz="2000" b="0" i="0" dirty="0" err="1"/>
              <a:t>zvieratá</a:t>
            </a:r>
            <a:r>
              <a:rPr lang="cs-CZ" sz="2000" b="0" i="0" dirty="0"/>
              <a:t> a potom korunu </a:t>
            </a:r>
            <a:r>
              <a:rPr lang="cs-CZ" sz="2000" b="0" i="0" dirty="0" err="1"/>
              <a:t>svojho</a:t>
            </a:r>
            <a:r>
              <a:rPr lang="cs-CZ" sz="2000" b="0" i="0" dirty="0"/>
              <a:t> </a:t>
            </a:r>
            <a:r>
              <a:rPr lang="cs-CZ" sz="2000" b="0" i="0" dirty="0" err="1"/>
              <a:t>stvorenia</a:t>
            </a:r>
            <a:r>
              <a:rPr lang="cs-CZ" sz="2000" b="0" i="0" dirty="0"/>
              <a:t> - </a:t>
            </a:r>
            <a:r>
              <a:rPr lang="cs-CZ" sz="2000" b="0" i="0" dirty="0" err="1"/>
              <a:t>človeka</a:t>
            </a:r>
            <a:r>
              <a:rPr lang="cs-CZ" sz="2000" b="0" i="0" dirty="0"/>
              <a:t> - </a:t>
            </a:r>
            <a:r>
              <a:rPr lang="cs-CZ" sz="2000" b="0" i="0" dirty="0" err="1"/>
              <a:t>ľudskú</a:t>
            </a:r>
            <a:r>
              <a:rPr lang="cs-CZ" sz="2000" b="0" i="0" dirty="0"/>
              <a:t> </a:t>
            </a:r>
            <a:r>
              <a:rPr lang="cs-CZ" sz="2000" b="0" i="0" dirty="0" err="1"/>
              <a:t>bytosť</a:t>
            </a:r>
            <a:r>
              <a:rPr lang="cs-CZ" sz="2000" b="0" i="0" dirty="0"/>
              <a:t>.</a:t>
            </a:r>
          </a:p>
        </p:txBody>
      </p:sp>
      <p:sp>
        <p:nvSpPr>
          <p:cNvPr id="254" name="Google Shape;254;p2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Adam a Eva </a:t>
            </a:r>
            <a:r>
              <a:rPr lang="cs-CZ" sz="2000" b="0" i="0" dirty="0" err="1"/>
              <a:t>sa</a:t>
            </a:r>
            <a:r>
              <a:rPr lang="cs-CZ" sz="2000" b="0" i="0" dirty="0"/>
              <a:t> len tak nevyvinuli či nevyskytli.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, že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ich</a:t>
            </a:r>
            <a:r>
              <a:rPr lang="cs-CZ" sz="2000" b="0" i="0" dirty="0"/>
              <a:t> </a:t>
            </a:r>
            <a:r>
              <a:rPr lang="cs-CZ" sz="2000" b="0" i="0" dirty="0" err="1"/>
              <a:t>telá</a:t>
            </a:r>
            <a:r>
              <a:rPr lang="cs-CZ" sz="2000" b="0" i="0" dirty="0"/>
              <a:t> </a:t>
            </a:r>
            <a:r>
              <a:rPr lang="cs-CZ" sz="2000" b="0" i="0" dirty="0" err="1"/>
              <a:t>vytvoril</a:t>
            </a:r>
            <a:r>
              <a:rPr lang="cs-CZ" sz="2000" b="0" i="0" dirty="0"/>
              <a:t> na </a:t>
            </a:r>
            <a:r>
              <a:rPr lang="cs-CZ" sz="2000" b="0" i="0" dirty="0" err="1"/>
              <a:t>svoj</a:t>
            </a:r>
            <a:r>
              <a:rPr lang="cs-CZ" sz="2000" b="0" i="0" dirty="0"/>
              <a:t> obraz.
On je ten úžasný </a:t>
            </a:r>
            <a:r>
              <a:rPr lang="cs-CZ" sz="2000" b="0" i="0" dirty="0" err="1"/>
              <a:t>konštruktér</a:t>
            </a:r>
            <a:r>
              <a:rPr lang="cs-CZ" sz="2000" b="0" i="0" dirty="0"/>
              <a:t> - ten </a:t>
            </a:r>
            <a:r>
              <a:rPr lang="cs-CZ" sz="2000" b="0" i="0" dirty="0" err="1"/>
              <a:t>úžasne</a:t>
            </a:r>
            <a:r>
              <a:rPr lang="cs-CZ" sz="2000" b="0" i="0" dirty="0"/>
              <a:t> </a:t>
            </a:r>
            <a:r>
              <a:rPr lang="cs-CZ" sz="2000" b="0" i="0" dirty="0" err="1"/>
              <a:t>inteligentný</a:t>
            </a:r>
            <a:r>
              <a:rPr lang="cs-CZ" sz="2000" b="0" i="0" dirty="0"/>
              <a:t> </a:t>
            </a:r>
            <a:r>
              <a:rPr lang="cs-CZ" sz="2000" b="0" i="0" dirty="0" err="1"/>
              <a:t>dizajnér</a:t>
            </a:r>
            <a:r>
              <a:rPr lang="cs-CZ" sz="2000" b="0" i="0" dirty="0"/>
              <a:t> - </a:t>
            </a:r>
            <a:r>
              <a:rPr lang="cs-CZ" sz="2000" b="0" i="0" dirty="0" err="1"/>
              <a:t>ktorý</a:t>
            </a:r>
            <a:r>
              <a:rPr lang="cs-CZ" sz="2000" b="0" i="0" dirty="0"/>
              <a:t> nás </a:t>
            </a:r>
            <a:r>
              <a:rPr lang="cs-CZ" sz="2000" b="0" i="0" dirty="0" err="1"/>
              <a:t>priviedol</a:t>
            </a:r>
            <a:r>
              <a:rPr lang="cs-CZ" sz="2000" b="0" i="0" dirty="0"/>
              <a:t> na </a:t>
            </a:r>
            <a:r>
              <a:rPr lang="cs-CZ" sz="2000" b="0" i="0" dirty="0" err="1"/>
              <a:t>svet</a:t>
            </a:r>
            <a:r>
              <a:rPr lang="cs-CZ" sz="2000" b="0" i="0" dirty="0"/>
              <a:t>!
</a:t>
            </a:r>
            <a:r>
              <a:rPr lang="cs-CZ" sz="2000" b="0" i="0" dirty="0" err="1"/>
              <a:t>Boh</a:t>
            </a:r>
            <a:r>
              <a:rPr lang="cs-CZ" sz="2000" b="0" i="0" dirty="0"/>
              <a:t> Otec, </a:t>
            </a:r>
            <a:r>
              <a:rPr lang="cs-CZ" sz="2000" b="0" i="0" dirty="0" err="1"/>
              <a:t>ako</a:t>
            </a:r>
            <a:r>
              <a:rPr lang="cs-CZ" sz="2000" b="0" i="0" dirty="0"/>
              <a:t> ho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nazýva</a:t>
            </a:r>
            <a:r>
              <a:rPr lang="cs-CZ" sz="2000" b="0" i="0" dirty="0"/>
              <a:t> nebol jediný, </a:t>
            </a:r>
            <a:r>
              <a:rPr lang="cs-CZ" sz="2000" b="0" i="0" dirty="0" err="1"/>
              <a:t>kto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podieľal</a:t>
            </a:r>
            <a:r>
              <a:rPr lang="cs-CZ" sz="2000" b="0" i="0" dirty="0"/>
              <a:t> na </a:t>
            </a:r>
            <a:r>
              <a:rPr lang="cs-CZ" sz="2000" b="0" i="0" dirty="0" err="1"/>
              <a:t>diele</a:t>
            </a:r>
            <a:r>
              <a:rPr lang="cs-CZ" sz="2000" b="0" i="0" dirty="0"/>
              <a:t> </a:t>
            </a:r>
            <a:r>
              <a:rPr lang="cs-CZ" sz="2000" b="0" i="0" dirty="0" err="1"/>
              <a:t>stvorenia</a:t>
            </a:r>
            <a:r>
              <a:rPr lang="cs-CZ" sz="2000" b="0" i="0" dirty="0"/>
              <a:t>. Bolo to </a:t>
            </a:r>
            <a:r>
              <a:rPr lang="cs-CZ" sz="2000" b="0" i="0" dirty="0" err="1"/>
              <a:t>dielo</a:t>
            </a:r>
            <a:r>
              <a:rPr lang="cs-CZ" sz="2000" b="0" i="0" dirty="0"/>
              <a:t> lásky, do </a:t>
            </a:r>
            <a:r>
              <a:rPr lang="cs-CZ" sz="2000" b="0" i="0" dirty="0" err="1"/>
              <a:t>ktorého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zapojila celá </a:t>
            </a:r>
            <a:r>
              <a:rPr lang="cs-CZ" sz="2000" b="0" i="0" dirty="0" err="1"/>
              <a:t>Trojica</a:t>
            </a:r>
            <a:r>
              <a:rPr lang="cs-CZ" sz="2000" b="0" i="0" dirty="0"/>
              <a:t>.</a:t>
            </a:r>
          </a:p>
        </p:txBody>
      </p:sp>
      <p:sp>
        <p:nvSpPr>
          <p:cNvPr id="262" name="Google Shape;262;p2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V </a:t>
            </a:r>
            <a:r>
              <a:rPr lang="cs-CZ" sz="2000" b="0" i="0" dirty="0" err="1"/>
              <a:t>knihe</a:t>
            </a:r>
            <a:r>
              <a:rPr lang="cs-CZ" sz="2000" b="0" i="0" dirty="0"/>
              <a:t> Genesis je </a:t>
            </a:r>
            <a:r>
              <a:rPr lang="cs-CZ" sz="2000" b="0" i="0" dirty="0" err="1"/>
              <a:t>napísané</a:t>
            </a:r>
            <a:r>
              <a:rPr lang="cs-CZ" sz="2000" b="0" i="0" dirty="0"/>
              <a:t>: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povedal</a:t>
            </a:r>
            <a:r>
              <a:rPr lang="cs-CZ" sz="2000" b="0" i="0" dirty="0"/>
              <a:t>: </a:t>
            </a:r>
            <a:r>
              <a:rPr lang="cs-CZ" sz="2000" b="1" i="0" dirty="0"/>
              <a:t>„</a:t>
            </a:r>
            <a:r>
              <a:rPr lang="cs-CZ" sz="2000" b="1" i="0" dirty="0" err="1"/>
              <a:t>Utvorme</a:t>
            </a:r>
            <a:r>
              <a:rPr lang="cs-CZ" sz="2000" b="1" i="0" dirty="0"/>
              <a:t> </a:t>
            </a:r>
            <a:r>
              <a:rPr lang="cs-CZ" sz="2000" b="1" i="0" dirty="0" err="1"/>
              <a:t>človeka</a:t>
            </a:r>
            <a:r>
              <a:rPr lang="cs-CZ" sz="2000" b="1" i="0" dirty="0"/>
              <a:t> na </a:t>
            </a:r>
            <a:r>
              <a:rPr lang="cs-CZ" sz="2000" b="1" i="0" dirty="0" err="1"/>
              <a:t>svoj</a:t>
            </a:r>
            <a:r>
              <a:rPr lang="cs-CZ" sz="2000" b="1" i="0" dirty="0"/>
              <a:t> obraz...“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1,26)</a:t>
            </a:r>
          </a:p>
        </p:txBody>
      </p:sp>
      <p:sp>
        <p:nvSpPr>
          <p:cNvPr id="268" name="Google Shape;268;p2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Dajme</a:t>
            </a:r>
            <a:r>
              <a:rPr lang="cs-CZ" sz="2000" b="0" i="0" dirty="0"/>
              <a:t> tomu, že žijete na pláži.
</a:t>
            </a:r>
            <a:r>
              <a:rPr lang="cs-CZ" sz="2000" b="0" i="0" dirty="0" err="1"/>
              <a:t>Jedného</a:t>
            </a:r>
            <a:r>
              <a:rPr lang="cs-CZ" sz="2000" b="0" i="0" dirty="0"/>
              <a:t> </a:t>
            </a:r>
            <a:r>
              <a:rPr lang="cs-CZ" sz="2000" b="0" i="0" dirty="0" err="1"/>
              <a:t>dňa</a:t>
            </a:r>
            <a:r>
              <a:rPr lang="cs-CZ" sz="2000" b="0" i="0" dirty="0"/>
              <a:t> vstanete a rozhodnete </a:t>
            </a:r>
            <a:r>
              <a:rPr lang="cs-CZ" sz="2000" b="0" i="0" dirty="0" err="1"/>
              <a:t>sa</a:t>
            </a:r>
            <a:r>
              <a:rPr lang="cs-CZ" sz="2000" b="0" i="0" dirty="0"/>
              <a:t>, že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prejdete</a:t>
            </a:r>
            <a:r>
              <a:rPr lang="cs-CZ" sz="2000" b="0" i="0" dirty="0"/>
              <a:t> po </a:t>
            </a:r>
            <a:r>
              <a:rPr lang="cs-CZ" sz="2000" b="0" i="0" dirty="0" err="1"/>
              <a:t>piesčitom</a:t>
            </a:r>
            <a:r>
              <a:rPr lang="cs-CZ" sz="2000" b="0" i="0" dirty="0"/>
              <a:t> </a:t>
            </a:r>
            <a:r>
              <a:rPr lang="cs-CZ" sz="2000" b="0" i="0" dirty="0" err="1"/>
              <a:t>pobreží</a:t>
            </a:r>
            <a:r>
              <a:rPr lang="cs-CZ" sz="2000" b="0" i="0" dirty="0"/>
              <a:t>.
Je to úchvatná </a:t>
            </a:r>
            <a:r>
              <a:rPr lang="cs-CZ" sz="2000" b="0" i="0" dirty="0" err="1"/>
              <a:t>scenéria</a:t>
            </a:r>
            <a:r>
              <a:rPr lang="cs-CZ" sz="2000" b="0" i="0" dirty="0"/>
              <a:t>. </a:t>
            </a:r>
            <a:r>
              <a:rPr lang="cs-CZ" sz="2000" b="0" i="0" dirty="0" err="1"/>
              <a:t>Vychádzajúce</a:t>
            </a:r>
            <a:r>
              <a:rPr lang="cs-CZ" sz="2000" b="0" i="0" dirty="0"/>
              <a:t> </a:t>
            </a:r>
            <a:r>
              <a:rPr lang="cs-CZ" sz="2000" b="0" i="0" dirty="0" err="1"/>
              <a:t>lúče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odrážajú</a:t>
            </a:r>
            <a:r>
              <a:rPr lang="cs-CZ" sz="2000" b="0" i="0" dirty="0"/>
              <a:t> </a:t>
            </a:r>
            <a:r>
              <a:rPr lang="cs-CZ" sz="2000" b="0" i="0" dirty="0" err="1"/>
              <a:t>vo</a:t>
            </a:r>
            <a:r>
              <a:rPr lang="cs-CZ" sz="2000" b="0" i="0" dirty="0"/>
              <a:t> </a:t>
            </a:r>
            <a:r>
              <a:rPr lang="cs-CZ" sz="2000" b="0" i="0" dirty="0" err="1"/>
              <a:t>vode</a:t>
            </a:r>
            <a:r>
              <a:rPr lang="cs-CZ" sz="2000" b="0" i="0" dirty="0"/>
              <a:t>. Vlny </a:t>
            </a:r>
            <a:r>
              <a:rPr lang="cs-CZ" sz="2000" b="0" i="0" dirty="0" err="1"/>
              <a:t>narážajú</a:t>
            </a:r>
            <a:r>
              <a:rPr lang="cs-CZ" sz="2000" b="0" i="0" dirty="0"/>
              <a:t> na </a:t>
            </a:r>
            <a:r>
              <a:rPr lang="cs-CZ" sz="2000" b="0" i="0" dirty="0" err="1"/>
              <a:t>breh</a:t>
            </a:r>
            <a:r>
              <a:rPr lang="cs-CZ" sz="2000" b="0" i="0" dirty="0"/>
              <a:t> a </a:t>
            </a:r>
            <a:r>
              <a:rPr lang="cs-CZ" sz="2000" b="0" i="0" dirty="0" err="1"/>
              <a:t>omývajú</a:t>
            </a:r>
            <a:r>
              <a:rPr lang="cs-CZ" sz="2000" b="0" i="0" dirty="0"/>
              <a:t> ho.</a:t>
            </a:r>
          </a:p>
        </p:txBody>
      </p:sp>
      <p:sp>
        <p:nvSpPr>
          <p:cNvPr id="78" name="Google Shape;78;p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„Na </a:t>
            </a:r>
            <a:r>
              <a:rPr lang="cs-CZ" sz="2000" b="1" i="0" dirty="0" err="1"/>
              <a:t>počiatku</a:t>
            </a:r>
            <a:r>
              <a:rPr lang="cs-CZ" sz="2000" b="1" i="0" dirty="0"/>
              <a:t> bolo Slovo, to Slovo bolo u Boha a to Slovo bolo </a:t>
            </a:r>
            <a:r>
              <a:rPr lang="cs-CZ" sz="2000" b="1" i="0" dirty="0" err="1"/>
              <a:t>Boh</a:t>
            </a:r>
            <a:r>
              <a:rPr lang="cs-CZ" sz="2000" b="1" i="0" dirty="0"/>
              <a:t>. Ono bolo na </a:t>
            </a:r>
            <a:r>
              <a:rPr lang="cs-CZ" sz="2000" b="1" i="0" dirty="0" err="1"/>
              <a:t>počiatku</a:t>
            </a:r>
            <a:r>
              <a:rPr lang="cs-CZ" sz="2000" b="1" i="0" dirty="0"/>
              <a:t> u Boha.“ </a:t>
            </a:r>
            <a:r>
              <a:rPr lang="cs-CZ" sz="2000" b="0" i="0" dirty="0"/>
              <a:t>(Ján 1,1-2)</a:t>
            </a:r>
          </a:p>
        </p:txBody>
      </p:sp>
      <p:sp>
        <p:nvSpPr>
          <p:cNvPr id="276" name="Google Shape;276;p3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„Ním vzniklo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všetko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bez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neho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nevzniklo nič z toho,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čo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jestvuje.“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(Ján 1,3)</a:t>
            </a:r>
            <a:endParaRPr dirty="0"/>
          </a:p>
        </p:txBody>
      </p:sp>
      <p:sp>
        <p:nvSpPr>
          <p:cNvPr id="284" name="Google Shape;284;p3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„To Slovo </a:t>
            </a:r>
            <a:r>
              <a:rPr lang="cs-CZ" sz="2000" b="1" i="0" dirty="0" err="1"/>
              <a:t>sa</a:t>
            </a:r>
            <a:r>
              <a:rPr lang="cs-CZ" sz="2000" b="1" i="0" dirty="0"/>
              <a:t> stalo </a:t>
            </a:r>
            <a:r>
              <a:rPr lang="cs-CZ" sz="2000" b="1" i="0" dirty="0" err="1"/>
              <a:t>telom</a:t>
            </a:r>
            <a:r>
              <a:rPr lang="cs-CZ" sz="2000" b="1" i="0" dirty="0"/>
              <a:t> a </a:t>
            </a:r>
            <a:r>
              <a:rPr lang="cs-CZ" sz="2000" b="1" i="0" dirty="0" err="1"/>
              <a:t>prebývalo</a:t>
            </a:r>
            <a:r>
              <a:rPr lang="cs-CZ" sz="2000" b="1" i="0" dirty="0"/>
              <a:t> </a:t>
            </a:r>
            <a:r>
              <a:rPr lang="cs-CZ" sz="2000" b="1" i="0" dirty="0" err="1"/>
              <a:t>medzi</a:t>
            </a:r>
            <a:r>
              <a:rPr lang="cs-CZ" sz="2000" b="1" i="0" dirty="0"/>
              <a:t> </a:t>
            </a:r>
            <a:r>
              <a:rPr lang="cs-CZ" sz="2000" b="1" i="0" dirty="0" err="1"/>
              <a:t>nami</a:t>
            </a:r>
            <a:r>
              <a:rPr lang="cs-CZ" sz="2000" b="1" i="0" dirty="0"/>
              <a:t> a my </a:t>
            </a:r>
            <a:r>
              <a:rPr lang="cs-CZ" sz="2000" b="1" i="0" dirty="0" err="1"/>
              <a:t>sme</a:t>
            </a:r>
            <a:r>
              <a:rPr lang="cs-CZ" sz="2000" b="1" i="0" dirty="0"/>
              <a:t> </a:t>
            </a:r>
            <a:r>
              <a:rPr lang="cs-CZ" sz="2000" b="1" i="0" dirty="0" err="1"/>
              <a:t>videli</a:t>
            </a:r>
            <a:r>
              <a:rPr lang="cs-CZ" sz="2000" b="1" i="0" dirty="0"/>
              <a:t> jeho slávu, slávu, </a:t>
            </a:r>
            <a:r>
              <a:rPr lang="cs-CZ" sz="2000" b="1" i="0" dirty="0" err="1"/>
              <a:t>akú</a:t>
            </a:r>
            <a:r>
              <a:rPr lang="cs-CZ" sz="2000" b="1" i="0" dirty="0"/>
              <a:t> má od </a:t>
            </a:r>
            <a:r>
              <a:rPr lang="cs-CZ" sz="2000" b="1" i="0" dirty="0" err="1"/>
              <a:t>Otca</a:t>
            </a:r>
            <a:r>
              <a:rPr lang="cs-CZ" sz="2000" b="1" i="0" dirty="0"/>
              <a:t> </a:t>
            </a:r>
            <a:r>
              <a:rPr lang="cs-CZ" sz="2000" b="1" i="0" dirty="0" err="1"/>
              <a:t>jednorodený</a:t>
            </a:r>
            <a:r>
              <a:rPr lang="cs-CZ" sz="2000" b="1" i="0" dirty="0"/>
              <a:t> </a:t>
            </a:r>
            <a:r>
              <a:rPr lang="cs-CZ" sz="2000" b="1" i="0" dirty="0" err="1"/>
              <a:t>Syn,plný</a:t>
            </a:r>
            <a:r>
              <a:rPr lang="cs-CZ" sz="2000" b="1" i="0" dirty="0"/>
              <a:t> milosti a pravdy.“ </a:t>
            </a:r>
            <a:r>
              <a:rPr lang="cs-CZ" sz="2000" b="0" i="0" dirty="0"/>
              <a:t>(Ján 1,14)</a:t>
            </a:r>
            <a:endParaRPr lang="cs-CZ" sz="2000" b="1" i="0" dirty="0"/>
          </a:p>
        </p:txBody>
      </p:sp>
      <p:sp>
        <p:nvSpPr>
          <p:cNvPr id="292" name="Google Shape;292;p3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 o tom, </a:t>
            </a:r>
            <a:r>
              <a:rPr lang="cs-CZ" sz="2000" b="0" i="0" dirty="0" err="1"/>
              <a:t>čo</a:t>
            </a:r>
            <a:r>
              <a:rPr lang="cs-CZ" sz="2000" b="0" i="0" dirty="0"/>
              <a:t> dnes </a:t>
            </a:r>
            <a:r>
              <a:rPr lang="cs-CZ" sz="2000" b="0" i="0" dirty="0" err="1"/>
              <a:t>nazývame</a:t>
            </a:r>
            <a:r>
              <a:rPr lang="cs-CZ" sz="2000" b="0" i="0" dirty="0"/>
              <a:t> </a:t>
            </a:r>
            <a:r>
              <a:rPr lang="cs-CZ" sz="2000" b="0" i="0" dirty="0" err="1"/>
              <a:t>Trojicou</a:t>
            </a:r>
            <a:r>
              <a:rPr lang="cs-CZ" sz="2000" b="0" i="0" dirty="0"/>
              <a:t>:
</a:t>
            </a:r>
            <a:r>
              <a:rPr lang="cs-CZ" sz="2000" b="0" i="0" dirty="0" err="1"/>
              <a:t>Boh</a:t>
            </a:r>
            <a:r>
              <a:rPr lang="cs-CZ" sz="2000" b="0" i="0" dirty="0"/>
              <a:t> Otec, </a:t>
            </a:r>
            <a:r>
              <a:rPr lang="cs-CZ" sz="2000" b="0" i="0" dirty="0" err="1"/>
              <a:t>Boh</a:t>
            </a:r>
            <a:r>
              <a:rPr lang="cs-CZ" sz="2000" b="0" i="0" dirty="0"/>
              <a:t> Syn a </a:t>
            </a:r>
            <a:r>
              <a:rPr lang="cs-CZ" sz="2000" b="0" i="0" dirty="0" err="1"/>
              <a:t>Boh</a:t>
            </a:r>
            <a:r>
              <a:rPr lang="cs-CZ" sz="2000" b="0" i="0" dirty="0"/>
              <a:t> Duch </a:t>
            </a:r>
            <a:r>
              <a:rPr lang="cs-CZ" sz="2000" b="0" i="0" dirty="0" err="1"/>
              <a:t>Svätý</a:t>
            </a:r>
            <a:r>
              <a:rPr lang="cs-CZ" sz="2000" b="0" i="0" dirty="0"/>
              <a:t>. </a:t>
            </a:r>
            <a:r>
              <a:rPr lang="cs-CZ" sz="2000" b="0" i="0" dirty="0" err="1"/>
              <a:t>Trojica</a:t>
            </a:r>
            <a:r>
              <a:rPr lang="cs-CZ" sz="2000" b="0" i="0" dirty="0"/>
              <a:t> </a:t>
            </a:r>
            <a:r>
              <a:rPr lang="cs-CZ" sz="2000" b="0" i="0" dirty="0" err="1"/>
              <a:t>pozostáva</a:t>
            </a:r>
            <a:r>
              <a:rPr lang="cs-CZ" sz="2000" b="0" i="0" dirty="0"/>
              <a:t> z troch božských </a:t>
            </a:r>
            <a:r>
              <a:rPr lang="cs-CZ" sz="2000" b="0" i="0" dirty="0" err="1"/>
              <a:t>osôb</a:t>
            </a:r>
            <a:r>
              <a:rPr lang="cs-CZ" sz="2000" b="0" i="0" dirty="0"/>
              <a:t> - </a:t>
            </a:r>
            <a:r>
              <a:rPr lang="cs-CZ" sz="2000" b="0" i="0" dirty="0" err="1"/>
              <a:t>všetky</a:t>
            </a:r>
            <a:r>
              <a:rPr lang="cs-CZ" sz="2000" b="0" i="0" dirty="0"/>
              <a:t> </a:t>
            </a:r>
            <a:r>
              <a:rPr lang="cs-CZ" sz="2000" b="0" i="0" dirty="0" err="1"/>
              <a:t>majú</a:t>
            </a:r>
            <a:r>
              <a:rPr lang="cs-CZ" sz="2000" b="0" i="0" dirty="0"/>
              <a:t> </a:t>
            </a:r>
            <a:r>
              <a:rPr lang="cs-CZ" sz="2000" b="0" i="0" dirty="0" err="1"/>
              <a:t>rovnaký</a:t>
            </a:r>
            <a:r>
              <a:rPr lang="cs-CZ" sz="2000" b="0" i="0" dirty="0"/>
              <a:t> charakter, ale sú to odlišné osoby.
Ježiš spolupracoval s </a:t>
            </a:r>
            <a:r>
              <a:rPr lang="cs-CZ" sz="2000" b="0" i="0" dirty="0" err="1"/>
              <a:t>Otcom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aktívny</a:t>
            </a:r>
            <a:r>
              <a:rPr lang="cs-CZ" sz="2000" b="0" i="0" dirty="0"/>
              <a:t> </a:t>
            </a:r>
            <a:r>
              <a:rPr lang="cs-CZ" sz="2000" b="0" i="0" dirty="0" err="1"/>
              <a:t>činiteľ</a:t>
            </a:r>
            <a:r>
              <a:rPr lang="cs-CZ" sz="2000" b="0" i="0" dirty="0"/>
              <a:t> </a:t>
            </a:r>
            <a:r>
              <a:rPr lang="cs-CZ" sz="2000" b="0" i="0" dirty="0" err="1"/>
              <a:t>pri</a:t>
            </a:r>
            <a:r>
              <a:rPr lang="cs-CZ" sz="2000" b="0" i="0" dirty="0"/>
              <a:t> </a:t>
            </a:r>
            <a:r>
              <a:rPr lang="cs-CZ" sz="2000" b="0" i="0" dirty="0" err="1"/>
              <a:t>stvorení</a:t>
            </a:r>
            <a:r>
              <a:rPr lang="cs-CZ" sz="2000" b="0" i="0" dirty="0"/>
              <a:t>. Apoštol Pavol nám to </a:t>
            </a:r>
            <a:r>
              <a:rPr lang="cs-CZ" sz="2000" b="0" i="0" dirty="0" err="1"/>
              <a:t>pripomína</a:t>
            </a:r>
            <a:r>
              <a:rPr lang="cs-CZ" sz="2000" b="0" i="0" dirty="0"/>
              <a:t>:</a:t>
            </a:r>
          </a:p>
        </p:txBody>
      </p:sp>
      <p:sp>
        <p:nvSpPr>
          <p:cNvPr id="300" name="Google Shape;300;p3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„plán </a:t>
            </a:r>
            <a:r>
              <a:rPr lang="cs-CZ" sz="2000" b="1" i="0" dirty="0" err="1"/>
              <a:t>tajomstva</a:t>
            </a:r>
            <a:r>
              <a:rPr lang="cs-CZ" sz="2000" b="1" i="0" dirty="0"/>
              <a:t> ukrytého od </a:t>
            </a:r>
            <a:r>
              <a:rPr lang="cs-CZ" sz="2000" b="1" i="0" dirty="0" err="1"/>
              <a:t>vekov</a:t>
            </a:r>
            <a:r>
              <a:rPr lang="cs-CZ" sz="2000" b="1" i="0" dirty="0"/>
              <a:t> v Bohu, </a:t>
            </a:r>
            <a:r>
              <a:rPr lang="cs-CZ" sz="2000" b="1" i="0" dirty="0" err="1"/>
              <a:t>ktorý</a:t>
            </a:r>
            <a:r>
              <a:rPr lang="cs-CZ" sz="2000" b="1" i="0" dirty="0"/>
              <a:t> </a:t>
            </a:r>
            <a:r>
              <a:rPr lang="cs-CZ" sz="2000" b="1" i="0" dirty="0" err="1"/>
              <a:t>všetko</a:t>
            </a:r>
            <a:r>
              <a:rPr lang="cs-CZ" sz="2000" b="1" i="0" dirty="0"/>
              <a:t> </a:t>
            </a:r>
            <a:r>
              <a:rPr lang="cs-CZ" sz="2000" b="1" i="0" dirty="0" err="1"/>
              <a:t>stvoril</a:t>
            </a:r>
            <a:r>
              <a:rPr lang="cs-CZ" sz="2000" b="1" i="0" dirty="0"/>
              <a:t>.“ </a:t>
            </a:r>
            <a:r>
              <a:rPr lang="cs-CZ" sz="2000" b="0" i="0" dirty="0"/>
              <a:t>(</a:t>
            </a:r>
            <a:r>
              <a:rPr lang="cs-CZ" sz="2000" b="0" i="0" dirty="0" err="1"/>
              <a:t>Efezanom</a:t>
            </a:r>
            <a:r>
              <a:rPr lang="cs-CZ" sz="2000" b="0" i="0" dirty="0"/>
              <a:t> 3,9) 
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stvoril</a:t>
            </a:r>
            <a:r>
              <a:rPr lang="cs-CZ" sz="2000" b="0" i="0" dirty="0"/>
              <a:t> tento </a:t>
            </a:r>
            <a:r>
              <a:rPr lang="cs-CZ" sz="2000" b="0" i="0" dirty="0" err="1"/>
              <a:t>svet</a:t>
            </a:r>
            <a:r>
              <a:rPr lang="cs-CZ" sz="2000" b="0" i="0" dirty="0"/>
              <a:t> v </a:t>
            </a:r>
            <a:r>
              <a:rPr lang="cs-CZ" sz="2000" b="0" i="0" dirty="0" err="1"/>
              <a:t>šiestich</a:t>
            </a:r>
            <a:r>
              <a:rPr lang="cs-CZ" sz="2000" b="0" i="0" dirty="0"/>
              <a:t> </a:t>
            </a:r>
            <a:r>
              <a:rPr lang="cs-CZ" sz="2000" b="0" i="0" dirty="0" err="1"/>
              <a:t>dňoch</a:t>
            </a:r>
            <a:r>
              <a:rPr lang="cs-CZ" sz="2000" b="0" i="0" dirty="0"/>
              <a:t> a dal nám skrze </a:t>
            </a:r>
            <a:r>
              <a:rPr lang="cs-CZ" sz="2000" b="0" i="0" dirty="0" err="1"/>
              <a:t>Ježiša</a:t>
            </a:r>
            <a:r>
              <a:rPr lang="cs-CZ" sz="2000" b="0" i="0" dirty="0"/>
              <a:t> Krista </a:t>
            </a:r>
            <a:r>
              <a:rPr lang="cs-CZ" sz="2000" b="0" i="0" dirty="0" err="1"/>
              <a:t>všetky</a:t>
            </a:r>
            <a:r>
              <a:rPr lang="cs-CZ" sz="2000" b="0" i="0" dirty="0"/>
              <a:t> dobré a dokonalé dary.
Na </a:t>
            </a:r>
            <a:r>
              <a:rPr lang="cs-CZ" sz="2000" b="0" i="0" dirty="0" err="1"/>
              <a:t>siedmy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 skončila </a:t>
            </a:r>
            <a:r>
              <a:rPr lang="cs-CZ" sz="2000" b="0" i="0" dirty="0" err="1"/>
              <a:t>Božie</a:t>
            </a:r>
            <a:r>
              <a:rPr lang="cs-CZ" sz="2000" b="0" i="0" dirty="0"/>
              <a:t> práce na </a:t>
            </a:r>
            <a:r>
              <a:rPr lang="cs-CZ" sz="2000" b="0" i="0" dirty="0" err="1"/>
              <a:t>stvorenie</a:t>
            </a:r>
            <a:r>
              <a:rPr lang="cs-CZ" sz="2000" b="0" i="0" dirty="0"/>
              <a:t>, takže </a:t>
            </a:r>
            <a:r>
              <a:rPr lang="cs-CZ" sz="2000" b="0" i="0" dirty="0" err="1"/>
              <a:t>Boh</a:t>
            </a:r>
            <a:r>
              <a:rPr lang="cs-CZ" sz="2000" b="0" i="0" dirty="0"/>
              <a:t> odpočinul. A tento </a:t>
            </a:r>
            <a:r>
              <a:rPr lang="cs-CZ" sz="2000" b="0" i="0" dirty="0" err="1"/>
              <a:t>deň</a:t>
            </a:r>
            <a:r>
              <a:rPr lang="cs-CZ" sz="2000" b="0" i="0" dirty="0"/>
              <a:t> </a:t>
            </a:r>
            <a:r>
              <a:rPr lang="cs-CZ" sz="2000" b="0" i="0" dirty="0" err="1"/>
              <a:t>oddelil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 odpočinku.</a:t>
            </a:r>
          </a:p>
        </p:txBody>
      </p:sp>
      <p:sp>
        <p:nvSpPr>
          <p:cNvPr id="307" name="Google Shape;307;p3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Siedmy</a:t>
            </a:r>
            <a:r>
              <a:rPr lang="cs-CZ" sz="2000" b="0" i="0" dirty="0"/>
              <a:t> </a:t>
            </a:r>
            <a:r>
              <a:rPr lang="cs-CZ" sz="2000" b="0" i="0" dirty="0" err="1"/>
              <a:t>deň</a:t>
            </a:r>
            <a:r>
              <a:rPr lang="cs-CZ" sz="2000" b="0" i="0" dirty="0"/>
              <a:t>
</a:t>
            </a:r>
            <a:r>
              <a:rPr lang="cs-CZ" sz="2000" b="1" i="0" dirty="0"/>
              <a:t>„Takto </a:t>
            </a:r>
            <a:r>
              <a:rPr lang="cs-CZ" sz="2000" b="1" i="0" dirty="0" err="1"/>
              <a:t>boli</a:t>
            </a:r>
            <a:r>
              <a:rPr lang="cs-CZ" sz="2000" b="1" i="0" dirty="0"/>
              <a:t> dokončené </a:t>
            </a:r>
            <a:r>
              <a:rPr lang="cs-CZ" sz="2000" b="1" i="0" dirty="0" err="1"/>
              <a:t>nebesia</a:t>
            </a:r>
            <a:r>
              <a:rPr lang="cs-CZ" sz="2000" b="1" i="0" dirty="0"/>
              <a:t>, zem i </a:t>
            </a:r>
            <a:r>
              <a:rPr lang="cs-CZ" sz="2000" b="1" i="0" dirty="0" err="1"/>
              <a:t>všetky</a:t>
            </a:r>
            <a:r>
              <a:rPr lang="cs-CZ" sz="2000" b="1" i="0" dirty="0"/>
              <a:t> </a:t>
            </a:r>
            <a:r>
              <a:rPr lang="cs-CZ" sz="2000" b="1" i="0" dirty="0" err="1"/>
              <a:t>ich</a:t>
            </a:r>
            <a:r>
              <a:rPr lang="cs-CZ" sz="2000" b="1" i="0" dirty="0"/>
              <a:t> zástupy.“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2,1)</a:t>
            </a:r>
          </a:p>
        </p:txBody>
      </p:sp>
      <p:sp>
        <p:nvSpPr>
          <p:cNvPr id="315" name="Google Shape;315;p3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</a:t>
            </a:r>
            <a:r>
              <a:rPr lang="cs-CZ" sz="2000" b="1" i="0" dirty="0" err="1"/>
              <a:t>Siedmeho</a:t>
            </a:r>
            <a:r>
              <a:rPr lang="cs-CZ" sz="2000" b="1" i="0" dirty="0"/>
              <a:t> </a:t>
            </a:r>
            <a:r>
              <a:rPr lang="cs-CZ" sz="2000" b="1" i="0" dirty="0" err="1"/>
              <a:t>dňa</a:t>
            </a:r>
            <a:r>
              <a:rPr lang="cs-CZ" sz="2000" b="1" i="0" dirty="0"/>
              <a:t> </a:t>
            </a:r>
            <a:r>
              <a:rPr lang="cs-CZ" sz="2000" b="1" i="0" dirty="0" err="1"/>
              <a:t>Boh</a:t>
            </a:r>
            <a:r>
              <a:rPr lang="cs-CZ" sz="2000" b="1" i="0" dirty="0"/>
              <a:t> dokončil svoje </a:t>
            </a:r>
            <a:r>
              <a:rPr lang="cs-CZ" sz="2000" b="1" i="0" dirty="0" err="1"/>
              <a:t>dielo</a:t>
            </a:r>
            <a:r>
              <a:rPr lang="cs-CZ" sz="2000" b="1" i="0" dirty="0"/>
              <a:t>, </a:t>
            </a:r>
            <a:r>
              <a:rPr lang="cs-CZ" sz="2000" b="1" i="0" dirty="0" err="1"/>
              <a:t>ktoré</a:t>
            </a:r>
            <a:r>
              <a:rPr lang="cs-CZ" sz="2000" b="1" i="0" dirty="0"/>
              <a:t> konal, a v </a:t>
            </a:r>
            <a:r>
              <a:rPr lang="cs-CZ" sz="2000" b="1" i="0" dirty="0" err="1"/>
              <a:t>siedmy</a:t>
            </a:r>
            <a:r>
              <a:rPr lang="cs-CZ" sz="2000" b="1" i="0" dirty="0"/>
              <a:t> </a:t>
            </a:r>
            <a:r>
              <a:rPr lang="cs-CZ" sz="2000" b="1" i="0" dirty="0" err="1"/>
              <a:t>deň</a:t>
            </a:r>
            <a:r>
              <a:rPr lang="cs-CZ" sz="2000" b="1" i="0" dirty="0"/>
              <a:t> si </a:t>
            </a:r>
            <a:r>
              <a:rPr lang="cs-CZ" sz="2000" b="1" i="0" dirty="0" err="1"/>
              <a:t>Boh</a:t>
            </a:r>
            <a:r>
              <a:rPr lang="cs-CZ" sz="2000" b="1" i="0" dirty="0"/>
              <a:t> odpočinul od </a:t>
            </a:r>
            <a:r>
              <a:rPr lang="cs-CZ" sz="2000" b="1" i="0" dirty="0" err="1"/>
              <a:t>všetkého</a:t>
            </a:r>
            <a:r>
              <a:rPr lang="cs-CZ" sz="2000" b="1" i="0" dirty="0"/>
              <a:t>, </a:t>
            </a:r>
            <a:r>
              <a:rPr lang="cs-CZ" sz="2000" b="1" i="0" dirty="0" err="1"/>
              <a:t>čo</a:t>
            </a:r>
            <a:r>
              <a:rPr lang="cs-CZ" sz="2000" b="1" i="0" dirty="0"/>
              <a:t> </a:t>
            </a:r>
            <a:r>
              <a:rPr lang="cs-CZ" sz="2000" b="1" i="0" dirty="0" err="1"/>
              <a:t>utvoril</a:t>
            </a:r>
            <a:r>
              <a:rPr lang="cs-CZ" sz="2000" b="1" i="0" dirty="0"/>
              <a:t>.“ </a:t>
            </a:r>
            <a:r>
              <a:rPr lang="cs-CZ" sz="2000" b="0" i="0" dirty="0"/>
              <a:t>(</a:t>
            </a:r>
            <a:r>
              <a:rPr lang="cs-CZ" sz="2000" b="0" i="0" dirty="0" err="1"/>
              <a:t>Genezis</a:t>
            </a:r>
            <a:r>
              <a:rPr lang="cs-CZ" sz="2000" b="0" i="0" dirty="0"/>
              <a:t> 2,2)  </a:t>
            </a:r>
          </a:p>
        </p:txBody>
      </p:sp>
      <p:sp>
        <p:nvSpPr>
          <p:cNvPr id="323" name="Google Shape;323;p3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požehnal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siedmy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posvätil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ho,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lebo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v ten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deň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prestal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vykonávať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celé svoje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stvoriteľské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dielo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ktoré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utvoril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(Genezis 2,3)</a:t>
            </a:r>
            <a:endParaRPr dirty="0"/>
          </a:p>
        </p:txBody>
      </p:sp>
      <p:sp>
        <p:nvSpPr>
          <p:cNvPr id="331" name="Google Shape;331;p3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Google Shape;33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Ale je táto stručná správa o </a:t>
            </a:r>
            <a:r>
              <a:rPr lang="cs-CZ" sz="2000" b="0" i="0" dirty="0" err="1"/>
              <a:t>počiatku</a:t>
            </a:r>
            <a:r>
              <a:rPr lang="cs-CZ" sz="2000" b="0" i="0" dirty="0"/>
              <a:t> </a:t>
            </a:r>
            <a:r>
              <a:rPr lang="cs-CZ" sz="2000" b="0" i="0" dirty="0" err="1"/>
              <a:t>naozaj</a:t>
            </a:r>
            <a:r>
              <a:rPr lang="cs-CZ" sz="2000" b="0" i="0" dirty="0"/>
              <a:t> </a:t>
            </a:r>
            <a:r>
              <a:rPr lang="cs-CZ" sz="2000" b="0" i="0" dirty="0" err="1"/>
              <a:t>vierohodná</a:t>
            </a:r>
            <a:r>
              <a:rPr lang="cs-CZ" sz="2000" b="0" i="0" dirty="0"/>
              <a:t>? Existuje aj dnes </a:t>
            </a:r>
            <a:r>
              <a:rPr lang="cs-CZ" sz="2000" b="0" i="0" dirty="0" err="1"/>
              <a:t>nejaký</a:t>
            </a:r>
            <a:r>
              <a:rPr lang="cs-CZ" sz="2000" b="0" i="0" dirty="0"/>
              <a:t> </a:t>
            </a:r>
            <a:r>
              <a:rPr lang="cs-CZ" sz="2000" b="0" i="0" dirty="0" err="1"/>
              <a:t>dôkaz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by poukazoval na </a:t>
            </a:r>
            <a:r>
              <a:rPr lang="cs-CZ" sz="2000" b="0" i="0" dirty="0" err="1"/>
              <a:t>inteligentného</a:t>
            </a:r>
            <a:r>
              <a:rPr lang="cs-CZ" sz="2000" b="0" i="0" dirty="0"/>
              <a:t> </a:t>
            </a:r>
            <a:r>
              <a:rPr lang="cs-CZ" sz="2000" b="0" i="0" dirty="0" err="1"/>
              <a:t>dizajnéra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stojí za </a:t>
            </a:r>
            <a:r>
              <a:rPr lang="cs-CZ" sz="2000" b="0" i="0" dirty="0" err="1"/>
              <a:t>vznikom</a:t>
            </a:r>
            <a:r>
              <a:rPr lang="cs-CZ" sz="2000" b="0" i="0" dirty="0"/>
              <a:t> celého vesmíru?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Ľudské</a:t>
            </a:r>
            <a:r>
              <a:rPr lang="cs-CZ" sz="2000" b="0" i="0" dirty="0"/>
              <a:t> </a:t>
            </a:r>
            <a:r>
              <a:rPr lang="cs-CZ" sz="2000" b="0" i="0" dirty="0" err="1"/>
              <a:t>telo</a:t>
            </a:r>
            <a:r>
              <a:rPr lang="cs-CZ" sz="2000" b="0" i="0" dirty="0"/>
              <a:t> nám </a:t>
            </a:r>
            <a:r>
              <a:rPr lang="cs-CZ" sz="2000" b="0" i="0" dirty="0" err="1"/>
              <a:t>dáva</a:t>
            </a:r>
            <a:r>
              <a:rPr lang="cs-CZ" sz="2000" b="0" i="0" dirty="0"/>
              <a:t> </a:t>
            </a:r>
            <a:r>
              <a:rPr lang="cs-CZ" sz="2000" b="0" i="0" dirty="0" err="1"/>
              <a:t>udivujúce</a:t>
            </a:r>
            <a:r>
              <a:rPr lang="cs-CZ" sz="2000" b="0" i="0" dirty="0"/>
              <a:t> </a:t>
            </a:r>
            <a:r>
              <a:rPr lang="cs-CZ" sz="2000" b="0" i="0" dirty="0" err="1"/>
              <a:t>dôkazy</a:t>
            </a:r>
            <a:r>
              <a:rPr lang="cs-CZ" sz="2000" b="0" i="0" dirty="0"/>
              <a:t> o dizajne a </a:t>
            </a:r>
            <a:r>
              <a:rPr lang="cs-CZ" sz="2000" b="0" i="0" dirty="0" err="1"/>
              <a:t>dizajnérovi</a:t>
            </a:r>
            <a:r>
              <a:rPr lang="cs-CZ" sz="2000" b="0" i="0" dirty="0"/>
              <a:t>. Len si </a:t>
            </a:r>
            <a:r>
              <a:rPr lang="cs-CZ" sz="2000" b="0" i="0" dirty="0" err="1"/>
              <a:t>vezmite</a:t>
            </a:r>
            <a:r>
              <a:rPr lang="cs-CZ" sz="2000" b="0" i="0" dirty="0"/>
              <a:t> jednu </a:t>
            </a:r>
            <a:r>
              <a:rPr lang="cs-CZ" sz="2000" b="0" i="0" dirty="0" err="1"/>
              <a:t>jedinú</a:t>
            </a:r>
            <a:r>
              <a:rPr lang="cs-CZ" sz="2000" b="0" i="0" dirty="0"/>
              <a:t> </a:t>
            </a:r>
            <a:r>
              <a:rPr lang="cs-CZ" sz="2000" b="0" i="0" dirty="0" err="1"/>
              <a:t>časť</a:t>
            </a:r>
            <a:r>
              <a:rPr lang="cs-CZ" sz="2000" b="0" i="0" dirty="0"/>
              <a:t> </a:t>
            </a:r>
            <a:r>
              <a:rPr lang="cs-CZ" sz="2000" b="0" i="0" dirty="0" err="1"/>
              <a:t>nášho</a:t>
            </a:r>
            <a:r>
              <a:rPr lang="cs-CZ" sz="2000" b="0" i="0" dirty="0"/>
              <a:t> </a:t>
            </a:r>
            <a:r>
              <a:rPr lang="cs-CZ" sz="2000" b="0" i="0" dirty="0" err="1"/>
              <a:t>ľudského</a:t>
            </a:r>
            <a:r>
              <a:rPr lang="cs-CZ" sz="2000" b="0" i="0" dirty="0"/>
              <a:t> </a:t>
            </a:r>
            <a:r>
              <a:rPr lang="cs-CZ" sz="2000" b="0" i="0" dirty="0" err="1"/>
              <a:t>tela</a:t>
            </a:r>
            <a:r>
              <a:rPr lang="cs-CZ" sz="2000" b="0" i="0" dirty="0"/>
              <a:t> - oko.</a:t>
            </a:r>
          </a:p>
        </p:txBody>
      </p:sp>
      <p:sp>
        <p:nvSpPr>
          <p:cNvPr id="345" name="Google Shape;345;p3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Keď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prechádzate</a:t>
            </a:r>
            <a:r>
              <a:rPr lang="cs-CZ" sz="2000" b="0" i="0" dirty="0"/>
              <a:t> v tichu, všimnete si v </a:t>
            </a:r>
            <a:r>
              <a:rPr lang="cs-CZ" sz="2000" b="0" i="0" dirty="0" err="1"/>
              <a:t>piesku</a:t>
            </a:r>
            <a:r>
              <a:rPr lang="cs-CZ" sz="2000" b="0" i="0" dirty="0"/>
              <a:t> </a:t>
            </a:r>
            <a:r>
              <a:rPr lang="cs-CZ" sz="2000" b="0" i="0" dirty="0" err="1"/>
              <a:t>pred</a:t>
            </a:r>
            <a:r>
              <a:rPr lang="cs-CZ" sz="2000" b="0" i="0" dirty="0"/>
              <a:t> </a:t>
            </a:r>
            <a:r>
              <a:rPr lang="cs-CZ" sz="2000" b="0" i="0" dirty="0" err="1"/>
              <a:t>vami</a:t>
            </a:r>
            <a:r>
              <a:rPr lang="cs-CZ" sz="2000" b="0" i="0" dirty="0"/>
              <a:t> </a:t>
            </a:r>
            <a:r>
              <a:rPr lang="cs-CZ" sz="2000" b="0" i="0" dirty="0" err="1"/>
              <a:t>odtlačky</a:t>
            </a:r>
            <a:r>
              <a:rPr lang="cs-CZ" sz="2000" b="0" i="0" dirty="0"/>
              <a:t> </a:t>
            </a:r>
            <a:r>
              <a:rPr lang="cs-CZ" sz="2000" b="0" i="0" dirty="0" err="1"/>
              <a:t>ľudských</a:t>
            </a:r>
            <a:r>
              <a:rPr lang="cs-CZ" sz="2000" b="0" i="0" dirty="0"/>
              <a:t> </a:t>
            </a:r>
            <a:r>
              <a:rPr lang="cs-CZ" sz="2000" b="0" i="0" dirty="0" err="1"/>
              <a:t>nôh</a:t>
            </a:r>
            <a:r>
              <a:rPr lang="cs-CZ" sz="2000" b="0" i="0" dirty="0"/>
              <a:t>.
Potom uvidíte </a:t>
            </a:r>
            <a:r>
              <a:rPr lang="cs-CZ" sz="2000" b="0" i="0" dirty="0" err="1"/>
              <a:t>ďalšie</a:t>
            </a:r>
            <a:r>
              <a:rPr lang="cs-CZ" sz="2000" b="0" i="0" dirty="0"/>
              <a:t> stopy a </a:t>
            </a:r>
            <a:r>
              <a:rPr lang="cs-CZ" sz="2000" b="0" i="0" dirty="0" err="1"/>
              <a:t>ešte</a:t>
            </a:r>
            <a:r>
              <a:rPr lang="cs-CZ" sz="2000" b="0" i="0" dirty="0"/>
              <a:t> </a:t>
            </a:r>
            <a:r>
              <a:rPr lang="cs-CZ" sz="2000" b="0" i="0" dirty="0" err="1"/>
              <a:t>ďalšie</a:t>
            </a:r>
            <a:r>
              <a:rPr lang="cs-CZ" sz="2000" b="0" i="0" dirty="0"/>
              <a:t>.
</a:t>
            </a:r>
            <a:r>
              <a:rPr lang="cs-CZ" sz="2000" b="0" i="0" dirty="0" err="1"/>
              <a:t>Pozeráte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, kam až </a:t>
            </a:r>
            <a:r>
              <a:rPr lang="cs-CZ" sz="2000" b="0" i="0" dirty="0" err="1"/>
              <a:t>dohliadnete</a:t>
            </a:r>
            <a:r>
              <a:rPr lang="cs-CZ" sz="2000" b="0" i="0" dirty="0"/>
              <a:t> na pláži, ale nikoho nevidíte.
</a:t>
            </a:r>
            <a:r>
              <a:rPr lang="cs-CZ" sz="2000" b="0" i="0" dirty="0" err="1"/>
              <a:t>Čo</a:t>
            </a:r>
            <a:r>
              <a:rPr lang="cs-CZ" sz="2000" b="0" i="0" dirty="0"/>
              <a:t> vám </a:t>
            </a:r>
            <a:r>
              <a:rPr lang="cs-CZ" sz="2000" b="0" i="0" dirty="0" err="1"/>
              <a:t>hovoria</a:t>
            </a:r>
            <a:r>
              <a:rPr lang="cs-CZ" sz="2000" b="0" i="0" dirty="0"/>
              <a:t> </a:t>
            </a:r>
            <a:r>
              <a:rPr lang="cs-CZ" sz="2000" b="0" i="0" dirty="0" err="1"/>
              <a:t>tieto</a:t>
            </a:r>
            <a:r>
              <a:rPr lang="cs-CZ" sz="2000" b="0" i="0" dirty="0"/>
              <a:t> stopy? </a:t>
            </a:r>
            <a:r>
              <a:rPr lang="cs-CZ" sz="2000" b="0" i="0" dirty="0" err="1"/>
              <a:t>Prezrádzajú</a:t>
            </a:r>
            <a:r>
              <a:rPr lang="cs-CZ" sz="2000" b="0" i="0" dirty="0"/>
              <a:t> nám toto: Aj </a:t>
            </a:r>
            <a:r>
              <a:rPr lang="cs-CZ" sz="2000" b="0" i="0" dirty="0" err="1"/>
              <a:t>keď</a:t>
            </a:r>
            <a:r>
              <a:rPr lang="cs-CZ" sz="2000" b="0" i="0" dirty="0"/>
              <a:t> nikoho nevidíte, </a:t>
            </a:r>
            <a:r>
              <a:rPr lang="cs-CZ" sz="2000" b="0" i="0" dirty="0" err="1"/>
              <a:t>niekto</a:t>
            </a:r>
            <a:r>
              <a:rPr lang="cs-CZ" sz="2000" b="0" i="0" dirty="0"/>
              <a:t> tam bol; </a:t>
            </a:r>
            <a:r>
              <a:rPr lang="cs-CZ" sz="2000" b="0" i="0" dirty="0" err="1"/>
              <a:t>niekto</a:t>
            </a:r>
            <a:r>
              <a:rPr lang="cs-CZ" sz="2000" b="0" i="0" dirty="0"/>
              <a:t> </a:t>
            </a:r>
            <a:r>
              <a:rPr lang="cs-CZ" sz="2000" b="0" i="0" dirty="0" err="1"/>
              <a:t>išiel</a:t>
            </a:r>
            <a:r>
              <a:rPr lang="cs-CZ" sz="2000" b="0" i="0" dirty="0"/>
              <a:t> po pláži </a:t>
            </a:r>
            <a:r>
              <a:rPr lang="cs-CZ" sz="2000" b="0" i="0" dirty="0" err="1"/>
              <a:t>pred</a:t>
            </a:r>
            <a:r>
              <a:rPr lang="cs-CZ" sz="2000" b="0" i="0" dirty="0"/>
              <a:t> </a:t>
            </a:r>
            <a:r>
              <a:rPr lang="cs-CZ" sz="2000" b="0" i="0" dirty="0" err="1"/>
              <a:t>vami</a:t>
            </a:r>
            <a:r>
              <a:rPr lang="cs-CZ" sz="2000" b="0" i="0" dirty="0"/>
              <a:t>.
</a:t>
            </a:r>
            <a:r>
              <a:rPr lang="cs-CZ" sz="2000" b="0" i="0" dirty="0" err="1"/>
              <a:t>Dovoľte</a:t>
            </a:r>
            <a:r>
              <a:rPr lang="cs-CZ" sz="2000" b="0" i="0" dirty="0"/>
              <a:t> mi vám </a:t>
            </a:r>
            <a:r>
              <a:rPr lang="cs-CZ" sz="2000" b="0" i="0" dirty="0" err="1"/>
              <a:t>položiť</a:t>
            </a:r>
            <a:r>
              <a:rPr lang="cs-CZ" sz="2000" b="0" i="0" dirty="0"/>
              <a:t> </a:t>
            </a:r>
            <a:r>
              <a:rPr lang="cs-CZ" sz="2000" b="0" i="0" dirty="0" err="1"/>
              <a:t>inú</a:t>
            </a:r>
            <a:r>
              <a:rPr lang="cs-CZ" sz="2000" b="0" i="0" dirty="0"/>
              <a:t> otázku.</a:t>
            </a:r>
          </a:p>
        </p:txBody>
      </p:sp>
      <p:sp>
        <p:nvSpPr>
          <p:cNvPr id="84" name="Google Shape;84;p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Vedci</a:t>
            </a:r>
            <a:r>
              <a:rPr lang="cs-CZ" sz="2000" b="0" i="0" dirty="0"/>
              <a:t> nám </a:t>
            </a:r>
            <a:r>
              <a:rPr lang="cs-CZ" sz="2000" b="0" i="0" dirty="0" err="1"/>
              <a:t>hovoria</a:t>
            </a:r>
            <a:r>
              <a:rPr lang="cs-CZ" sz="2000" b="0" i="0" dirty="0"/>
              <a:t>, že jemný dizajn rohovky a </a:t>
            </a:r>
            <a:r>
              <a:rPr lang="cs-CZ" sz="2000" b="0" i="0" dirty="0" err="1"/>
              <a:t>šošovky</a:t>
            </a:r>
            <a:r>
              <a:rPr lang="cs-CZ" sz="2000" b="0" i="0" dirty="0"/>
              <a:t> v </a:t>
            </a:r>
            <a:r>
              <a:rPr lang="cs-CZ" sz="2000" b="0" i="0" dirty="0" err="1"/>
              <a:t>našom</a:t>
            </a:r>
            <a:r>
              <a:rPr lang="cs-CZ" sz="2000" b="0" i="0" dirty="0"/>
              <a:t> oku je tak </a:t>
            </a:r>
            <a:r>
              <a:rPr lang="cs-CZ" sz="2000" b="0" i="0" dirty="0" err="1"/>
              <a:t>skvelý</a:t>
            </a:r>
            <a:r>
              <a:rPr lang="cs-CZ" sz="2000" b="0" i="0" dirty="0"/>
              <a:t>, že aj vysoko </a:t>
            </a:r>
            <a:r>
              <a:rPr lang="cs-CZ" sz="2000" b="0" i="0" dirty="0" err="1"/>
              <a:t>kvalitné</a:t>
            </a:r>
            <a:r>
              <a:rPr lang="cs-CZ" sz="2000" b="0" i="0" dirty="0"/>
              <a:t> fotoaparáty </a:t>
            </a:r>
            <a:r>
              <a:rPr lang="cs-CZ" sz="2000" b="0" i="0" dirty="0" err="1"/>
              <a:t>vyzerajú</a:t>
            </a:r>
            <a:r>
              <a:rPr lang="cs-CZ" sz="2000" b="0" i="0" dirty="0"/>
              <a:t> v porovnaní s </a:t>
            </a:r>
            <a:r>
              <a:rPr lang="cs-CZ" sz="2000" b="0" i="0" dirty="0" err="1"/>
              <a:t>okom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detské</a:t>
            </a:r>
            <a:r>
              <a:rPr lang="cs-CZ" sz="2000" b="0" i="0" dirty="0"/>
              <a:t> hračky.
Oko </a:t>
            </a:r>
            <a:r>
              <a:rPr lang="cs-CZ" sz="2000" b="0" i="0" dirty="0" err="1"/>
              <a:t>mení</a:t>
            </a:r>
            <a:r>
              <a:rPr lang="cs-CZ" sz="2000" b="0" i="0" dirty="0"/>
              <a:t> </a:t>
            </a:r>
            <a:r>
              <a:rPr lang="cs-CZ" sz="2000" b="0" i="0" dirty="0" err="1"/>
              <a:t>svetlo</a:t>
            </a:r>
            <a:r>
              <a:rPr lang="cs-CZ" sz="2000" b="0" i="0" dirty="0"/>
              <a:t> na </a:t>
            </a:r>
            <a:r>
              <a:rPr lang="cs-CZ" sz="2000" b="0" i="0" dirty="0" err="1"/>
              <a:t>informácie</a:t>
            </a:r>
            <a:r>
              <a:rPr lang="cs-CZ" sz="2000" b="0" i="0" dirty="0"/>
              <a:t>, aby tomu </a:t>
            </a:r>
            <a:r>
              <a:rPr lang="cs-CZ" sz="2000" b="0" i="0" dirty="0" err="1"/>
              <a:t>mozog</a:t>
            </a:r>
            <a:r>
              <a:rPr lang="cs-CZ" sz="2000" b="0" i="0" dirty="0"/>
              <a:t> </a:t>
            </a:r>
            <a:r>
              <a:rPr lang="cs-CZ" sz="2000" b="0" i="0" dirty="0" err="1"/>
              <a:t>rozumel</a:t>
            </a:r>
            <a:r>
              <a:rPr lang="cs-CZ" sz="2000" b="0" i="0" dirty="0"/>
              <a:t>, </a:t>
            </a:r>
            <a:r>
              <a:rPr lang="cs-CZ" sz="2000" b="0" i="0" dirty="0" err="1"/>
              <a:t>čo</a:t>
            </a:r>
            <a:r>
              <a:rPr lang="cs-CZ" sz="2000" b="0" i="0" dirty="0"/>
              <a:t> ani </a:t>
            </a:r>
            <a:r>
              <a:rPr lang="cs-CZ" sz="2000" b="0" i="0" dirty="0" err="1"/>
              <a:t>najšpičkovejšie</a:t>
            </a:r>
            <a:r>
              <a:rPr lang="cs-CZ" sz="2000" b="0" i="0" dirty="0"/>
              <a:t> </a:t>
            </a:r>
            <a:r>
              <a:rPr lang="cs-CZ" sz="2000" b="0" i="0" dirty="0" err="1"/>
              <a:t>laboratória</a:t>
            </a:r>
            <a:r>
              <a:rPr lang="cs-CZ" sz="2000" b="0" i="0" dirty="0"/>
              <a:t> na </a:t>
            </a:r>
            <a:r>
              <a:rPr lang="cs-CZ" sz="2000" b="0" i="0" dirty="0" err="1"/>
              <a:t>svete</a:t>
            </a:r>
            <a:r>
              <a:rPr lang="cs-CZ" sz="2000" b="0" i="0" dirty="0"/>
              <a:t> </a:t>
            </a:r>
            <a:r>
              <a:rPr lang="cs-CZ" sz="2000" b="0" i="0" dirty="0" err="1"/>
              <a:t>nie</a:t>
            </a:r>
            <a:r>
              <a:rPr lang="cs-CZ" sz="2000" b="0" i="0" dirty="0"/>
              <a:t> sú schopné </a:t>
            </a:r>
            <a:r>
              <a:rPr lang="cs-CZ" sz="2000" b="0" i="0" dirty="0" err="1"/>
              <a:t>napodobniť</a:t>
            </a:r>
            <a:r>
              <a:rPr lang="cs-CZ" sz="2000" b="0" i="0" dirty="0"/>
              <a:t>.
</a:t>
            </a:r>
            <a:r>
              <a:rPr lang="cs-CZ" sz="2000" b="0" i="0" dirty="0" err="1"/>
              <a:t>Mozgové</a:t>
            </a:r>
            <a:r>
              <a:rPr lang="cs-CZ" sz="2000" b="0" i="0" dirty="0"/>
              <a:t> </a:t>
            </a:r>
            <a:r>
              <a:rPr lang="cs-CZ" sz="2000" b="0" i="0" dirty="0" err="1"/>
              <a:t>bunky</a:t>
            </a:r>
            <a:r>
              <a:rPr lang="cs-CZ" sz="2000" b="0" i="0" dirty="0"/>
              <a:t> </a:t>
            </a:r>
            <a:r>
              <a:rPr lang="cs-CZ" sz="2000" b="0" i="0" dirty="0" err="1"/>
              <a:t>zmenia</a:t>
            </a:r>
            <a:r>
              <a:rPr lang="cs-CZ" sz="2000" b="0" i="0" dirty="0"/>
              <a:t> </a:t>
            </a:r>
            <a:r>
              <a:rPr lang="cs-CZ" sz="2000" b="0" i="0" dirty="0" err="1"/>
              <a:t>tieto</a:t>
            </a:r>
            <a:r>
              <a:rPr lang="cs-CZ" sz="2000" b="0" i="0" dirty="0"/>
              <a:t> </a:t>
            </a:r>
            <a:r>
              <a:rPr lang="cs-CZ" sz="2000" b="0" i="0" dirty="0" err="1"/>
              <a:t>informácie</a:t>
            </a:r>
            <a:r>
              <a:rPr lang="cs-CZ" sz="2000" b="0" i="0" dirty="0"/>
              <a:t> na zázrak, </a:t>
            </a:r>
            <a:r>
              <a:rPr lang="cs-CZ" sz="2000" b="0" i="0" dirty="0" err="1"/>
              <a:t>ktorému</a:t>
            </a:r>
            <a:r>
              <a:rPr lang="cs-CZ" sz="2000" b="0" i="0" dirty="0"/>
              <a:t> </a:t>
            </a:r>
            <a:r>
              <a:rPr lang="cs-CZ" sz="2000" b="0" i="0" dirty="0" err="1"/>
              <a:t>hovoríme</a:t>
            </a:r>
            <a:r>
              <a:rPr lang="cs-CZ" sz="2000" b="0" i="0" dirty="0"/>
              <a:t> zrak - to je dizajn, </a:t>
            </a:r>
            <a:r>
              <a:rPr lang="cs-CZ" sz="2000" b="0" i="0" dirty="0" err="1"/>
              <a:t>ktorý</a:t>
            </a:r>
            <a:r>
              <a:rPr lang="cs-CZ" sz="2000" b="0" i="0" dirty="0"/>
              <a:t> aj </a:t>
            </a:r>
            <a:r>
              <a:rPr lang="cs-CZ" sz="2000" b="0" i="0" dirty="0" err="1"/>
              <a:t>tí</a:t>
            </a:r>
            <a:r>
              <a:rPr lang="cs-CZ" sz="2000" b="0" i="0" dirty="0"/>
              <a:t> </a:t>
            </a:r>
            <a:r>
              <a:rPr lang="cs-CZ" sz="2000" b="0" i="0" dirty="0" err="1"/>
              <a:t>najbystrejší</a:t>
            </a:r>
            <a:r>
              <a:rPr lang="cs-CZ" sz="2000" b="0" i="0" dirty="0"/>
              <a:t> a </a:t>
            </a:r>
            <a:r>
              <a:rPr lang="cs-CZ" sz="2000" b="0" i="0" dirty="0" err="1"/>
              <a:t>najinteligentnejší</a:t>
            </a:r>
            <a:r>
              <a:rPr lang="cs-CZ" sz="2000" b="0" i="0" dirty="0"/>
              <a:t> </a:t>
            </a:r>
            <a:r>
              <a:rPr lang="cs-CZ" sz="2000" b="0" i="0" dirty="0" err="1"/>
              <a:t>vedci</a:t>
            </a:r>
            <a:r>
              <a:rPr lang="cs-CZ" sz="2000" b="0" i="0" dirty="0"/>
              <a:t> na </a:t>
            </a:r>
            <a:r>
              <a:rPr lang="cs-CZ" sz="2000" b="0" i="0" dirty="0" err="1"/>
              <a:t>svete</a:t>
            </a:r>
            <a:r>
              <a:rPr lang="cs-CZ" sz="2000" b="0" i="0" dirty="0"/>
              <a:t> </a:t>
            </a:r>
            <a:r>
              <a:rPr lang="cs-CZ" sz="2000" b="0" i="0" dirty="0" err="1"/>
              <a:t>nemôžu</a:t>
            </a:r>
            <a:r>
              <a:rPr lang="cs-CZ" sz="2000" b="0" i="0" dirty="0"/>
              <a:t> </a:t>
            </a:r>
            <a:r>
              <a:rPr lang="cs-CZ" sz="2000" b="0" i="0" dirty="0" err="1"/>
              <a:t>skopírovať</a:t>
            </a:r>
            <a:r>
              <a:rPr lang="cs-CZ" sz="2000" b="0" i="0" dirty="0"/>
              <a:t> či </a:t>
            </a:r>
            <a:r>
              <a:rPr lang="cs-CZ" sz="2000" b="0" i="0" dirty="0" err="1"/>
              <a:t>vylepšiť</a:t>
            </a:r>
            <a:r>
              <a:rPr lang="cs-CZ" sz="2000" b="0" i="0" dirty="0"/>
              <a:t>. 
</a:t>
            </a:r>
            <a:r>
              <a:rPr lang="cs-CZ" sz="2000" b="0" i="0" dirty="0" err="1"/>
              <a:t>Nie</a:t>
            </a:r>
            <a:r>
              <a:rPr lang="cs-CZ" sz="2000" b="0" i="0" dirty="0"/>
              <a:t> je možné, aby </a:t>
            </a:r>
            <a:r>
              <a:rPr lang="cs-CZ" sz="2000" b="0" i="0" dirty="0" err="1"/>
              <a:t>sa</a:t>
            </a:r>
            <a:r>
              <a:rPr lang="cs-CZ" sz="2000" b="0" i="0" dirty="0"/>
              <a:t> oko </a:t>
            </a:r>
            <a:r>
              <a:rPr lang="cs-CZ" sz="2000" b="0" i="0" dirty="0" err="1"/>
              <a:t>postupne</a:t>
            </a:r>
            <a:r>
              <a:rPr lang="cs-CZ" sz="2000" b="0" i="0" dirty="0"/>
              <a:t> </a:t>
            </a:r>
            <a:r>
              <a:rPr lang="cs-CZ" sz="2000" b="0" i="0" dirty="0" err="1"/>
              <a:t>vyvíjalo</a:t>
            </a:r>
            <a:r>
              <a:rPr lang="cs-CZ" sz="2000" b="0" i="0" dirty="0"/>
              <a:t>, </a:t>
            </a:r>
            <a:r>
              <a:rPr lang="cs-CZ" sz="2000" b="0" i="0" dirty="0" err="1"/>
              <a:t>pretože</a:t>
            </a:r>
            <a:r>
              <a:rPr lang="cs-CZ" sz="2000" b="0" i="0" dirty="0"/>
              <a:t> </a:t>
            </a:r>
            <a:r>
              <a:rPr lang="cs-CZ" sz="2000" b="0" i="0" dirty="0" err="1"/>
              <a:t>všetky</a:t>
            </a:r>
            <a:r>
              <a:rPr lang="cs-CZ" sz="2000" b="0" i="0" dirty="0"/>
              <a:t> toto </a:t>
            </a:r>
            <a:r>
              <a:rPr lang="cs-CZ" sz="2000" b="0" i="0" dirty="0" err="1"/>
              <a:t>zložité</a:t>
            </a:r>
            <a:r>
              <a:rPr lang="cs-CZ" sz="2000" b="0" i="0" dirty="0"/>
              <a:t> procesy a </a:t>
            </a:r>
            <a:r>
              <a:rPr lang="cs-CZ" sz="2000" b="0" i="0" dirty="0" err="1"/>
              <a:t>súčasti</a:t>
            </a:r>
            <a:r>
              <a:rPr lang="cs-CZ" sz="2000" b="0" i="0" dirty="0"/>
              <a:t> by museli </a:t>
            </a:r>
            <a:r>
              <a:rPr lang="cs-CZ" sz="2000" b="0" i="0" dirty="0" err="1"/>
              <a:t>vzniknúť</a:t>
            </a:r>
            <a:r>
              <a:rPr lang="cs-CZ" sz="2000" b="0" i="0" dirty="0"/>
              <a:t> naraz, aby mohlo byť oko </a:t>
            </a:r>
            <a:r>
              <a:rPr lang="cs-CZ" sz="2000" b="0" i="0" dirty="0" err="1"/>
              <a:t>funkčné</a:t>
            </a:r>
            <a:r>
              <a:rPr lang="cs-CZ" sz="2000" b="0" i="0" dirty="0"/>
              <a:t> a </a:t>
            </a:r>
            <a:r>
              <a:rPr lang="cs-CZ" sz="2000" b="0" i="0" dirty="0" err="1"/>
              <a:t>prospešné</a:t>
            </a:r>
            <a:r>
              <a:rPr lang="cs-CZ" sz="2000" b="0" i="0" dirty="0"/>
              <a:t>.
Oko </a:t>
            </a:r>
            <a:r>
              <a:rPr lang="cs-CZ" sz="2000" b="0" i="0" dirty="0" err="1"/>
              <a:t>nie</a:t>
            </a:r>
            <a:r>
              <a:rPr lang="cs-CZ" sz="2000" b="0" i="0" dirty="0"/>
              <a:t> je len čisto </a:t>
            </a:r>
            <a:r>
              <a:rPr lang="cs-CZ" sz="2000" b="0" i="0" dirty="0" err="1"/>
              <a:t>funkčné</a:t>
            </a:r>
            <a:r>
              <a:rPr lang="cs-CZ" sz="2000" b="0" i="0" dirty="0"/>
              <a:t>, ale </a:t>
            </a:r>
            <a:r>
              <a:rPr lang="cs-CZ" sz="2000" b="0" i="0" dirty="0" err="1"/>
              <a:t>dáva</a:t>
            </a:r>
            <a:r>
              <a:rPr lang="cs-CZ" sz="2000" b="0" i="0" dirty="0"/>
              <a:t> nám </a:t>
            </a:r>
            <a:r>
              <a:rPr lang="cs-CZ" sz="2000" b="0" i="0" dirty="0" err="1"/>
              <a:t>dôkaz</a:t>
            </a:r>
            <a:r>
              <a:rPr lang="cs-CZ" sz="2000" b="0" i="0" dirty="0"/>
              <a:t> o </a:t>
            </a:r>
            <a:r>
              <a:rPr lang="cs-CZ" sz="2000" b="0" i="0" dirty="0" err="1"/>
              <a:t>milujúcom</a:t>
            </a:r>
            <a:r>
              <a:rPr lang="cs-CZ" sz="2000" b="0" i="0" dirty="0"/>
              <a:t> </a:t>
            </a:r>
            <a:r>
              <a:rPr lang="cs-CZ" sz="2000" b="0" i="0" dirty="0" err="1"/>
              <a:t>Stvoriteľovi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chce, aby </a:t>
            </a:r>
            <a:r>
              <a:rPr lang="cs-CZ" sz="2000" b="0" i="0" dirty="0" err="1"/>
              <a:t>sme</a:t>
            </a:r>
            <a:r>
              <a:rPr lang="cs-CZ" sz="2000" b="0" i="0" dirty="0"/>
              <a:t> </a:t>
            </a:r>
            <a:r>
              <a:rPr lang="cs-CZ" sz="2000" b="0" i="0" dirty="0" err="1"/>
              <a:t>videli</a:t>
            </a:r>
            <a:r>
              <a:rPr lang="cs-CZ" sz="2000" b="0" i="0" dirty="0"/>
              <a:t> krásu, </a:t>
            </a:r>
            <a:r>
              <a:rPr lang="cs-CZ" sz="2000" b="0" i="0" dirty="0" err="1"/>
              <a:t>ktorú</a:t>
            </a:r>
            <a:r>
              <a:rPr lang="cs-CZ" sz="2000" b="0" i="0" dirty="0"/>
              <a:t> </a:t>
            </a:r>
            <a:r>
              <a:rPr lang="cs-CZ" sz="2000" b="0" i="0" dirty="0" err="1"/>
              <a:t>pre</a:t>
            </a:r>
            <a:r>
              <a:rPr lang="cs-CZ" sz="2000" b="0" i="0" dirty="0"/>
              <a:t> nás </a:t>
            </a:r>
            <a:r>
              <a:rPr lang="cs-CZ" sz="2000" b="0" i="0" dirty="0" err="1"/>
              <a:t>vytvoril</a:t>
            </a:r>
            <a:r>
              <a:rPr lang="cs-CZ" sz="2000" b="0" i="0" dirty="0"/>
              <a:t> v </a:t>
            </a:r>
            <a:r>
              <a:rPr lang="cs-CZ" sz="2000" b="0" i="0" dirty="0" err="1"/>
              <a:t>celom</a:t>
            </a:r>
            <a:r>
              <a:rPr lang="cs-CZ" sz="2000" b="0" i="0" dirty="0"/>
              <a:t> vesmíre.
</a:t>
            </a:r>
            <a:r>
              <a:rPr lang="cs-CZ" sz="2000" b="0" i="0" dirty="0" err="1"/>
              <a:t>Niet</a:t>
            </a:r>
            <a:r>
              <a:rPr lang="cs-CZ" sz="2000" b="0" i="0" dirty="0"/>
              <a:t> divu, že žalmista </a:t>
            </a:r>
            <a:r>
              <a:rPr lang="cs-CZ" sz="2000" b="0" i="0" dirty="0" err="1"/>
              <a:t>napísal</a:t>
            </a:r>
            <a:r>
              <a:rPr lang="cs-CZ" sz="2000" b="0" i="0" dirty="0"/>
              <a:t>:</a:t>
            </a:r>
          </a:p>
        </p:txBody>
      </p:sp>
      <p:sp>
        <p:nvSpPr>
          <p:cNvPr id="351" name="Google Shape;351;p4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Oslavovať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ťa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budem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preto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že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hrozne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predivne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utvorený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Predivné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sú tvoje skutky,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moja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duša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to zná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veľmi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dobre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(Žalmy 139,14)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Ľudské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telo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duša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sú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veľmi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komplikované a mohli byť navrhnuté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iba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veľmi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inteligentným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Dizajnérom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  <a:endParaRPr b="0" dirty="0"/>
          </a:p>
        </p:txBody>
      </p:sp>
      <p:sp>
        <p:nvSpPr>
          <p:cNvPr id="357" name="Google Shape;357;p4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Rovnako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ľudské</a:t>
            </a:r>
            <a:r>
              <a:rPr lang="cs-CZ" sz="2000" b="0" i="0" dirty="0"/>
              <a:t> stopy v </a:t>
            </a:r>
            <a:r>
              <a:rPr lang="cs-CZ" sz="2000" b="0" i="0" dirty="0" err="1"/>
              <a:t>piesku</a:t>
            </a:r>
            <a:r>
              <a:rPr lang="cs-CZ" sz="2000" b="0" i="0" dirty="0"/>
              <a:t> - aj tu </a:t>
            </a:r>
            <a:r>
              <a:rPr lang="cs-CZ" sz="2000" b="0" i="0" dirty="0" err="1"/>
              <a:t>vieme</a:t>
            </a:r>
            <a:r>
              <a:rPr lang="cs-CZ" sz="2000" b="0" i="0" dirty="0"/>
              <a:t>, že tu </a:t>
            </a:r>
            <a:r>
              <a:rPr lang="cs-CZ" sz="2000" b="0" i="0" dirty="0" err="1"/>
              <a:t>niekto</a:t>
            </a:r>
            <a:r>
              <a:rPr lang="cs-CZ" sz="2000" b="0" i="0" dirty="0"/>
              <a:t> bol, aj </a:t>
            </a:r>
            <a:r>
              <a:rPr lang="cs-CZ" sz="2000" b="0" i="0" dirty="0" err="1"/>
              <a:t>keď</a:t>
            </a:r>
            <a:r>
              <a:rPr lang="cs-CZ" sz="2000" b="0" i="0" dirty="0"/>
              <a:t> </a:t>
            </a:r>
            <a:r>
              <a:rPr lang="cs-CZ" sz="2000" b="0" i="0" dirty="0" err="1"/>
              <a:t>sme</a:t>
            </a:r>
            <a:r>
              <a:rPr lang="cs-CZ" sz="2000" b="0" i="0" dirty="0"/>
              <a:t> ho nikdy </a:t>
            </a:r>
            <a:r>
              <a:rPr lang="cs-CZ" sz="2000" b="0" i="0" dirty="0" err="1"/>
              <a:t>nevideli</a:t>
            </a:r>
            <a:r>
              <a:rPr lang="cs-CZ" sz="2000" b="0" i="0" dirty="0"/>
              <a:t>.
Takže </a:t>
            </a:r>
            <a:r>
              <a:rPr lang="cs-CZ" sz="2000" b="0" i="0" dirty="0" err="1"/>
              <a:t>keď</a:t>
            </a:r>
            <a:r>
              <a:rPr lang="cs-CZ" sz="2000" b="0" i="0" dirty="0"/>
              <a:t> vidíme </a:t>
            </a:r>
            <a:r>
              <a:rPr lang="cs-CZ" sz="2000" b="0" i="0" dirty="0" err="1"/>
              <a:t>veci</a:t>
            </a:r>
            <a:r>
              <a:rPr lang="cs-CZ" sz="2000" b="0" i="0" dirty="0"/>
              <a:t> v </a:t>
            </a:r>
            <a:r>
              <a:rPr lang="cs-CZ" sz="2000" b="0" i="0" dirty="0" err="1"/>
              <a:t>našom</a:t>
            </a:r>
            <a:r>
              <a:rPr lang="cs-CZ" sz="2000" b="0" i="0" dirty="0"/>
              <a:t> </a:t>
            </a:r>
            <a:r>
              <a:rPr lang="cs-CZ" sz="2000" b="0" i="0" dirty="0" err="1"/>
              <a:t>prirodzenom</a:t>
            </a:r>
            <a:r>
              <a:rPr lang="cs-CZ" sz="2000" b="0" i="0" dirty="0"/>
              <a:t> </a:t>
            </a:r>
            <a:r>
              <a:rPr lang="cs-CZ" sz="2000" b="0" i="0" dirty="0" err="1"/>
              <a:t>svete</a:t>
            </a:r>
            <a:r>
              <a:rPr lang="cs-CZ" sz="2000" b="0" i="0" dirty="0"/>
              <a:t>, </a:t>
            </a:r>
            <a:r>
              <a:rPr lang="cs-CZ" sz="2000" b="0" i="0" dirty="0" err="1"/>
              <a:t>ktoré</a:t>
            </a:r>
            <a:r>
              <a:rPr lang="cs-CZ" sz="2000" b="0" i="0" dirty="0"/>
              <a:t> </a:t>
            </a:r>
            <a:r>
              <a:rPr lang="cs-CZ" sz="2000" b="0" i="0" dirty="0" err="1"/>
              <a:t>vyžadujú</a:t>
            </a:r>
            <a:r>
              <a:rPr lang="cs-CZ" sz="2000" b="0" i="0" dirty="0"/>
              <a:t> dizajn, </a:t>
            </a:r>
            <a:r>
              <a:rPr lang="cs-CZ" sz="2000" b="0" i="0" dirty="0" err="1"/>
              <a:t>inteligenciu</a:t>
            </a:r>
            <a:r>
              <a:rPr lang="cs-CZ" sz="2000" b="0" i="0" dirty="0"/>
              <a:t> a srdce, </a:t>
            </a:r>
            <a:r>
              <a:rPr lang="cs-CZ" sz="2000" b="0" i="0" dirty="0" err="1"/>
              <a:t>ktoré</a:t>
            </a:r>
            <a:r>
              <a:rPr lang="cs-CZ" sz="2000" b="0" i="0" dirty="0"/>
              <a:t> </a:t>
            </a:r>
            <a:r>
              <a:rPr lang="cs-CZ" sz="2000" b="0" i="0" dirty="0" err="1"/>
              <a:t>ocenia</a:t>
            </a:r>
            <a:r>
              <a:rPr lang="cs-CZ" sz="2000" b="0" i="0" dirty="0"/>
              <a:t> krásu, sú to stopy, </a:t>
            </a:r>
            <a:r>
              <a:rPr lang="cs-CZ" sz="2000" b="0" i="0" dirty="0" err="1"/>
              <a:t>ktoré</a:t>
            </a:r>
            <a:r>
              <a:rPr lang="cs-CZ" sz="2000" b="0" i="0" dirty="0"/>
              <a:t> nám </a:t>
            </a:r>
            <a:r>
              <a:rPr lang="cs-CZ" sz="2000" b="0" i="0" dirty="0" err="1"/>
              <a:t>hovoria</a:t>
            </a:r>
            <a:r>
              <a:rPr lang="cs-CZ" sz="2000" b="0" i="0" dirty="0"/>
              <a:t>, že musí </a:t>
            </a:r>
            <a:r>
              <a:rPr lang="cs-CZ" sz="2000" b="0" i="0" dirty="0" err="1"/>
              <a:t>existovať</a:t>
            </a:r>
            <a:r>
              <a:rPr lang="cs-CZ" sz="2000" b="0" i="0" dirty="0"/>
              <a:t> </a:t>
            </a:r>
            <a:r>
              <a:rPr lang="cs-CZ" sz="2000" b="0" i="0" dirty="0" err="1"/>
              <a:t>niekto</a:t>
            </a:r>
            <a:r>
              <a:rPr lang="cs-CZ" sz="2000" b="0" i="0" dirty="0"/>
              <a:t>, </a:t>
            </a:r>
            <a:r>
              <a:rPr lang="cs-CZ" sz="2000" b="0" i="0" dirty="0" err="1"/>
              <a:t>kto</a:t>
            </a:r>
            <a:r>
              <a:rPr lang="cs-CZ" sz="2000" b="0" i="0" dirty="0"/>
              <a:t> </a:t>
            </a:r>
            <a:r>
              <a:rPr lang="cs-CZ" sz="2000" b="0" i="0" dirty="0" err="1"/>
              <a:t>všetky</a:t>
            </a:r>
            <a:r>
              <a:rPr lang="cs-CZ" sz="2000" b="0" i="0" dirty="0"/>
              <a:t> </a:t>
            </a:r>
            <a:r>
              <a:rPr lang="cs-CZ" sz="2000" b="0" i="0" dirty="0" err="1"/>
              <a:t>tieto</a:t>
            </a:r>
            <a:r>
              <a:rPr lang="cs-CZ" sz="2000" b="0" i="0" dirty="0"/>
              <a:t> </a:t>
            </a:r>
            <a:r>
              <a:rPr lang="cs-CZ" sz="2000" b="0" i="0" dirty="0" err="1"/>
              <a:t>veci</a:t>
            </a:r>
            <a:r>
              <a:rPr lang="cs-CZ" sz="2000" b="0" i="0" dirty="0"/>
              <a:t> urobil!</a:t>
            </a:r>
          </a:p>
        </p:txBody>
      </p:sp>
      <p:sp>
        <p:nvSpPr>
          <p:cNvPr id="365" name="Google Shape;365;p4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0" name="Google Shape;37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/>
            <a:r>
              <a:rPr lang="cs-CZ" sz="2000" b="0" i="0" dirty="0"/>
              <a:t>Len si </a:t>
            </a:r>
            <a:r>
              <a:rPr lang="cs-CZ" sz="2000" b="0" i="0" dirty="0" err="1"/>
              <a:t>spomeňte</a:t>
            </a:r>
            <a:r>
              <a:rPr lang="cs-CZ" sz="2000" b="0" i="0" dirty="0"/>
              <a:t> na </a:t>
            </a:r>
            <a:r>
              <a:rPr lang="cs-CZ" sz="2000" b="0" i="0" dirty="0" err="1"/>
              <a:t>migráciu</a:t>
            </a:r>
            <a:r>
              <a:rPr lang="cs-CZ" sz="2000" b="0" i="0" dirty="0"/>
              <a:t> </a:t>
            </a:r>
            <a:r>
              <a:rPr lang="cs-CZ" sz="2000" b="0" i="0" dirty="0" err="1"/>
              <a:t>vtákov</a:t>
            </a:r>
            <a:r>
              <a:rPr lang="cs-CZ" sz="2000" b="0" i="0" dirty="0"/>
              <a:t>, jednu z </a:t>
            </a:r>
            <a:r>
              <a:rPr lang="cs-CZ" sz="2000" b="0" i="0" dirty="0" err="1"/>
              <a:t>najväčších</a:t>
            </a:r>
            <a:r>
              <a:rPr lang="cs-CZ" sz="2000" b="0" i="0" dirty="0"/>
              <a:t> </a:t>
            </a:r>
            <a:r>
              <a:rPr lang="cs-CZ" sz="2000" b="0" i="0" dirty="0" err="1"/>
              <a:t>hádaniek</a:t>
            </a:r>
            <a:r>
              <a:rPr lang="cs-CZ" sz="2000" b="0" i="0" dirty="0"/>
              <a:t> </a:t>
            </a:r>
            <a:r>
              <a:rPr lang="cs-CZ" sz="2000" b="0" i="0" dirty="0" err="1"/>
              <a:t>prírody</a:t>
            </a:r>
            <a:r>
              <a:rPr lang="cs-CZ" sz="2000" b="0" i="0" dirty="0"/>
              <a:t>.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môžu</a:t>
            </a:r>
            <a:r>
              <a:rPr lang="cs-CZ" sz="2000" b="0" i="0" dirty="0"/>
              <a:t> </a:t>
            </a:r>
            <a:r>
              <a:rPr lang="cs-CZ" sz="2000" b="0" i="0" dirty="0" err="1"/>
              <a:t>vtáky</a:t>
            </a:r>
            <a:r>
              <a:rPr lang="cs-CZ" sz="2000" b="0" i="0" dirty="0"/>
              <a:t>, </a:t>
            </a:r>
            <a:r>
              <a:rPr lang="cs-CZ" sz="2000" b="0" i="0" dirty="0" err="1"/>
              <a:t>ktoré</a:t>
            </a:r>
            <a:r>
              <a:rPr lang="cs-CZ" sz="2000" b="0" i="0" dirty="0"/>
              <a:t> </a:t>
            </a:r>
            <a:r>
              <a:rPr lang="cs-CZ" sz="2000" b="0" i="0" dirty="0" err="1"/>
              <a:t>vážia</a:t>
            </a:r>
            <a:r>
              <a:rPr lang="cs-CZ" sz="2000" b="0" i="0" dirty="0"/>
              <a:t> </a:t>
            </a:r>
            <a:r>
              <a:rPr lang="cs-CZ" sz="2000" b="0" i="0" dirty="0" err="1"/>
              <a:t>menej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tridsať</a:t>
            </a:r>
            <a:r>
              <a:rPr lang="cs-CZ" sz="2000" b="0" i="0" dirty="0"/>
              <a:t> </a:t>
            </a:r>
            <a:r>
              <a:rPr lang="cs-CZ" sz="2000" b="0" i="0" dirty="0" err="1"/>
              <a:t>gramov</a:t>
            </a:r>
            <a:r>
              <a:rPr lang="cs-CZ" sz="2000" b="0" i="0" dirty="0"/>
              <a:t> </a:t>
            </a:r>
            <a:r>
              <a:rPr lang="cs-CZ" sz="2000" b="0" i="0" dirty="0" err="1"/>
              <a:t>letieť</a:t>
            </a:r>
            <a:r>
              <a:rPr lang="cs-CZ" sz="2000" b="0" i="0" dirty="0"/>
              <a:t> </a:t>
            </a:r>
            <a:r>
              <a:rPr lang="cs-CZ" sz="2000" b="0" i="0" dirty="0" err="1"/>
              <a:t>tisícky</a:t>
            </a:r>
            <a:r>
              <a:rPr lang="cs-CZ" sz="2000" b="0" i="0" dirty="0"/>
              <a:t> </a:t>
            </a:r>
            <a:r>
              <a:rPr lang="cs-CZ" sz="2000" b="0" i="0" dirty="0" err="1"/>
              <a:t>kilometrov</a:t>
            </a:r>
            <a:r>
              <a:rPr lang="cs-CZ" sz="2000" b="0" i="0" dirty="0"/>
              <a:t> nonstop do </a:t>
            </a:r>
            <a:r>
              <a:rPr lang="cs-CZ" sz="2000" b="0" i="0" dirty="0" err="1"/>
              <a:t>cieľa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nikdy </a:t>
            </a:r>
            <a:r>
              <a:rPr lang="cs-CZ" sz="2000" b="0" i="0" dirty="0" err="1"/>
              <a:t>nevideli</a:t>
            </a:r>
            <a:r>
              <a:rPr lang="cs-CZ" sz="2000" b="0" i="0" dirty="0"/>
              <a:t>?</a:t>
            </a:r>
          </a:p>
        </p:txBody>
      </p:sp>
      <p:sp>
        <p:nvSpPr>
          <p:cNvPr id="371" name="Google Shape;371;p4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môžu</a:t>
            </a:r>
            <a:r>
              <a:rPr lang="cs-CZ" sz="2000" b="0" i="0" dirty="0"/>
              <a:t> ryby </a:t>
            </a:r>
            <a:r>
              <a:rPr lang="cs-CZ" sz="2000" b="0" i="0" dirty="0" err="1"/>
              <a:t>nájsť</a:t>
            </a:r>
            <a:r>
              <a:rPr lang="cs-CZ" sz="2000" b="0" i="0" dirty="0"/>
              <a:t>  </a:t>
            </a:r>
            <a:r>
              <a:rPr lang="cs-CZ" sz="2000" b="0" i="0" dirty="0" err="1"/>
              <a:t>presne</a:t>
            </a:r>
            <a:r>
              <a:rPr lang="cs-CZ" sz="2000" b="0" i="0" dirty="0"/>
              <a:t> </a:t>
            </a:r>
            <a:r>
              <a:rPr lang="cs-CZ" sz="2000" b="0" i="0" dirty="0" err="1"/>
              <a:t>tú</a:t>
            </a:r>
            <a:r>
              <a:rPr lang="cs-CZ" sz="2000" b="0" i="0" dirty="0"/>
              <a:t> </a:t>
            </a:r>
            <a:r>
              <a:rPr lang="cs-CZ" sz="2000" b="0" i="0" dirty="0" err="1"/>
              <a:t>rieku</a:t>
            </a:r>
            <a:r>
              <a:rPr lang="cs-CZ" sz="2000" b="0" i="0" dirty="0"/>
              <a:t>, kde </a:t>
            </a:r>
            <a:r>
              <a:rPr lang="cs-CZ" sz="2000" b="0" i="0" dirty="0" err="1"/>
              <a:t>ich</a:t>
            </a:r>
            <a:r>
              <a:rPr lang="cs-CZ" sz="2000" b="0" i="0" dirty="0"/>
              <a:t> život začal a </a:t>
            </a:r>
            <a:r>
              <a:rPr lang="cs-CZ" sz="2000" b="0" i="0" dirty="0" err="1"/>
              <a:t>vydať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k nej 1900 km </a:t>
            </a:r>
            <a:r>
              <a:rPr lang="cs-CZ" sz="2000" b="0" i="0" dirty="0" err="1"/>
              <a:t>naprieč</a:t>
            </a:r>
            <a:r>
              <a:rPr lang="cs-CZ" sz="2000" b="0" i="0" dirty="0"/>
              <a:t> nezmapovaným </a:t>
            </a:r>
            <a:r>
              <a:rPr lang="cs-CZ" sz="2000" b="0" i="0" dirty="0" err="1"/>
              <a:t>oceánom</a:t>
            </a:r>
            <a:r>
              <a:rPr lang="cs-CZ" sz="2000" b="0" i="0" dirty="0"/>
              <a:t>?
</a:t>
            </a:r>
            <a:r>
              <a:rPr lang="cs-CZ" sz="2000" b="0" i="0" dirty="0" err="1"/>
              <a:t>Odkiaľ</a:t>
            </a:r>
            <a:r>
              <a:rPr lang="cs-CZ" sz="2000" b="0" i="0" dirty="0"/>
              <a:t> </a:t>
            </a:r>
            <a:r>
              <a:rPr lang="cs-CZ" sz="2000" b="0" i="0" dirty="0" err="1"/>
              <a:t>vedia</a:t>
            </a:r>
            <a:r>
              <a:rPr lang="cs-CZ" sz="2000" b="0" i="0" dirty="0"/>
              <a:t>, </a:t>
            </a:r>
            <a:r>
              <a:rPr lang="cs-CZ" sz="2000" b="0" i="0" dirty="0" err="1"/>
              <a:t>kedy</a:t>
            </a:r>
            <a:r>
              <a:rPr lang="cs-CZ" sz="2000" b="0" i="0" dirty="0"/>
              <a:t> a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tam </a:t>
            </a:r>
            <a:r>
              <a:rPr lang="cs-CZ" sz="2000" b="0" i="0" dirty="0" err="1"/>
              <a:t>dostať</a:t>
            </a:r>
            <a:r>
              <a:rPr lang="cs-CZ" sz="2000" b="0" i="0" dirty="0"/>
              <a:t>?</a:t>
            </a:r>
          </a:p>
        </p:txBody>
      </p:sp>
      <p:sp>
        <p:nvSpPr>
          <p:cNvPr id="377" name="Google Shape;377;p4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Kto</a:t>
            </a:r>
            <a:r>
              <a:rPr lang="cs-CZ" sz="2000" b="0" i="0" dirty="0"/>
              <a:t> naučil včelu </a:t>
            </a:r>
            <a:r>
              <a:rPr lang="cs-CZ" sz="2000" b="0" i="0" dirty="0" err="1"/>
              <a:t>medonosnú</a:t>
            </a:r>
            <a:r>
              <a:rPr lang="cs-CZ" sz="2000" b="0" i="0" dirty="0"/>
              <a:t>, aby </a:t>
            </a:r>
            <a:r>
              <a:rPr lang="cs-CZ" sz="2000" b="0" i="0" dirty="0" err="1"/>
              <a:t>vytvárala</a:t>
            </a:r>
            <a:r>
              <a:rPr lang="cs-CZ" sz="2000" b="0" i="0" dirty="0"/>
              <a:t> plásty, </a:t>
            </a:r>
            <a:r>
              <a:rPr lang="cs-CZ" sz="2000" b="0" i="0" dirty="0" err="1"/>
              <a:t>ktoré</a:t>
            </a:r>
            <a:r>
              <a:rPr lang="cs-CZ" sz="2000" b="0" i="0" dirty="0"/>
              <a:t> sú </a:t>
            </a:r>
            <a:r>
              <a:rPr lang="cs-CZ" sz="2000" b="0" i="0" dirty="0" err="1"/>
              <a:t>pre</a:t>
            </a:r>
            <a:r>
              <a:rPr lang="cs-CZ" sz="2000" b="0" i="0" dirty="0"/>
              <a:t> </a:t>
            </a:r>
            <a:r>
              <a:rPr lang="cs-CZ" sz="2000" b="0" i="0" dirty="0" err="1"/>
              <a:t>konštruktérov</a:t>
            </a:r>
            <a:r>
              <a:rPr lang="cs-CZ" sz="2000" b="0" i="0" dirty="0"/>
              <a:t> </a:t>
            </a:r>
            <a:r>
              <a:rPr lang="cs-CZ" sz="2000" b="0" i="0" dirty="0" err="1"/>
              <a:t>zázrakom</a:t>
            </a:r>
            <a:r>
              <a:rPr lang="cs-CZ" sz="2000" b="0" i="0" dirty="0"/>
              <a:t>, a to </a:t>
            </a:r>
            <a:r>
              <a:rPr lang="cs-CZ" sz="2000" b="0" i="0" dirty="0" err="1"/>
              <a:t>ešte</a:t>
            </a:r>
            <a:r>
              <a:rPr lang="cs-CZ" sz="2000" b="0" i="0" dirty="0"/>
              <a:t> s </a:t>
            </a:r>
            <a:r>
              <a:rPr lang="cs-CZ" sz="2000" b="0" i="0" dirty="0" err="1"/>
              <a:t>mozgom</a:t>
            </a:r>
            <a:r>
              <a:rPr lang="cs-CZ" sz="2000" b="0" i="0" dirty="0"/>
              <a:t> menším než je špendlíková hlavička.
</a:t>
            </a:r>
            <a:r>
              <a:rPr lang="cs-CZ" sz="2000" b="0" i="0" dirty="0" err="1"/>
              <a:t>Kto</a:t>
            </a:r>
            <a:r>
              <a:rPr lang="cs-CZ" sz="2000" b="0" i="0" dirty="0"/>
              <a:t> je </a:t>
            </a:r>
            <a:r>
              <a:rPr lang="cs-CZ" sz="2000" b="0" i="0" dirty="0" err="1"/>
              <a:t>tá</a:t>
            </a:r>
            <a:r>
              <a:rPr lang="cs-CZ" sz="2000" b="0" i="0" dirty="0"/>
              <a:t> vysoko </a:t>
            </a:r>
            <a:r>
              <a:rPr lang="cs-CZ" sz="2000" b="0" i="0" dirty="0" err="1"/>
              <a:t>inteligentná</a:t>
            </a:r>
            <a:r>
              <a:rPr lang="cs-CZ" sz="2000" b="0" i="0" dirty="0"/>
              <a:t> </a:t>
            </a:r>
            <a:r>
              <a:rPr lang="cs-CZ" sz="2000" b="0" i="0" dirty="0" err="1"/>
              <a:t>osobnosť</a:t>
            </a:r>
            <a:r>
              <a:rPr lang="cs-CZ" sz="2000" b="0" i="0" dirty="0"/>
              <a:t> </a:t>
            </a:r>
            <a:r>
              <a:rPr lang="cs-CZ" sz="2000" b="0" i="0" dirty="0" err="1"/>
              <a:t>stojaca</a:t>
            </a:r>
            <a:r>
              <a:rPr lang="cs-CZ" sz="2000" b="0" i="0" dirty="0"/>
              <a:t> za tým </a:t>
            </a:r>
            <a:r>
              <a:rPr lang="cs-CZ" sz="2000" b="0" i="0" dirty="0" err="1"/>
              <a:t>všetkým</a:t>
            </a:r>
            <a:r>
              <a:rPr lang="cs-CZ" sz="2000" b="0" i="0" dirty="0"/>
              <a:t>? </a:t>
            </a:r>
            <a:r>
              <a:rPr lang="cs-CZ" sz="2000" b="0" i="0" dirty="0" err="1"/>
              <a:t>Jób</a:t>
            </a:r>
            <a:r>
              <a:rPr lang="cs-CZ" sz="2000" b="0" i="0" dirty="0"/>
              <a:t> nám to </a:t>
            </a:r>
            <a:r>
              <a:rPr lang="cs-CZ" sz="2000" b="0" i="0" dirty="0" err="1"/>
              <a:t>môže</a:t>
            </a:r>
            <a:r>
              <a:rPr lang="cs-CZ" sz="2000" b="0" i="0" dirty="0"/>
              <a:t> </a:t>
            </a:r>
            <a:r>
              <a:rPr lang="cs-CZ" sz="2000" b="0" i="0" dirty="0" err="1"/>
              <a:t>povedať</a:t>
            </a:r>
            <a:r>
              <a:rPr lang="cs-CZ" sz="2000" b="0" i="0" dirty="0"/>
              <a:t>:</a:t>
            </a:r>
          </a:p>
        </p:txBody>
      </p:sp>
      <p:sp>
        <p:nvSpPr>
          <p:cNvPr id="383" name="Google Shape;383;p4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„Však už len </a:t>
            </a:r>
            <a:r>
              <a:rPr lang="cs-CZ" sz="2000" b="1" i="0" dirty="0" err="1"/>
              <a:t>zvierat</a:t>
            </a:r>
            <a:r>
              <a:rPr lang="cs-CZ" sz="2000" b="1" i="0" dirty="0"/>
              <a:t> </a:t>
            </a:r>
            <a:r>
              <a:rPr lang="cs-CZ" sz="2000" b="1" i="0" dirty="0" err="1"/>
              <a:t>sa</a:t>
            </a:r>
            <a:r>
              <a:rPr lang="cs-CZ" sz="2000" b="1" i="0" dirty="0"/>
              <a:t> </a:t>
            </a:r>
            <a:r>
              <a:rPr lang="cs-CZ" sz="2000" b="1" i="0" dirty="0" err="1"/>
              <a:t>opýtaj</a:t>
            </a:r>
            <a:r>
              <a:rPr lang="cs-CZ" sz="2000" b="1" i="0" dirty="0"/>
              <a:t> a </a:t>
            </a:r>
            <a:r>
              <a:rPr lang="cs-CZ" sz="2000" b="1" i="0" dirty="0" err="1"/>
              <a:t>poučia</a:t>
            </a:r>
            <a:r>
              <a:rPr lang="cs-CZ" sz="2000" b="1" i="0" dirty="0"/>
              <a:t> </a:t>
            </a:r>
            <a:r>
              <a:rPr lang="cs-CZ" sz="2000" b="1" i="0" dirty="0" err="1"/>
              <a:t>ťa</a:t>
            </a:r>
            <a:r>
              <a:rPr lang="cs-CZ" sz="2000" b="1" i="0" dirty="0"/>
              <a:t>, nebeského </a:t>
            </a:r>
            <a:r>
              <a:rPr lang="cs-CZ" sz="2000" b="1" i="0" dirty="0" err="1"/>
              <a:t>vtáctva</a:t>
            </a:r>
            <a:r>
              <a:rPr lang="cs-CZ" sz="2000" b="1" i="0" dirty="0"/>
              <a:t> a </a:t>
            </a:r>
            <a:r>
              <a:rPr lang="cs-CZ" sz="2000" b="1" i="0" dirty="0" err="1"/>
              <a:t>porozpráva</a:t>
            </a:r>
            <a:r>
              <a:rPr lang="cs-CZ" sz="2000" b="1" i="0" dirty="0"/>
              <a:t> ti.“ </a:t>
            </a:r>
            <a:r>
              <a:rPr lang="cs-CZ" sz="2000" b="0" i="0" dirty="0"/>
              <a:t>(</a:t>
            </a:r>
            <a:r>
              <a:rPr lang="cs-CZ" sz="2000" b="0" i="0" dirty="0" err="1"/>
              <a:t>Jób</a:t>
            </a:r>
            <a:r>
              <a:rPr lang="cs-CZ" sz="2000" b="0" i="0" dirty="0"/>
              <a:t> 12,7) </a:t>
            </a:r>
          </a:p>
        </p:txBody>
      </p:sp>
      <p:sp>
        <p:nvSpPr>
          <p:cNvPr id="389" name="Google Shape;389;p4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6" name="Google Shape;39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„...</a:t>
            </a:r>
            <a:r>
              <a:rPr lang="cs-CZ" sz="2000" b="1" i="0" dirty="0" err="1"/>
              <a:t>alebo</a:t>
            </a:r>
            <a:r>
              <a:rPr lang="cs-CZ" sz="2000" b="1" i="0" dirty="0"/>
              <a:t> </a:t>
            </a:r>
            <a:r>
              <a:rPr lang="cs-CZ" sz="2000" b="1" i="0" dirty="0" err="1"/>
              <a:t>rastlinstva</a:t>
            </a:r>
            <a:r>
              <a:rPr lang="cs-CZ" sz="2000" b="1" i="0" dirty="0"/>
              <a:t> </a:t>
            </a:r>
            <a:r>
              <a:rPr lang="cs-CZ" sz="2000" b="1" i="0" dirty="0" err="1"/>
              <a:t>zeme</a:t>
            </a:r>
            <a:r>
              <a:rPr lang="cs-CZ" sz="2000" b="1" i="0" dirty="0"/>
              <a:t> a vyučí </a:t>
            </a:r>
            <a:r>
              <a:rPr lang="cs-CZ" sz="2000" b="1" i="0" dirty="0" err="1"/>
              <a:t>ťa</a:t>
            </a:r>
            <a:r>
              <a:rPr lang="cs-CZ" sz="2000" b="1" i="0" dirty="0"/>
              <a:t>, </a:t>
            </a:r>
            <a:r>
              <a:rPr lang="cs-CZ" sz="2000" b="1" i="0" dirty="0" err="1"/>
              <a:t>morské</a:t>
            </a:r>
            <a:r>
              <a:rPr lang="cs-CZ" sz="2000" b="1" i="0" dirty="0"/>
              <a:t> ryby ti to </a:t>
            </a:r>
            <a:r>
              <a:rPr lang="cs-CZ" sz="2000" b="1" i="0" dirty="0" err="1"/>
              <a:t>vyrozprávajú</a:t>
            </a:r>
            <a:r>
              <a:rPr lang="cs-CZ" sz="2000" b="1" i="0" dirty="0"/>
              <a:t>. </a:t>
            </a:r>
            <a:r>
              <a:rPr lang="cs-CZ" sz="2000" b="1" i="0" dirty="0" err="1"/>
              <a:t>Kto</a:t>
            </a:r>
            <a:r>
              <a:rPr lang="cs-CZ" sz="2000" b="1" i="0" dirty="0"/>
              <a:t> by </a:t>
            </a:r>
            <a:r>
              <a:rPr lang="cs-CZ" sz="2000" b="1" i="0" dirty="0" err="1"/>
              <a:t>medzi</a:t>
            </a:r>
            <a:r>
              <a:rPr lang="cs-CZ" sz="2000" b="1" i="0" dirty="0"/>
              <a:t> nimi </a:t>
            </a:r>
            <a:r>
              <a:rPr lang="cs-CZ" sz="2000" b="1" i="0" dirty="0" err="1"/>
              <a:t>nevedel</a:t>
            </a:r>
            <a:r>
              <a:rPr lang="cs-CZ" sz="2000" b="1" i="0" dirty="0"/>
              <a:t>, že to urobila Hospodinova ruka?“ </a:t>
            </a:r>
            <a:r>
              <a:rPr lang="cs-CZ" sz="2000" b="0" i="0" dirty="0"/>
              <a:t>(</a:t>
            </a:r>
            <a:r>
              <a:rPr lang="cs-CZ" sz="2000" b="0" i="0" dirty="0" err="1"/>
              <a:t>Jób</a:t>
            </a:r>
            <a:r>
              <a:rPr lang="cs-CZ" sz="2000" b="0" i="0" dirty="0"/>
              <a:t> 12,8-9)
A </a:t>
            </a:r>
            <a:r>
              <a:rPr lang="cs-CZ" sz="2000" b="0" i="0" dirty="0" err="1"/>
              <a:t>nie</a:t>
            </a:r>
            <a:r>
              <a:rPr lang="cs-CZ" sz="2000" b="0" i="0" dirty="0"/>
              <a:t> je to len úžasné </a:t>
            </a:r>
            <a:r>
              <a:rPr lang="cs-CZ" sz="2000" b="0" i="0" dirty="0" err="1"/>
              <a:t>ľudské</a:t>
            </a:r>
            <a:r>
              <a:rPr lang="cs-CZ" sz="2000" b="0" i="0" dirty="0"/>
              <a:t> </a:t>
            </a:r>
            <a:r>
              <a:rPr lang="cs-CZ" sz="2000" b="0" i="0" dirty="0" err="1"/>
              <a:t>telo</a:t>
            </a:r>
            <a:r>
              <a:rPr lang="cs-CZ" sz="2000" b="0" i="0" dirty="0"/>
              <a:t> </a:t>
            </a:r>
            <a:r>
              <a:rPr lang="cs-CZ" sz="2000" b="0" i="0" dirty="0" err="1"/>
              <a:t>alebo</a:t>
            </a:r>
            <a:r>
              <a:rPr lang="cs-CZ" sz="2000" b="0" i="0" dirty="0"/>
              <a:t> </a:t>
            </a:r>
            <a:r>
              <a:rPr lang="cs-CZ" sz="2000" b="0" i="0" dirty="0" err="1"/>
              <a:t>tajomstvo</a:t>
            </a:r>
            <a:r>
              <a:rPr lang="cs-CZ" sz="2000" b="0" i="0" dirty="0"/>
              <a:t> života, kde </a:t>
            </a:r>
            <a:r>
              <a:rPr lang="cs-CZ" sz="2000" b="0" i="0" dirty="0" err="1"/>
              <a:t>môžeme</a:t>
            </a:r>
            <a:r>
              <a:rPr lang="cs-CZ" sz="2000" b="0" i="0" dirty="0"/>
              <a:t> </a:t>
            </a:r>
            <a:r>
              <a:rPr lang="cs-CZ" sz="2000" b="0" i="0" dirty="0" err="1"/>
              <a:t>vidieť</a:t>
            </a:r>
            <a:r>
              <a:rPr lang="cs-CZ" sz="2000" b="0" i="0" dirty="0"/>
              <a:t> </a:t>
            </a:r>
            <a:r>
              <a:rPr lang="cs-CZ" sz="2000" b="0" i="0" dirty="0" err="1"/>
              <a:t>dôkazy</a:t>
            </a:r>
            <a:r>
              <a:rPr lang="cs-CZ" sz="2000" b="0" i="0" dirty="0"/>
              <a:t> o </a:t>
            </a:r>
            <a:r>
              <a:rPr lang="cs-CZ" sz="2000" b="0" i="0" dirty="0" err="1"/>
              <a:t>našom</a:t>
            </a:r>
            <a:r>
              <a:rPr lang="cs-CZ" sz="2000" b="0" i="0" dirty="0"/>
              <a:t> </a:t>
            </a:r>
            <a:r>
              <a:rPr lang="cs-CZ" sz="2000" b="0" i="0" dirty="0" err="1"/>
              <a:t>starostlivom</a:t>
            </a:r>
            <a:r>
              <a:rPr lang="cs-CZ" sz="2000" b="0" i="0" dirty="0"/>
              <a:t> </a:t>
            </a:r>
            <a:r>
              <a:rPr lang="cs-CZ" sz="2000" b="0" i="0" dirty="0" err="1"/>
              <a:t>dizajnérovi</a:t>
            </a:r>
            <a:r>
              <a:rPr lang="cs-CZ" sz="2000" b="0" i="0" dirty="0"/>
              <a:t> – celý vesmír so </a:t>
            </a:r>
            <a:r>
              <a:rPr lang="cs-CZ" sz="2000" b="0" i="0" dirty="0" err="1"/>
              <a:t>svojimi</a:t>
            </a:r>
            <a:r>
              <a:rPr lang="cs-CZ" sz="2000" b="0" i="0" dirty="0"/>
              <a:t> </a:t>
            </a:r>
            <a:r>
              <a:rPr lang="cs-CZ" sz="2000" b="0" i="0" dirty="0" err="1"/>
              <a:t>slnečnými</a:t>
            </a:r>
            <a:r>
              <a:rPr lang="cs-CZ" sz="2000" b="0" i="0" dirty="0"/>
              <a:t> </a:t>
            </a:r>
            <a:r>
              <a:rPr lang="cs-CZ" sz="2000" b="0" i="0" dirty="0" err="1"/>
              <a:t>sústavami</a:t>
            </a:r>
            <a:r>
              <a:rPr lang="cs-CZ" sz="2000" b="0" i="0" dirty="0"/>
              <a:t> a </a:t>
            </a:r>
            <a:r>
              <a:rPr lang="cs-CZ" sz="2000" b="0" i="0" dirty="0" err="1"/>
              <a:t>galaxiami</a:t>
            </a:r>
            <a:r>
              <a:rPr lang="cs-CZ" sz="2000" b="0" i="0" dirty="0"/>
              <a:t>, kde </a:t>
            </a:r>
            <a:r>
              <a:rPr lang="cs-CZ" sz="2000" b="0" i="0" dirty="0" err="1"/>
              <a:t>všetko</a:t>
            </a:r>
            <a:r>
              <a:rPr lang="cs-CZ" sz="2000" b="0" i="0" dirty="0"/>
              <a:t> </a:t>
            </a:r>
            <a:r>
              <a:rPr lang="cs-CZ" sz="2000" b="0" i="0" dirty="0" err="1"/>
              <a:t>obieha</a:t>
            </a:r>
            <a:r>
              <a:rPr lang="cs-CZ" sz="2000" b="0" i="0" dirty="0"/>
              <a:t> </a:t>
            </a:r>
            <a:r>
              <a:rPr lang="cs-CZ" sz="2000" b="0" i="0" dirty="0" err="1"/>
              <a:t>predvídateľne</a:t>
            </a:r>
            <a:r>
              <a:rPr lang="cs-CZ" sz="2000" b="0" i="0" dirty="0"/>
              <a:t> a </a:t>
            </a:r>
            <a:r>
              <a:rPr lang="cs-CZ" sz="2000" b="0" i="0" dirty="0" err="1"/>
              <a:t>sústavne</a:t>
            </a:r>
            <a:r>
              <a:rPr lang="cs-CZ" sz="2000" b="0" i="0" dirty="0"/>
              <a:t> </a:t>
            </a:r>
            <a:r>
              <a:rPr lang="cs-CZ" sz="2000" b="0" i="0" dirty="0" err="1"/>
              <a:t>vďaka</a:t>
            </a:r>
            <a:r>
              <a:rPr lang="cs-CZ" sz="2000" b="0" i="0" dirty="0"/>
              <a:t> </a:t>
            </a:r>
            <a:r>
              <a:rPr lang="cs-CZ" sz="2000" b="0" i="0" dirty="0" err="1"/>
              <a:t>perfektne</a:t>
            </a:r>
            <a:r>
              <a:rPr lang="cs-CZ" sz="2000" b="0" i="0" dirty="0"/>
              <a:t> vyváženým silám - to </a:t>
            </a:r>
            <a:r>
              <a:rPr lang="cs-CZ" sz="2000" b="0" i="0" dirty="0" err="1"/>
              <a:t>všetko</a:t>
            </a:r>
            <a:r>
              <a:rPr lang="cs-CZ" sz="2000" b="0" i="0" dirty="0"/>
              <a:t> poukazuje na </a:t>
            </a:r>
            <a:r>
              <a:rPr lang="cs-CZ" sz="2000" b="0" i="0" dirty="0" err="1"/>
              <a:t>inteligenciu</a:t>
            </a:r>
            <a:r>
              <a:rPr lang="cs-CZ" sz="2000" b="0" i="0" dirty="0"/>
              <a:t>, </a:t>
            </a:r>
            <a:r>
              <a:rPr lang="cs-CZ" sz="2000" b="0" i="0" dirty="0" err="1"/>
              <a:t>ktorá</a:t>
            </a:r>
            <a:r>
              <a:rPr lang="cs-CZ" sz="2000" b="0" i="0" dirty="0"/>
              <a:t> za tým stojí .
</a:t>
            </a:r>
            <a:r>
              <a:rPr lang="cs-CZ" sz="2000" b="0" i="0" dirty="0" err="1"/>
              <a:t>Niet</a:t>
            </a:r>
            <a:r>
              <a:rPr lang="cs-CZ" sz="2000" b="0" i="0" dirty="0"/>
              <a:t> divu, že žalmista </a:t>
            </a:r>
            <a:r>
              <a:rPr lang="cs-CZ" sz="2000" b="0" i="0" dirty="0" err="1"/>
              <a:t>povedal</a:t>
            </a:r>
            <a:r>
              <a:rPr lang="cs-CZ" sz="2000" b="0" i="0" dirty="0"/>
              <a:t>:</a:t>
            </a:r>
          </a:p>
        </p:txBody>
      </p:sp>
      <p:sp>
        <p:nvSpPr>
          <p:cNvPr id="397" name="Google Shape;397;p4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 err="1"/>
              <a:t>Keď</a:t>
            </a:r>
            <a:r>
              <a:rPr lang="cs-CZ" sz="2000" b="1" i="0" dirty="0"/>
              <a:t> </a:t>
            </a:r>
            <a:r>
              <a:rPr lang="cs-CZ" sz="2000" b="1" i="0" dirty="0" err="1"/>
              <a:t>hľadím</a:t>
            </a:r>
            <a:r>
              <a:rPr lang="cs-CZ" sz="2000" b="1" i="0" dirty="0"/>
              <a:t> na tvoje </a:t>
            </a:r>
            <a:r>
              <a:rPr lang="cs-CZ" sz="2000" b="1" i="0" dirty="0" err="1"/>
              <a:t>nebesia</a:t>
            </a:r>
            <a:r>
              <a:rPr lang="cs-CZ" sz="2000" b="1" i="0" dirty="0"/>
              <a:t>, </a:t>
            </a:r>
            <a:r>
              <a:rPr lang="cs-CZ" sz="2000" b="1" i="0" dirty="0" err="1"/>
              <a:t>dielo</a:t>
            </a:r>
            <a:r>
              <a:rPr lang="cs-CZ" sz="2000" b="1" i="0" dirty="0"/>
              <a:t> </a:t>
            </a:r>
            <a:r>
              <a:rPr lang="cs-CZ" sz="2000" b="1" i="0" dirty="0" err="1"/>
              <a:t>tvojich</a:t>
            </a:r>
            <a:r>
              <a:rPr lang="cs-CZ" sz="2000" b="1" i="0" dirty="0"/>
              <a:t> </a:t>
            </a:r>
            <a:r>
              <a:rPr lang="cs-CZ" sz="2000" b="1" i="0" dirty="0" err="1"/>
              <a:t>prstov</a:t>
            </a:r>
            <a:r>
              <a:rPr lang="cs-CZ" sz="2000" b="1" i="0" dirty="0"/>
              <a:t>, na </a:t>
            </a:r>
            <a:r>
              <a:rPr lang="cs-CZ" sz="2000" b="1" i="0" dirty="0" err="1"/>
              <a:t>mesiac</a:t>
            </a:r>
            <a:r>
              <a:rPr lang="cs-CZ" sz="2000" b="1" i="0" dirty="0"/>
              <a:t> a </a:t>
            </a:r>
            <a:r>
              <a:rPr lang="cs-CZ" sz="2000" b="1" i="0" dirty="0" err="1"/>
              <a:t>hviezdy</a:t>
            </a:r>
            <a:r>
              <a:rPr lang="cs-CZ" sz="2000" b="1" i="0" dirty="0"/>
              <a:t>, </a:t>
            </a:r>
            <a:r>
              <a:rPr lang="cs-CZ" sz="2000" b="1" i="0" dirty="0" err="1"/>
              <a:t>ktoré</a:t>
            </a:r>
            <a:r>
              <a:rPr lang="cs-CZ" sz="2000" b="1" i="0" dirty="0"/>
              <a:t> si upevnil, </a:t>
            </a:r>
            <a:r>
              <a:rPr lang="cs-CZ" sz="2000" b="1" i="0" dirty="0" err="1"/>
              <a:t>pýtam</a:t>
            </a:r>
            <a:r>
              <a:rPr lang="cs-CZ" sz="2000" b="1" i="0" dirty="0"/>
              <a:t> </a:t>
            </a:r>
            <a:r>
              <a:rPr lang="cs-CZ" sz="2000" b="1" i="0" dirty="0" err="1"/>
              <a:t>sa</a:t>
            </a:r>
            <a:r>
              <a:rPr lang="cs-CZ" sz="2000" b="1" i="0" dirty="0"/>
              <a:t>: „</a:t>
            </a:r>
            <a:r>
              <a:rPr lang="cs-CZ" sz="2000" b="1" i="0" dirty="0" err="1"/>
              <a:t>Čo</a:t>
            </a:r>
            <a:r>
              <a:rPr lang="cs-CZ" sz="2000" b="1" i="0" dirty="0"/>
              <a:t> je </a:t>
            </a:r>
            <a:r>
              <a:rPr lang="cs-CZ" sz="2000" b="1" i="0" dirty="0" err="1"/>
              <a:t>človek</a:t>
            </a:r>
            <a:r>
              <a:rPr lang="cs-CZ" sz="2000" b="1" i="0" dirty="0"/>
              <a:t>, že </a:t>
            </a:r>
            <a:r>
              <a:rPr lang="cs-CZ" sz="2000" b="1" i="0" dirty="0" err="1"/>
              <a:t>naňho</a:t>
            </a:r>
            <a:r>
              <a:rPr lang="cs-CZ" sz="2000" b="1" i="0" dirty="0"/>
              <a:t> </a:t>
            </a:r>
            <a:r>
              <a:rPr lang="cs-CZ" sz="2000" b="1" i="0" dirty="0" err="1"/>
              <a:t>pamätáš</a:t>
            </a:r>
            <a:r>
              <a:rPr lang="cs-CZ" sz="2000" b="1" i="0" dirty="0"/>
              <a:t>, a syn </a:t>
            </a:r>
            <a:r>
              <a:rPr lang="cs-CZ" sz="2000" b="1" i="0" dirty="0" err="1"/>
              <a:t>človeka</a:t>
            </a:r>
            <a:r>
              <a:rPr lang="cs-CZ" sz="2000" b="1" i="0" dirty="0"/>
              <a:t>, že </a:t>
            </a:r>
            <a:r>
              <a:rPr lang="cs-CZ" sz="2000" b="1" i="0" dirty="0" err="1"/>
              <a:t>sa</a:t>
            </a:r>
            <a:r>
              <a:rPr lang="cs-CZ" sz="2000" b="1" i="0" dirty="0"/>
              <a:t> ho </a:t>
            </a:r>
            <a:r>
              <a:rPr lang="cs-CZ" sz="2000" b="1" i="0" dirty="0" err="1"/>
              <a:t>ujímaš</a:t>
            </a:r>
            <a:r>
              <a:rPr lang="cs-CZ" sz="2000" b="1" i="0" dirty="0"/>
              <a:t>? </a:t>
            </a:r>
            <a:r>
              <a:rPr lang="cs-CZ" sz="2000" b="0" i="0" dirty="0"/>
              <a:t>(Žalm 8,4-5)</a:t>
            </a:r>
          </a:p>
          <a:p>
            <a:endParaRPr lang="cs-CZ" sz="2000" b="0" i="0" dirty="0"/>
          </a:p>
          <a:p>
            <a:r>
              <a:rPr lang="cs-CZ" sz="2000" b="0" i="0" dirty="0" err="1"/>
              <a:t>Niekedy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to zdá </a:t>
            </a:r>
            <a:r>
              <a:rPr lang="cs-CZ" sz="2000" b="0" i="0" dirty="0" err="1"/>
              <a:t>neuveriteľné</a:t>
            </a:r>
            <a:r>
              <a:rPr lang="cs-CZ" sz="2000" b="0" i="0" dirty="0"/>
              <a:t>, že </a:t>
            </a:r>
            <a:r>
              <a:rPr lang="cs-CZ" sz="2000" b="0" i="0" dirty="0" err="1"/>
              <a:t>Boh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vládne a </a:t>
            </a:r>
            <a:r>
              <a:rPr lang="cs-CZ" sz="2000" b="0" i="0" dirty="0" err="1"/>
              <a:t>udržiava</a:t>
            </a:r>
            <a:r>
              <a:rPr lang="cs-CZ" sz="2000" b="0" i="0" dirty="0"/>
              <a:t> tak </a:t>
            </a:r>
            <a:r>
              <a:rPr lang="cs-CZ" sz="2000" b="0" i="0" dirty="0" err="1"/>
              <a:t>rozsiahly</a:t>
            </a:r>
            <a:r>
              <a:rPr lang="cs-CZ" sz="2000" b="0" i="0" dirty="0"/>
              <a:t> vesmír by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mohol</a:t>
            </a:r>
            <a:r>
              <a:rPr lang="cs-CZ" sz="2000" b="0" i="0" dirty="0"/>
              <a:t> </a:t>
            </a:r>
            <a:r>
              <a:rPr lang="cs-CZ" sz="2000" b="0" i="0" dirty="0" err="1"/>
              <a:t>vážne</a:t>
            </a:r>
            <a:r>
              <a:rPr lang="cs-CZ" sz="2000" b="0" i="0" dirty="0"/>
              <a:t> </a:t>
            </a:r>
            <a:r>
              <a:rPr lang="cs-CZ" sz="2000" b="0" i="0" dirty="0" err="1"/>
              <a:t>zaujímať</a:t>
            </a:r>
            <a:r>
              <a:rPr lang="cs-CZ" sz="2000" b="0" i="0" dirty="0"/>
              <a:t> o nás a naše problémy na </a:t>
            </a:r>
            <a:r>
              <a:rPr lang="cs-CZ" sz="2000" b="0" i="0" dirty="0" err="1"/>
              <a:t>tejto</a:t>
            </a:r>
            <a:r>
              <a:rPr lang="cs-CZ" sz="2000" b="0" i="0" dirty="0"/>
              <a:t> zemi. Avšak Ježiš </a:t>
            </a:r>
            <a:r>
              <a:rPr lang="cs-CZ" sz="2000" b="0" i="0" dirty="0" err="1"/>
              <a:t>povedal</a:t>
            </a:r>
            <a:r>
              <a:rPr lang="cs-CZ" sz="2000" b="0" i="0" dirty="0"/>
              <a:t>, že </a:t>
            </a:r>
            <a:r>
              <a:rPr lang="cs-CZ" sz="2000" b="0" i="0" dirty="0" err="1"/>
              <a:t>Boh</a:t>
            </a:r>
            <a:r>
              <a:rPr lang="cs-CZ" sz="2000" b="0" i="0" dirty="0"/>
              <a:t> si </a:t>
            </a:r>
            <a:r>
              <a:rPr lang="cs-CZ" sz="2000" b="0" i="0" dirty="0" err="1"/>
              <a:t>všíma</a:t>
            </a:r>
            <a:r>
              <a:rPr lang="cs-CZ" sz="2000" b="0" i="0" dirty="0"/>
              <a:t> </a:t>
            </a:r>
            <a:r>
              <a:rPr lang="cs-CZ" sz="2000" b="0" i="0" dirty="0" err="1"/>
              <a:t>dokonca</a:t>
            </a:r>
            <a:r>
              <a:rPr lang="cs-CZ" sz="2000" b="0" i="0" dirty="0"/>
              <a:t> aj to, </a:t>
            </a:r>
            <a:r>
              <a:rPr lang="cs-CZ" sz="2000" b="0" i="0" dirty="0" err="1"/>
              <a:t>keď</a:t>
            </a:r>
            <a:r>
              <a:rPr lang="cs-CZ" sz="2000" b="0" i="0" dirty="0"/>
              <a:t> malý vrabec spadne na zem.</a:t>
            </a:r>
          </a:p>
        </p:txBody>
      </p:sp>
      <p:sp>
        <p:nvSpPr>
          <p:cNvPr id="405" name="Google Shape;405;p4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" name="Google Shape;41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„Nebojte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teda! Vy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ste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cennejší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mnoho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vrabcov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(Matúš 10,31)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Aký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je to úžasný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Nielen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že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vytvoril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človeka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svoj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obraz a dal mu nádherný vesmír, kde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mal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žiť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ale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aj stará 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všetky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jeho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potreby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413" name="Google Shape;413;p4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Ak</a:t>
            </a:r>
            <a:r>
              <a:rPr lang="cs-CZ" sz="2000" b="0" i="0" dirty="0"/>
              <a:t> stojíte </a:t>
            </a:r>
            <a:r>
              <a:rPr lang="cs-CZ" sz="2000" b="0" i="0" dirty="0" err="1"/>
              <a:t>vonku</a:t>
            </a:r>
            <a:r>
              <a:rPr lang="cs-CZ" sz="2000" b="0" i="0" dirty="0"/>
              <a:t> a </a:t>
            </a:r>
            <a:r>
              <a:rPr lang="cs-CZ" sz="2000" b="0" i="0" dirty="0" err="1"/>
              <a:t>rozhliadate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okolo, </a:t>
            </a:r>
            <a:r>
              <a:rPr lang="cs-CZ" sz="2000" b="0" i="0" dirty="0" err="1"/>
              <a:t>čo</a:t>
            </a:r>
            <a:r>
              <a:rPr lang="cs-CZ" sz="2000" b="0" i="0" dirty="0"/>
              <a:t> uvidíte?
Trávu, stromy a hory, </a:t>
            </a:r>
            <a:r>
              <a:rPr lang="cs-CZ" sz="2000" b="0" i="0" dirty="0" err="1"/>
              <a:t>kvety</a:t>
            </a:r>
            <a:r>
              <a:rPr lang="cs-CZ" sz="2000" b="0" i="0" dirty="0"/>
              <a:t>, potoky, </a:t>
            </a:r>
            <a:r>
              <a:rPr lang="cs-CZ" sz="2000" b="0" i="0" dirty="0" err="1"/>
              <a:t>rieky</a:t>
            </a:r>
            <a:r>
              <a:rPr lang="cs-CZ" sz="2000" b="0" i="0" dirty="0"/>
              <a:t> </a:t>
            </a:r>
            <a:r>
              <a:rPr lang="cs-CZ" sz="2000" b="0" i="0" dirty="0" err="1"/>
              <a:t>alebo</a:t>
            </a:r>
            <a:r>
              <a:rPr lang="cs-CZ" sz="2000" b="0" i="0" dirty="0"/>
              <a:t> </a:t>
            </a:r>
            <a:r>
              <a:rPr lang="cs-CZ" sz="2000" b="0" i="0" dirty="0" err="1"/>
              <a:t>jazerá</a:t>
            </a:r>
            <a:r>
              <a:rPr lang="cs-CZ" sz="2000" b="0" i="0" dirty="0"/>
              <a:t>. Možno aj </a:t>
            </a:r>
            <a:r>
              <a:rPr lang="cs-CZ" sz="2000" b="0" i="0" dirty="0" err="1"/>
              <a:t>zvieratá</a:t>
            </a:r>
            <a:r>
              <a:rPr lang="cs-CZ" sz="2000" b="0" i="0" dirty="0"/>
              <a:t>.</a:t>
            </a:r>
          </a:p>
        </p:txBody>
      </p:sp>
      <p:sp>
        <p:nvSpPr>
          <p:cNvPr id="90" name="Google Shape;90;p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0" name="Google Shape;42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„Na </a:t>
            </a:r>
            <a:r>
              <a:rPr lang="cs-CZ" sz="2000" b="1" i="0" dirty="0" err="1"/>
              <a:t>teba</a:t>
            </a:r>
            <a:r>
              <a:rPr lang="cs-CZ" sz="2000" b="1" i="0" dirty="0"/>
              <a:t> </a:t>
            </a:r>
            <a:r>
              <a:rPr lang="cs-CZ" sz="2000" b="1" i="0" dirty="0" err="1"/>
              <a:t>sa</a:t>
            </a:r>
            <a:r>
              <a:rPr lang="cs-CZ" sz="2000" b="1" i="0" dirty="0"/>
              <a:t> </a:t>
            </a:r>
            <a:r>
              <a:rPr lang="cs-CZ" sz="2000" b="1" i="0" dirty="0" err="1"/>
              <a:t>upierajú</a:t>
            </a:r>
            <a:r>
              <a:rPr lang="cs-CZ" sz="2000" b="1" i="0" dirty="0"/>
              <a:t> oči </a:t>
            </a:r>
            <a:r>
              <a:rPr lang="cs-CZ" sz="2000" b="1" i="0" dirty="0" err="1"/>
              <a:t>všetkých</a:t>
            </a:r>
            <a:r>
              <a:rPr lang="cs-CZ" sz="2000" b="1" i="0" dirty="0"/>
              <a:t>, ty </a:t>
            </a:r>
            <a:r>
              <a:rPr lang="cs-CZ" sz="2000" b="1" i="0" dirty="0" err="1"/>
              <a:t>im</a:t>
            </a:r>
            <a:r>
              <a:rPr lang="cs-CZ" sz="2000" b="1" i="0" dirty="0"/>
              <a:t> </a:t>
            </a:r>
            <a:r>
              <a:rPr lang="cs-CZ" sz="2000" b="1" i="0" dirty="0" err="1"/>
              <a:t>dávaš</a:t>
            </a:r>
            <a:r>
              <a:rPr lang="cs-CZ" sz="2000" b="1" i="0" dirty="0"/>
              <a:t> pokrm v pravý čas. </a:t>
            </a:r>
            <a:r>
              <a:rPr lang="cs-CZ" sz="2000" b="1" i="0" dirty="0" err="1"/>
              <a:t>Otváraš</a:t>
            </a:r>
            <a:r>
              <a:rPr lang="cs-CZ" sz="2000" b="1" i="0" dirty="0"/>
              <a:t> </a:t>
            </a:r>
            <a:r>
              <a:rPr lang="cs-CZ" sz="2000" b="1" i="0" dirty="0" err="1"/>
              <a:t>svoju</a:t>
            </a:r>
            <a:r>
              <a:rPr lang="cs-CZ" sz="2000" b="1" i="0" dirty="0"/>
              <a:t> ruku a </a:t>
            </a:r>
            <a:r>
              <a:rPr lang="cs-CZ" sz="2000" b="1" i="0" dirty="0" err="1"/>
              <a:t>ochotne</a:t>
            </a:r>
            <a:r>
              <a:rPr lang="cs-CZ" sz="2000" b="1" i="0" dirty="0"/>
              <a:t> </a:t>
            </a:r>
            <a:r>
              <a:rPr lang="cs-CZ" sz="2000" b="1" i="0" dirty="0" err="1"/>
              <a:t>sýtiš</a:t>
            </a:r>
            <a:r>
              <a:rPr lang="cs-CZ" sz="2000" b="1" i="0" dirty="0"/>
              <a:t> </a:t>
            </a:r>
            <a:r>
              <a:rPr lang="cs-CZ" sz="2000" b="1" i="0" dirty="0" err="1"/>
              <a:t>všetko</a:t>
            </a:r>
            <a:r>
              <a:rPr lang="cs-CZ" sz="2000" b="1" i="0" dirty="0"/>
              <a:t>, </a:t>
            </a:r>
            <a:r>
              <a:rPr lang="cs-CZ" sz="2000" b="1" i="0" dirty="0" err="1"/>
              <a:t>čo</a:t>
            </a:r>
            <a:r>
              <a:rPr lang="cs-CZ" sz="2000" b="1" i="0" dirty="0"/>
              <a:t> žije.“</a:t>
            </a:r>
          </a:p>
          <a:p>
            <a:endParaRPr lang="cs-CZ" sz="2000" b="0" i="0" dirty="0"/>
          </a:p>
          <a:p>
            <a:r>
              <a:rPr lang="cs-CZ" sz="2000" b="0" i="0" dirty="0"/>
              <a:t>(Žalm 145,15-16)</a:t>
            </a:r>
          </a:p>
        </p:txBody>
      </p:sp>
      <p:sp>
        <p:nvSpPr>
          <p:cNvPr id="421" name="Google Shape;421;p5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Poďme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pozrieť</a:t>
            </a:r>
            <a:r>
              <a:rPr lang="cs-CZ" sz="2000" b="0" i="0" dirty="0"/>
              <a:t> na </a:t>
            </a:r>
            <a:r>
              <a:rPr lang="cs-CZ" sz="2000" b="0" i="0" dirty="0" err="1"/>
              <a:t>niekoľko</a:t>
            </a:r>
            <a:r>
              <a:rPr lang="cs-CZ" sz="2000" b="0" i="0" dirty="0"/>
              <a:t> </a:t>
            </a:r>
            <a:r>
              <a:rPr lang="cs-CZ" sz="2000" b="0" i="0" dirty="0" err="1"/>
              <a:t>vecí</a:t>
            </a:r>
            <a:r>
              <a:rPr lang="cs-CZ" sz="2000" b="0" i="0" dirty="0"/>
              <a:t>,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stará o </a:t>
            </a:r>
            <a:r>
              <a:rPr lang="cs-CZ" sz="2000" b="0" i="0" dirty="0" err="1"/>
              <a:t>potreby</a:t>
            </a:r>
            <a:r>
              <a:rPr lang="cs-CZ" sz="2000" b="0" i="0" dirty="0"/>
              <a:t> </a:t>
            </a:r>
            <a:r>
              <a:rPr lang="cs-CZ" sz="2000" b="0" i="0" dirty="0" err="1"/>
              <a:t>svojho</a:t>
            </a:r>
            <a:r>
              <a:rPr lang="cs-CZ" sz="2000" b="0" i="0" dirty="0"/>
              <a:t> </a:t>
            </a:r>
            <a:r>
              <a:rPr lang="cs-CZ" sz="2000" b="0" i="0" dirty="0" err="1"/>
              <a:t>stvorenia</a:t>
            </a:r>
            <a:r>
              <a:rPr lang="cs-CZ" sz="2000" b="0" i="0" dirty="0"/>
              <a:t>.
</a:t>
            </a:r>
            <a:r>
              <a:rPr lang="cs-CZ" sz="2000" b="0" i="0" dirty="0" err="1"/>
              <a:t>Zoberme</a:t>
            </a:r>
            <a:r>
              <a:rPr lang="cs-CZ" sz="2000" b="0" i="0" dirty="0"/>
              <a:t> si </a:t>
            </a:r>
            <a:r>
              <a:rPr lang="cs-CZ" sz="2000" b="0" i="0" dirty="0" err="1"/>
              <a:t>pitnú</a:t>
            </a:r>
            <a:r>
              <a:rPr lang="cs-CZ" sz="2000" b="0" i="0" dirty="0"/>
              <a:t> vodu. Je starší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pyramídy</a:t>
            </a:r>
            <a:r>
              <a:rPr lang="cs-CZ" sz="2000" b="0" i="0" dirty="0"/>
              <a:t> a </a:t>
            </a:r>
            <a:r>
              <a:rPr lang="cs-CZ" sz="2000" b="0" i="0" dirty="0" err="1"/>
              <a:t>rovnako</a:t>
            </a:r>
            <a:r>
              <a:rPr lang="cs-CZ" sz="2000" b="0" i="0" dirty="0"/>
              <a:t> stará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kopca</a:t>
            </a:r>
            <a:r>
              <a:rPr lang="cs-CZ" sz="2000" b="0" i="0" dirty="0"/>
              <a:t>.</a:t>
            </a:r>
          </a:p>
        </p:txBody>
      </p:sp>
      <p:sp>
        <p:nvSpPr>
          <p:cNvPr id="429" name="Google Shape;429;p5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Voda </a:t>
            </a:r>
            <a:r>
              <a:rPr lang="cs-CZ" sz="2000" b="0" i="0" dirty="0" err="1"/>
              <a:t>môže</a:t>
            </a:r>
            <a:r>
              <a:rPr lang="cs-CZ" sz="2000" b="0" i="0" dirty="0"/>
              <a:t> byť </a:t>
            </a:r>
            <a:r>
              <a:rPr lang="cs-CZ" sz="2000" b="0" i="0" dirty="0" err="1"/>
              <a:t>znečistená</a:t>
            </a:r>
            <a:r>
              <a:rPr lang="cs-CZ" sz="2000" b="0" i="0" dirty="0"/>
              <a:t> chemickými látkami či </a:t>
            </a:r>
            <a:r>
              <a:rPr lang="cs-CZ" sz="2000" b="0" i="0" dirty="0" err="1"/>
              <a:t>odpadom</a:t>
            </a:r>
            <a:r>
              <a:rPr lang="cs-CZ" sz="2000" b="0" i="0" dirty="0"/>
              <a:t>, ale stačí </a:t>
            </a:r>
            <a:r>
              <a:rPr lang="cs-CZ" sz="2000" b="0" i="0" dirty="0" err="1"/>
              <a:t>keď</a:t>
            </a:r>
            <a:r>
              <a:rPr lang="cs-CZ" sz="2000" b="0" i="0" dirty="0"/>
              <a:t> </a:t>
            </a:r>
            <a:r>
              <a:rPr lang="cs-CZ" sz="2000" b="0" i="0" dirty="0" err="1"/>
              <a:t>ju</a:t>
            </a:r>
            <a:r>
              <a:rPr lang="cs-CZ" sz="2000" b="0" i="0" dirty="0"/>
              <a:t> </a:t>
            </a:r>
            <a:r>
              <a:rPr lang="cs-CZ" sz="2000" b="0" i="0" dirty="0" err="1"/>
              <a:t>slnko</a:t>
            </a:r>
            <a:r>
              <a:rPr lang="cs-CZ" sz="2000" b="0" i="0" dirty="0"/>
              <a:t> </a:t>
            </a:r>
            <a:r>
              <a:rPr lang="cs-CZ" sz="2000" b="0" i="0" dirty="0" err="1"/>
              <a:t>vyparí</a:t>
            </a:r>
            <a:r>
              <a:rPr lang="cs-CZ" sz="2000" b="0" i="0" dirty="0"/>
              <a:t> do atmosféry a je znovu čistá a dá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použiť</a:t>
            </a:r>
            <a:r>
              <a:rPr lang="cs-CZ" sz="2000" b="0" i="0" dirty="0"/>
              <a:t> znovu a znovu. A v </a:t>
            </a:r>
            <a:r>
              <a:rPr lang="cs-CZ" sz="2000" b="0" i="0" dirty="0" err="1"/>
              <a:t>podobe</a:t>
            </a:r>
            <a:r>
              <a:rPr lang="cs-CZ" sz="2000" b="0" i="0" dirty="0"/>
              <a:t> </a:t>
            </a:r>
            <a:r>
              <a:rPr lang="cs-CZ" sz="2000" b="0" i="0" dirty="0" err="1"/>
              <a:t>dažďa</a:t>
            </a:r>
            <a:r>
              <a:rPr lang="cs-CZ" sz="2000" b="0" i="0" dirty="0"/>
              <a:t>, rosy či </a:t>
            </a:r>
            <a:r>
              <a:rPr lang="cs-CZ" sz="2000" b="0" i="0" dirty="0" err="1"/>
              <a:t>snehu</a:t>
            </a:r>
            <a:r>
              <a:rPr lang="cs-CZ" sz="2000" b="0" i="0" dirty="0"/>
              <a:t> zavlažuje zem. </a:t>
            </a:r>
            <a:r>
              <a:rPr lang="cs-CZ" sz="2000" b="0" i="0" dirty="0" err="1"/>
              <a:t>Aký</a:t>
            </a:r>
            <a:r>
              <a:rPr lang="cs-CZ" sz="2000" b="0" i="0" dirty="0"/>
              <a:t> to </a:t>
            </a:r>
            <a:r>
              <a:rPr lang="cs-CZ" sz="2000" b="0" i="0" dirty="0" err="1"/>
              <a:t>neuveriteľný</a:t>
            </a:r>
            <a:r>
              <a:rPr lang="cs-CZ" sz="2000" b="0" i="0" dirty="0"/>
              <a:t> vodný </a:t>
            </a:r>
            <a:r>
              <a:rPr lang="cs-CZ" sz="2000" b="0" i="0" dirty="0" err="1"/>
              <a:t>kolobeh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vymyslel!</a:t>
            </a:r>
          </a:p>
        </p:txBody>
      </p:sp>
      <p:sp>
        <p:nvSpPr>
          <p:cNvPr id="435" name="Google Shape;435;p5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A tu je </a:t>
            </a:r>
            <a:r>
              <a:rPr lang="cs-CZ" sz="2000" b="0" i="0" dirty="0" err="1"/>
              <a:t>najväčšia</a:t>
            </a:r>
            <a:r>
              <a:rPr lang="cs-CZ" sz="2000" b="0" i="0" dirty="0"/>
              <a:t> </a:t>
            </a:r>
            <a:r>
              <a:rPr lang="cs-CZ" sz="2000" b="0" i="0" dirty="0" err="1"/>
              <a:t>Božia</a:t>
            </a:r>
            <a:r>
              <a:rPr lang="cs-CZ" sz="2000" b="0" i="0" dirty="0"/>
              <a:t> </a:t>
            </a:r>
            <a:r>
              <a:rPr lang="cs-CZ" sz="2000" b="0" i="0" dirty="0" err="1"/>
              <a:t>elektráreň</a:t>
            </a:r>
            <a:r>
              <a:rPr lang="cs-CZ" sz="2000" b="0" i="0" dirty="0"/>
              <a:t> na </a:t>
            </a:r>
            <a:r>
              <a:rPr lang="cs-CZ" sz="2000" b="0" i="0" dirty="0" err="1"/>
              <a:t>oblohe</a:t>
            </a:r>
            <a:r>
              <a:rPr lang="cs-CZ" sz="2000" b="0" i="0" dirty="0"/>
              <a:t> - naše </a:t>
            </a:r>
            <a:r>
              <a:rPr lang="cs-CZ" sz="2000" b="0" i="0" dirty="0" err="1"/>
              <a:t>slnko</a:t>
            </a:r>
            <a:r>
              <a:rPr lang="cs-CZ" sz="2000" b="0" i="0" dirty="0"/>
              <a:t>!</a:t>
            </a:r>
          </a:p>
        </p:txBody>
      </p:sp>
      <p:sp>
        <p:nvSpPr>
          <p:cNvPr id="441" name="Google Shape;441;p5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Google Shape;4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Len </a:t>
            </a:r>
            <a:r>
              <a:rPr lang="cs-CZ" sz="2000" b="0" i="0" dirty="0" err="1"/>
              <a:t>chvíľu</a:t>
            </a:r>
            <a:r>
              <a:rPr lang="cs-CZ" sz="2000" b="0" i="0" dirty="0"/>
              <a:t> uvažujte: </a:t>
            </a:r>
            <a:r>
              <a:rPr lang="cs-CZ" sz="2000" b="0" i="0" dirty="0" err="1"/>
              <a:t>Ak</a:t>
            </a:r>
            <a:r>
              <a:rPr lang="cs-CZ" sz="2000" b="0" i="0" dirty="0"/>
              <a:t> by bolo </a:t>
            </a:r>
            <a:r>
              <a:rPr lang="cs-CZ" sz="2000" b="0" i="0" dirty="0" err="1"/>
              <a:t>slnko</a:t>
            </a:r>
            <a:r>
              <a:rPr lang="cs-CZ" sz="2000" b="0" i="0" dirty="0"/>
              <a:t> len o trochu </a:t>
            </a:r>
            <a:r>
              <a:rPr lang="cs-CZ" sz="2000" b="0" i="0" dirty="0" err="1"/>
              <a:t>väčšie</a:t>
            </a:r>
            <a:r>
              <a:rPr lang="cs-CZ" sz="2000" b="0" i="0" dirty="0"/>
              <a:t> </a:t>
            </a:r>
            <a:r>
              <a:rPr lang="cs-CZ" sz="2000" b="0" i="0" dirty="0" err="1"/>
              <a:t>alebo</a:t>
            </a:r>
            <a:r>
              <a:rPr lang="cs-CZ" sz="2000" b="0" i="0" dirty="0"/>
              <a:t> o trochu </a:t>
            </a:r>
            <a:r>
              <a:rPr lang="cs-CZ" sz="2000" b="0" i="0" dirty="0" err="1"/>
              <a:t>bližšie</a:t>
            </a:r>
            <a:r>
              <a:rPr lang="cs-CZ" sz="2000" b="0" i="0" dirty="0"/>
              <a:t> </a:t>
            </a:r>
            <a:r>
              <a:rPr lang="cs-CZ" sz="2000" b="0" i="0" dirty="0" err="1"/>
              <a:t>planéte</a:t>
            </a:r>
            <a:r>
              <a:rPr lang="cs-CZ" sz="2000" b="0" i="0" dirty="0"/>
              <a:t> Zem, naše oceány by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vyparili</a:t>
            </a:r>
            <a:r>
              <a:rPr lang="cs-CZ" sz="2000" b="0" i="0" dirty="0"/>
              <a:t>.</a:t>
            </a:r>
          </a:p>
        </p:txBody>
      </p:sp>
      <p:sp>
        <p:nvSpPr>
          <p:cNvPr id="447" name="Google Shape;447;p5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IPokiaľ</a:t>
            </a:r>
            <a:r>
              <a:rPr lang="cs-CZ" sz="2000" b="0" i="0" dirty="0"/>
              <a:t> by bolo </a:t>
            </a:r>
            <a:r>
              <a:rPr lang="cs-CZ" sz="2000" b="0" i="0" dirty="0" err="1"/>
              <a:t>slnko</a:t>
            </a:r>
            <a:r>
              <a:rPr lang="cs-CZ" sz="2000" b="0" i="0" dirty="0"/>
              <a:t> len o trochu </a:t>
            </a:r>
            <a:r>
              <a:rPr lang="cs-CZ" sz="2000" b="0" i="0" dirty="0" err="1"/>
              <a:t>menšie</a:t>
            </a:r>
            <a:r>
              <a:rPr lang="cs-CZ" sz="2000" b="0" i="0" dirty="0"/>
              <a:t> </a:t>
            </a:r>
            <a:r>
              <a:rPr lang="cs-CZ" sz="2000" b="0" i="0" dirty="0" err="1"/>
              <a:t>alebo</a:t>
            </a:r>
            <a:r>
              <a:rPr lang="cs-CZ" sz="2000" b="0" i="0" dirty="0"/>
              <a:t> o trochu </a:t>
            </a:r>
            <a:r>
              <a:rPr lang="cs-CZ" sz="2000" b="0" i="0" dirty="0" err="1"/>
              <a:t>ďalej</a:t>
            </a:r>
            <a:r>
              <a:rPr lang="cs-CZ" sz="2000" b="0" i="0" dirty="0"/>
              <a:t>, </a:t>
            </a:r>
            <a:r>
              <a:rPr lang="cs-CZ" sz="2000" b="0" i="0" dirty="0" err="1"/>
              <a:t>naša</a:t>
            </a:r>
            <a:r>
              <a:rPr lang="cs-CZ" sz="2000" b="0" i="0" dirty="0"/>
              <a:t> atmosféra by zmrzla. Tak, </a:t>
            </a:r>
            <a:r>
              <a:rPr lang="cs-CZ" sz="2000" b="0" i="0" dirty="0" err="1"/>
              <a:t>alebo</a:t>
            </a:r>
            <a:r>
              <a:rPr lang="cs-CZ" sz="2000" b="0" i="0" dirty="0"/>
              <a:t> onak, na Zemi by neexistoval život.
Ale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všetky</a:t>
            </a:r>
            <a:r>
              <a:rPr lang="cs-CZ" sz="2000" b="0" i="0" dirty="0"/>
              <a:t> </a:t>
            </a:r>
            <a:r>
              <a:rPr lang="cs-CZ" sz="2000" b="0" i="0" dirty="0" err="1"/>
              <a:t>veci</a:t>
            </a:r>
            <a:r>
              <a:rPr lang="cs-CZ" sz="2000" b="0" i="0" dirty="0"/>
              <a:t> len </a:t>
            </a:r>
            <a:r>
              <a:rPr lang="cs-CZ" sz="2000" b="0" i="0" dirty="0" err="1"/>
              <a:t>nestvoril</a:t>
            </a:r>
            <a:r>
              <a:rPr lang="cs-CZ" sz="2000" b="0" i="0" dirty="0"/>
              <a:t>. On </a:t>
            </a:r>
            <a:r>
              <a:rPr lang="cs-CZ" sz="2000" b="0" i="0" dirty="0" err="1"/>
              <a:t>ich</a:t>
            </a:r>
            <a:r>
              <a:rPr lang="cs-CZ" sz="2000" b="0" i="0" dirty="0"/>
              <a:t> </a:t>
            </a:r>
            <a:r>
              <a:rPr lang="cs-CZ" sz="2000" b="0" i="0" dirty="0" err="1"/>
              <a:t>tiež</a:t>
            </a:r>
            <a:r>
              <a:rPr lang="cs-CZ" sz="2000" b="0" i="0" dirty="0"/>
              <a:t> </a:t>
            </a:r>
            <a:r>
              <a:rPr lang="cs-CZ" sz="2000" b="0" i="0" dirty="0" err="1"/>
              <a:t>udržiava</a:t>
            </a:r>
            <a:r>
              <a:rPr lang="cs-CZ" sz="2000" b="0" i="0" dirty="0"/>
              <a:t>!
Vzduch, </a:t>
            </a:r>
            <a:r>
              <a:rPr lang="cs-CZ" sz="2000" b="0" i="0" dirty="0" err="1"/>
              <a:t>ktorý</a:t>
            </a:r>
            <a:r>
              <a:rPr lang="cs-CZ" sz="2000" b="0" i="0" dirty="0"/>
              <a:t> </a:t>
            </a:r>
            <a:r>
              <a:rPr lang="cs-CZ" sz="2000" b="0" i="0" dirty="0" err="1"/>
              <a:t>dýchame</a:t>
            </a:r>
            <a:r>
              <a:rPr lang="cs-CZ" sz="2000" b="0" i="0" dirty="0"/>
              <a:t> je Božím </a:t>
            </a:r>
            <a:r>
              <a:rPr lang="cs-CZ" sz="2000" b="0" i="0" dirty="0" err="1"/>
              <a:t>darom</a:t>
            </a:r>
            <a:r>
              <a:rPr lang="cs-CZ" sz="2000" b="0" i="0" dirty="0"/>
              <a:t>.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:</a:t>
            </a:r>
          </a:p>
        </p:txBody>
      </p:sp>
      <p:sp>
        <p:nvSpPr>
          <p:cNvPr id="453" name="Google Shape;453;p5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8" name="Google Shape;45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„V Jeho </a:t>
            </a:r>
            <a:r>
              <a:rPr lang="cs-CZ" sz="2000" b="1" i="0" dirty="0" err="1"/>
              <a:t>ruke</a:t>
            </a:r>
            <a:r>
              <a:rPr lang="cs-CZ" sz="2000" b="1" i="0" dirty="0"/>
              <a:t> je život </a:t>
            </a:r>
            <a:r>
              <a:rPr lang="cs-CZ" sz="2000" b="1" i="0" dirty="0" err="1"/>
              <a:t>všetkého</a:t>
            </a:r>
            <a:r>
              <a:rPr lang="cs-CZ" sz="2000" b="1" i="0" dirty="0"/>
              <a:t> tvorstva i duch každého </a:t>
            </a:r>
            <a:r>
              <a:rPr lang="cs-CZ" sz="2000" b="1" i="0" dirty="0" err="1"/>
              <a:t>ľudského</a:t>
            </a:r>
            <a:r>
              <a:rPr lang="cs-CZ" sz="2000" b="1" i="0" dirty="0"/>
              <a:t> </a:t>
            </a:r>
            <a:r>
              <a:rPr lang="cs-CZ" sz="2000" b="1" i="0" dirty="0" err="1"/>
              <a:t>tela</a:t>
            </a:r>
            <a:r>
              <a:rPr lang="cs-CZ" sz="2000" b="1" i="0" dirty="0"/>
              <a:t>.“ </a:t>
            </a:r>
            <a:r>
              <a:rPr lang="cs-CZ" sz="2000" b="0" i="0" dirty="0"/>
              <a:t>(</a:t>
            </a:r>
            <a:r>
              <a:rPr lang="cs-CZ" sz="2000" b="0" i="0" dirty="0" err="1"/>
              <a:t>Jób</a:t>
            </a:r>
            <a:r>
              <a:rPr lang="cs-CZ" sz="2000" b="0" i="0" dirty="0"/>
              <a:t> 12,10 ECAV) </a:t>
            </a:r>
          </a:p>
        </p:txBody>
      </p:sp>
      <p:sp>
        <p:nvSpPr>
          <p:cNvPr id="459" name="Google Shape;459;p5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utvoril</a:t>
            </a:r>
            <a:r>
              <a:rPr lang="cs-CZ" sz="2000" b="0" i="0" dirty="0"/>
              <a:t> vesmír a poznal </a:t>
            </a:r>
            <a:r>
              <a:rPr lang="cs-CZ" sz="2000" b="0" i="0" dirty="0" err="1"/>
              <a:t>správny</a:t>
            </a:r>
            <a:r>
              <a:rPr lang="cs-CZ" sz="2000" b="0" i="0" dirty="0"/>
              <a:t> recept na vzduch, aby </a:t>
            </a:r>
            <a:r>
              <a:rPr lang="cs-CZ" sz="2000" b="0" i="0" dirty="0" err="1"/>
              <a:t>sa</a:t>
            </a:r>
            <a:r>
              <a:rPr lang="cs-CZ" sz="2000" b="0" i="0" dirty="0"/>
              <a:t> dal </a:t>
            </a:r>
            <a:r>
              <a:rPr lang="cs-CZ" sz="2000" b="0" i="0" dirty="0" err="1"/>
              <a:t>dýchať</a:t>
            </a:r>
            <a:r>
              <a:rPr lang="cs-CZ" sz="2000" b="0" i="0" dirty="0"/>
              <a:t> a aby </a:t>
            </a:r>
            <a:r>
              <a:rPr lang="cs-CZ" sz="2000" b="0" i="0" dirty="0" err="1"/>
              <a:t>udržal</a:t>
            </a:r>
            <a:r>
              <a:rPr lang="cs-CZ" sz="2000" b="0" i="0" dirty="0"/>
              <a:t> život a </a:t>
            </a:r>
            <a:r>
              <a:rPr lang="cs-CZ" sz="2000" b="0" i="0" dirty="0" err="1"/>
              <a:t>zdravie</a:t>
            </a:r>
            <a:r>
              <a:rPr lang="cs-CZ" sz="2000" b="0" i="0" dirty="0"/>
              <a:t> na Zemi. Poznal </a:t>
            </a:r>
            <a:r>
              <a:rPr lang="cs-CZ" sz="2000" b="0" i="0" dirty="0" err="1"/>
              <a:t>správne</a:t>
            </a:r>
            <a:r>
              <a:rPr lang="cs-CZ" sz="2000" b="0" i="0" dirty="0"/>
              <a:t> </a:t>
            </a:r>
            <a:r>
              <a:rPr lang="cs-CZ" sz="2000" b="0" i="0" dirty="0" err="1"/>
              <a:t>množstvo</a:t>
            </a:r>
            <a:r>
              <a:rPr lang="cs-CZ" sz="2000" b="0" i="0" dirty="0"/>
              <a:t> </a:t>
            </a:r>
            <a:r>
              <a:rPr lang="cs-CZ" sz="2000" b="0" i="0" dirty="0" err="1"/>
              <a:t>dusíka</a:t>
            </a:r>
            <a:r>
              <a:rPr lang="cs-CZ" sz="2000" b="0" i="0" dirty="0"/>
              <a:t>, </a:t>
            </a:r>
            <a:r>
              <a:rPr lang="cs-CZ" sz="2000" b="0" i="0" dirty="0" err="1"/>
              <a:t>kyslíka</a:t>
            </a:r>
            <a:r>
              <a:rPr lang="cs-CZ" sz="2000" b="0" i="0" dirty="0"/>
              <a:t>, </a:t>
            </a:r>
            <a:r>
              <a:rPr lang="cs-CZ" sz="2000" b="0" i="0" dirty="0" err="1"/>
              <a:t>argónu</a:t>
            </a:r>
            <a:r>
              <a:rPr lang="cs-CZ" sz="2000" b="0" i="0" dirty="0"/>
              <a:t> a oxidu uhličitého, aj </a:t>
            </a:r>
            <a:r>
              <a:rPr lang="cs-CZ" sz="2000" b="0" i="0" dirty="0" err="1"/>
              <a:t>ako</a:t>
            </a:r>
            <a:r>
              <a:rPr lang="cs-CZ" sz="2000" b="0" i="0" dirty="0"/>
              <a:t> to </a:t>
            </a:r>
            <a:r>
              <a:rPr lang="cs-CZ" sz="2000" b="0" i="0" dirty="0" err="1"/>
              <a:t>všetko</a:t>
            </a:r>
            <a:r>
              <a:rPr lang="cs-CZ" sz="2000" b="0" i="0" dirty="0"/>
              <a:t> </a:t>
            </a:r>
            <a:r>
              <a:rPr lang="cs-CZ" sz="2000" b="0" i="0" dirty="0" err="1"/>
              <a:t>namixovať</a:t>
            </a:r>
            <a:r>
              <a:rPr lang="cs-CZ" sz="2000" b="0" i="0" dirty="0"/>
              <a:t> do atmosféry. </a:t>
            </a:r>
            <a:r>
              <a:rPr lang="cs-CZ" sz="2000" b="0" i="0" dirty="0" err="1"/>
              <a:t>Ťažko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to mohlo </a:t>
            </a:r>
            <a:r>
              <a:rPr lang="cs-CZ" sz="2000" b="0" i="0" dirty="0" err="1"/>
              <a:t>urobiť</a:t>
            </a:r>
            <a:r>
              <a:rPr lang="cs-CZ" sz="2000" b="0" i="0" dirty="0"/>
              <a:t> samo! </a:t>
            </a:r>
            <a:r>
              <a:rPr lang="cs-CZ" sz="2000" b="0" i="0" dirty="0" err="1"/>
              <a:t>Dôkazy</a:t>
            </a:r>
            <a:r>
              <a:rPr lang="cs-CZ" sz="2000" b="0" i="0" dirty="0"/>
              <a:t> </a:t>
            </a:r>
            <a:r>
              <a:rPr lang="cs-CZ" sz="2000" b="0" i="0" dirty="0" err="1"/>
              <a:t>ukazujú</a:t>
            </a:r>
            <a:r>
              <a:rPr lang="cs-CZ" sz="2000" b="0" i="0" dirty="0"/>
              <a:t> na </a:t>
            </a:r>
            <a:r>
              <a:rPr lang="cs-CZ" sz="2000" b="0" i="0" dirty="0" err="1"/>
              <a:t>inteligentného</a:t>
            </a:r>
            <a:r>
              <a:rPr lang="cs-CZ" sz="2000" b="0" i="0" dirty="0"/>
              <a:t>, </a:t>
            </a:r>
            <a:r>
              <a:rPr lang="cs-CZ" sz="2000" b="0" i="0" dirty="0" err="1"/>
              <a:t>milujúceho</a:t>
            </a:r>
            <a:r>
              <a:rPr lang="cs-CZ" sz="2000" b="0" i="0" dirty="0"/>
              <a:t> </a:t>
            </a:r>
            <a:r>
              <a:rPr lang="cs-CZ" sz="2000" b="0" i="0" dirty="0" err="1"/>
              <a:t>Stvoriteľa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nás </a:t>
            </a:r>
            <a:r>
              <a:rPr lang="cs-CZ" sz="2000" b="0" i="0" dirty="0" err="1"/>
              <a:t>vytvoril</a:t>
            </a:r>
            <a:r>
              <a:rPr lang="cs-CZ" sz="2000" b="0" i="0" dirty="0"/>
              <a:t> a </a:t>
            </a:r>
            <a:r>
              <a:rPr lang="cs-CZ" sz="2000" b="0" i="0" dirty="0" err="1"/>
              <a:t>udržiava</a:t>
            </a:r>
            <a:r>
              <a:rPr lang="cs-CZ" sz="2000" b="0" i="0" dirty="0"/>
              <a:t> nás </a:t>
            </a:r>
            <a:r>
              <a:rPr lang="cs-CZ" sz="2000" b="0" i="0" dirty="0" err="1"/>
              <a:t>pri</a:t>
            </a:r>
            <a:r>
              <a:rPr lang="cs-CZ" sz="2000" b="0" i="0" dirty="0"/>
              <a:t> živote. </a:t>
            </a:r>
            <a:r>
              <a:rPr lang="cs-CZ" sz="2000" b="0" i="0" dirty="0" err="1"/>
              <a:t>Biblia</a:t>
            </a:r>
            <a:r>
              <a:rPr lang="cs-CZ" sz="2000" b="0" i="0" dirty="0"/>
              <a:t> nám </a:t>
            </a:r>
            <a:r>
              <a:rPr lang="cs-CZ" sz="2000" b="0" i="0" dirty="0" err="1"/>
              <a:t>hovorí</a:t>
            </a:r>
            <a:r>
              <a:rPr lang="cs-CZ" sz="2000" b="0" i="0" dirty="0"/>
              <a:t>, že je hoden </a:t>
            </a:r>
            <a:r>
              <a:rPr lang="cs-CZ" sz="2000" b="0" i="0" dirty="0" err="1"/>
              <a:t>našej</a:t>
            </a:r>
            <a:r>
              <a:rPr lang="cs-CZ" sz="2000" b="0" i="0" dirty="0"/>
              <a:t> úcty a lásky, </a:t>
            </a:r>
            <a:r>
              <a:rPr lang="cs-CZ" sz="2000" b="0" i="0" dirty="0" err="1"/>
              <a:t>pretože</a:t>
            </a:r>
            <a:r>
              <a:rPr lang="cs-CZ" sz="2000" b="0" i="0" dirty="0"/>
              <a:t> on je </a:t>
            </a:r>
            <a:r>
              <a:rPr lang="cs-CZ" sz="2000" b="0" i="0" dirty="0" err="1"/>
              <a:t>Stvoriteľom</a:t>
            </a:r>
            <a:r>
              <a:rPr lang="cs-CZ" sz="2000" b="0" i="0" dirty="0"/>
              <a:t>.
</a:t>
            </a:r>
            <a:r>
              <a:rPr lang="cs-CZ" sz="2000" b="0" i="0" dirty="0" err="1"/>
              <a:t>Keď</a:t>
            </a:r>
            <a:r>
              <a:rPr lang="cs-CZ" sz="2000" b="0" i="0" dirty="0"/>
              <a:t> Ján, jeden z Kristových </a:t>
            </a:r>
            <a:r>
              <a:rPr lang="cs-CZ" sz="2000" b="0" i="0" dirty="0" err="1"/>
              <a:t>najbližších</a:t>
            </a:r>
            <a:r>
              <a:rPr lang="cs-CZ" sz="2000" b="0" i="0" dirty="0"/>
              <a:t> </a:t>
            </a:r>
            <a:r>
              <a:rPr lang="cs-CZ" sz="2000" b="0" i="0" dirty="0" err="1"/>
              <a:t>učeníkov</a:t>
            </a:r>
            <a:r>
              <a:rPr lang="cs-CZ" sz="2000" b="0" i="0" dirty="0"/>
              <a:t> </a:t>
            </a:r>
            <a:r>
              <a:rPr lang="cs-CZ" sz="2000" b="0" i="0" dirty="0" err="1"/>
              <a:t>písal</a:t>
            </a:r>
            <a:r>
              <a:rPr lang="cs-CZ" sz="2000" b="0" i="0" dirty="0"/>
              <a:t> </a:t>
            </a:r>
            <a:r>
              <a:rPr lang="cs-CZ" sz="2000" b="0" i="0" dirty="0" err="1"/>
              <a:t>poslednú</a:t>
            </a:r>
            <a:r>
              <a:rPr lang="cs-CZ" sz="2000" b="0" i="0" dirty="0"/>
              <a:t> knihu </a:t>
            </a:r>
            <a:r>
              <a:rPr lang="cs-CZ" sz="2000" b="0" i="0" dirty="0" err="1"/>
              <a:t>Biblie</a:t>
            </a:r>
            <a:r>
              <a:rPr lang="cs-CZ" sz="2000" b="0" i="0" dirty="0"/>
              <a:t> - </a:t>
            </a:r>
            <a:r>
              <a:rPr lang="cs-CZ" sz="2000" b="0" i="0" dirty="0" err="1"/>
              <a:t>Zjavenie</a:t>
            </a:r>
            <a:r>
              <a:rPr lang="cs-CZ" sz="2000" b="0" i="0" dirty="0"/>
              <a:t>, dostal </a:t>
            </a:r>
            <a:r>
              <a:rPr lang="cs-CZ" sz="2000" b="0" i="0" dirty="0" err="1"/>
              <a:t>videnie</a:t>
            </a:r>
            <a:r>
              <a:rPr lang="cs-CZ" sz="2000" b="0" i="0" dirty="0"/>
              <a:t> na ostrove </a:t>
            </a:r>
            <a:r>
              <a:rPr lang="cs-CZ" sz="2000" b="0" i="0" dirty="0" err="1"/>
              <a:t>Patmos</a:t>
            </a:r>
            <a:r>
              <a:rPr lang="cs-CZ" sz="2000" b="0" i="0" dirty="0"/>
              <a:t> a bola mu ukázaná scéna s nebeskou korunnou </a:t>
            </a:r>
            <a:r>
              <a:rPr lang="cs-CZ" sz="2000" b="0" i="0" dirty="0" err="1"/>
              <a:t>sieňou</a:t>
            </a:r>
            <a:r>
              <a:rPr lang="cs-CZ" sz="2000" b="0" i="0" dirty="0"/>
              <a:t>. </a:t>
            </a:r>
            <a:r>
              <a:rPr lang="cs-CZ" sz="2000" b="0" i="0" dirty="0" err="1"/>
              <a:t>Všimnime</a:t>
            </a:r>
            <a:r>
              <a:rPr lang="cs-CZ" sz="2000" b="0" i="0" dirty="0"/>
              <a:t> si, </a:t>
            </a:r>
            <a:r>
              <a:rPr lang="cs-CZ" sz="2000" b="0" i="0" dirty="0" err="1"/>
              <a:t>čo</a:t>
            </a:r>
            <a:r>
              <a:rPr lang="cs-CZ" sz="2000" b="0" i="0" dirty="0"/>
              <a:t> </a:t>
            </a:r>
            <a:r>
              <a:rPr lang="cs-CZ" sz="2000" b="0" i="0" dirty="0" err="1"/>
              <a:t>videl</a:t>
            </a:r>
            <a:r>
              <a:rPr lang="cs-CZ" sz="2000" b="0" i="0" dirty="0"/>
              <a:t>:</a:t>
            </a:r>
          </a:p>
        </p:txBody>
      </p:sp>
      <p:sp>
        <p:nvSpPr>
          <p:cNvPr id="467" name="Google Shape;467;p5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„…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tých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dvadsaťštyri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starších padá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pred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tým,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čo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sedí na tróne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klaňajú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tomu,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čo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žije na veky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vekov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Svoje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vence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hádžu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pred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trón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hovoria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:“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Zjavenie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Jána 4,10)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/>
          </a:p>
        </p:txBody>
      </p:sp>
      <p:sp>
        <p:nvSpPr>
          <p:cNvPr id="474" name="Google Shape;474;p5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1" name="Google Shape;48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„Hoden si, Pane a Bože náš,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prijať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slávu,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česť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i moc,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lebo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ty si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stvoril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všetky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veci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z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tvojej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vôle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boli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sú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stvorené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Zjavenie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Jána 4,11)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2" name="Google Shape;482;p5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Počas</a:t>
            </a:r>
            <a:r>
              <a:rPr lang="cs-CZ" sz="2000" b="0" i="0" dirty="0"/>
              <a:t> </a:t>
            </a:r>
            <a:r>
              <a:rPr lang="cs-CZ" sz="2000" b="0" i="0" dirty="0" err="1"/>
              <a:t>dňa</a:t>
            </a:r>
            <a:r>
              <a:rPr lang="cs-CZ" sz="2000" b="0" i="0" dirty="0"/>
              <a:t> </a:t>
            </a:r>
            <a:r>
              <a:rPr lang="cs-CZ" sz="2000" b="0" i="0" dirty="0" err="1"/>
              <a:t>môžete</a:t>
            </a:r>
            <a:r>
              <a:rPr lang="cs-CZ" sz="2000" b="0" i="0" dirty="0"/>
              <a:t> </a:t>
            </a:r>
            <a:r>
              <a:rPr lang="cs-CZ" sz="2000" b="0" i="0" dirty="0" err="1"/>
              <a:t>vidieť</a:t>
            </a:r>
            <a:r>
              <a:rPr lang="cs-CZ" sz="2000" b="0" i="0" dirty="0"/>
              <a:t> </a:t>
            </a:r>
            <a:r>
              <a:rPr lang="cs-CZ" sz="2000" b="0" i="0" dirty="0" err="1"/>
              <a:t>slnko</a:t>
            </a:r>
            <a:r>
              <a:rPr lang="cs-CZ" sz="2000" b="0" i="0" dirty="0"/>
              <a:t>, oblohu, mraky.</a:t>
            </a:r>
          </a:p>
        </p:txBody>
      </p:sp>
      <p:sp>
        <p:nvSpPr>
          <p:cNvPr id="96" name="Google Shape;96;p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9" name="Google Shape;48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Títo</a:t>
            </a:r>
            <a:r>
              <a:rPr lang="cs-CZ" sz="2000" b="0" i="0" dirty="0"/>
              <a:t> starší </a:t>
            </a:r>
            <a:r>
              <a:rPr lang="cs-CZ" sz="2000" b="0" i="0" dirty="0" err="1"/>
              <a:t>pred</a:t>
            </a:r>
            <a:r>
              <a:rPr lang="cs-CZ" sz="2000" b="0" i="0" dirty="0"/>
              <a:t> Božím </a:t>
            </a:r>
            <a:r>
              <a:rPr lang="cs-CZ" sz="2000" b="0" i="0" dirty="0" err="1"/>
              <a:t>trónom</a:t>
            </a:r>
            <a:r>
              <a:rPr lang="cs-CZ" sz="2000" b="0" i="0" dirty="0"/>
              <a:t> Boha </a:t>
            </a:r>
            <a:r>
              <a:rPr lang="cs-CZ" sz="2000" b="0" i="0" dirty="0" err="1"/>
              <a:t>chvália</a:t>
            </a:r>
            <a:r>
              <a:rPr lang="cs-CZ" sz="2000" b="0" i="0" dirty="0"/>
              <a:t> a </a:t>
            </a:r>
            <a:r>
              <a:rPr lang="cs-CZ" sz="2000" b="0" i="0" dirty="0" err="1"/>
              <a:t>uctievajú</a:t>
            </a:r>
            <a:r>
              <a:rPr lang="cs-CZ" sz="2000" b="0" i="0" dirty="0"/>
              <a:t>, </a:t>
            </a:r>
            <a:r>
              <a:rPr lang="cs-CZ" sz="2000" b="0" i="0" dirty="0" err="1"/>
              <a:t>pretože</a:t>
            </a:r>
            <a:r>
              <a:rPr lang="cs-CZ" sz="2000" b="0" i="0" dirty="0"/>
              <a:t> on je </a:t>
            </a:r>
            <a:r>
              <a:rPr lang="cs-CZ" sz="2000" b="0" i="0" dirty="0" err="1"/>
              <a:t>Stvoriteľ</a:t>
            </a:r>
            <a:r>
              <a:rPr lang="cs-CZ" sz="2000" b="0" i="0" dirty="0"/>
              <a:t>.
</a:t>
            </a:r>
            <a:r>
              <a:rPr lang="cs-CZ" sz="2000" b="0" i="0" dirty="0" err="1"/>
              <a:t>Ak</a:t>
            </a:r>
            <a:r>
              <a:rPr lang="cs-CZ" sz="2000" b="0" i="0" dirty="0"/>
              <a:t> je </a:t>
            </a:r>
            <a:r>
              <a:rPr lang="cs-CZ" sz="2000" b="0" i="0" dirty="0" err="1"/>
              <a:t>Stvoriteľom</a:t>
            </a:r>
            <a:r>
              <a:rPr lang="cs-CZ" sz="2000" b="0" i="0" dirty="0"/>
              <a:t>, </a:t>
            </a:r>
            <a:r>
              <a:rPr lang="cs-CZ" sz="2000" b="0" i="0" dirty="0" err="1"/>
              <a:t>ako</a:t>
            </a:r>
            <a:r>
              <a:rPr lang="cs-CZ" sz="2000" b="0" i="0" dirty="0"/>
              <a:t> to </a:t>
            </a:r>
            <a:r>
              <a:rPr lang="cs-CZ" sz="2000" b="0" i="0" dirty="0" err="1"/>
              <a:t>Biblia</a:t>
            </a:r>
            <a:r>
              <a:rPr lang="cs-CZ" sz="2000" b="0" i="0" dirty="0"/>
              <a:t> učí, potom si </a:t>
            </a:r>
            <a:r>
              <a:rPr lang="cs-CZ" sz="2000" b="0" i="0" dirty="0" err="1"/>
              <a:t>zaslúžia</a:t>
            </a:r>
            <a:r>
              <a:rPr lang="cs-CZ" sz="2000" b="0" i="0" dirty="0"/>
              <a:t> </a:t>
            </a:r>
            <a:r>
              <a:rPr lang="cs-CZ" sz="2000" b="0" i="0" dirty="0" err="1"/>
              <a:t>našu</a:t>
            </a:r>
            <a:r>
              <a:rPr lang="cs-CZ" sz="2000" b="0" i="0" dirty="0"/>
              <a:t> úctu, nemyslíte?
V </a:t>
            </a:r>
            <a:r>
              <a:rPr lang="cs-CZ" sz="2000" b="0" i="0" dirty="0" err="1"/>
              <a:t>čom</a:t>
            </a:r>
            <a:r>
              <a:rPr lang="cs-CZ" sz="2000" b="0" i="0" dirty="0"/>
              <a:t> je ten </a:t>
            </a:r>
            <a:r>
              <a:rPr lang="cs-CZ" sz="2000" b="0" i="0" dirty="0" err="1"/>
              <a:t>rozdiel</a:t>
            </a:r>
            <a:r>
              <a:rPr lang="cs-CZ" sz="2000" b="0" i="0" dirty="0"/>
              <a:t>? </a:t>
            </a:r>
            <a:r>
              <a:rPr lang="cs-CZ" sz="2000" b="0" i="0" dirty="0" err="1"/>
              <a:t>Dáva</a:t>
            </a:r>
            <a:r>
              <a:rPr lang="cs-CZ" sz="2000" b="0" i="0" dirty="0"/>
              <a:t> to </a:t>
            </a:r>
            <a:r>
              <a:rPr lang="cs-CZ" sz="2000" b="0" i="0" dirty="0" err="1"/>
              <a:t>nášmu</a:t>
            </a:r>
            <a:r>
              <a:rPr lang="cs-CZ" sz="2000" b="0" i="0" dirty="0"/>
              <a:t> životu </a:t>
            </a:r>
            <a:r>
              <a:rPr lang="cs-CZ" sz="2000" b="0" i="0" dirty="0" err="1"/>
              <a:t>zmysel</a:t>
            </a:r>
            <a:r>
              <a:rPr lang="cs-CZ" sz="2000" b="0" i="0" dirty="0"/>
              <a:t>.
</a:t>
            </a:r>
            <a:r>
              <a:rPr lang="cs-CZ" sz="2000" b="0" i="0" dirty="0" err="1"/>
              <a:t>Kvôli</a:t>
            </a:r>
            <a:r>
              <a:rPr lang="cs-CZ" sz="2000" b="0" i="0" dirty="0"/>
              <a:t> tomu, že nás miluje, nás obklopil </a:t>
            </a:r>
            <a:r>
              <a:rPr lang="cs-CZ" sz="2000" b="0" i="0" dirty="0" err="1"/>
              <a:t>dôkazmi</a:t>
            </a:r>
            <a:r>
              <a:rPr lang="cs-CZ" sz="2000" b="0" i="0" dirty="0"/>
              <a:t>, že naše životy </a:t>
            </a:r>
            <a:r>
              <a:rPr lang="cs-CZ" sz="2000" b="0" i="0" dirty="0" err="1"/>
              <a:t>nie</a:t>
            </a:r>
            <a:r>
              <a:rPr lang="cs-CZ" sz="2000" b="0" i="0" dirty="0"/>
              <a:t> sú len </a:t>
            </a:r>
            <a:r>
              <a:rPr lang="cs-CZ" sz="2000" b="0" i="0" dirty="0" err="1"/>
              <a:t>výsledkom</a:t>
            </a:r>
            <a:r>
              <a:rPr lang="cs-CZ" sz="2000" b="0" i="0" dirty="0"/>
              <a:t> náhody či </a:t>
            </a:r>
            <a:r>
              <a:rPr lang="cs-CZ" sz="2000" b="0" i="0" dirty="0" err="1"/>
              <a:t>produktom</a:t>
            </a:r>
            <a:r>
              <a:rPr lang="cs-CZ" sz="2000" b="0" i="0" dirty="0"/>
              <a:t> </a:t>
            </a:r>
            <a:r>
              <a:rPr lang="cs-CZ" sz="2000" b="0" i="0" dirty="0" err="1"/>
              <a:t>večného</a:t>
            </a:r>
            <a:r>
              <a:rPr lang="cs-CZ" sz="2000" b="0" i="0" dirty="0"/>
              <a:t> </a:t>
            </a:r>
            <a:r>
              <a:rPr lang="cs-CZ" sz="2000" b="0" i="0" dirty="0" err="1"/>
              <a:t>kolobehu</a:t>
            </a:r>
            <a:r>
              <a:rPr lang="cs-CZ" sz="2000" b="0" i="0" dirty="0"/>
              <a:t> smrti a </a:t>
            </a:r>
            <a:r>
              <a:rPr lang="cs-CZ" sz="2000" b="0" i="0" dirty="0" err="1"/>
              <a:t>krviprelievania</a:t>
            </a:r>
            <a:r>
              <a:rPr lang="cs-CZ" sz="2000" b="0" i="0" dirty="0"/>
              <a:t>. </a:t>
            </a:r>
            <a:r>
              <a:rPr lang="cs-CZ" sz="2000" b="0" i="0" dirty="0" err="1"/>
              <a:t>Ak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pozrieme</a:t>
            </a:r>
            <a:r>
              <a:rPr lang="cs-CZ" sz="2000" b="0" i="0" dirty="0"/>
              <a:t>, </a:t>
            </a:r>
            <a:r>
              <a:rPr lang="cs-CZ" sz="2000" b="0" i="0" dirty="0" err="1"/>
              <a:t>môžeme</a:t>
            </a:r>
            <a:r>
              <a:rPr lang="cs-CZ" sz="2000" b="0" i="0" dirty="0"/>
              <a:t> </a:t>
            </a:r>
            <a:r>
              <a:rPr lang="cs-CZ" sz="2000" b="0" i="0" dirty="0" err="1"/>
              <a:t>vidieť</a:t>
            </a:r>
            <a:r>
              <a:rPr lang="cs-CZ" sz="2000" b="0" i="0" dirty="0"/>
              <a:t> jasné </a:t>
            </a:r>
            <a:r>
              <a:rPr lang="cs-CZ" sz="2000" b="0" i="0" dirty="0" err="1"/>
              <a:t>dôkazy</a:t>
            </a:r>
            <a:r>
              <a:rPr lang="cs-CZ" sz="2000" b="0" i="0" dirty="0"/>
              <a:t>, že on je naším </a:t>
            </a:r>
            <a:r>
              <a:rPr lang="cs-CZ" sz="2000" b="0" i="0" dirty="0" err="1"/>
              <a:t>Tvorcom</a:t>
            </a:r>
            <a:r>
              <a:rPr lang="cs-CZ" sz="2000" b="0" i="0" dirty="0"/>
              <a:t>. </a:t>
            </a:r>
            <a:r>
              <a:rPr lang="cs-CZ" sz="2000" b="0" i="0" dirty="0" err="1"/>
              <a:t>Biblia</a:t>
            </a:r>
            <a:r>
              <a:rPr lang="cs-CZ" sz="2000" b="0" i="0" dirty="0"/>
              <a:t> </a:t>
            </a:r>
            <a:r>
              <a:rPr lang="cs-CZ" sz="2000" b="0" i="0" dirty="0" err="1"/>
              <a:t>hovorí</a:t>
            </a:r>
            <a:r>
              <a:rPr lang="cs-CZ" sz="2000" b="0" i="0" dirty="0"/>
              <a:t>:</a:t>
            </a:r>
          </a:p>
        </p:txBody>
      </p:sp>
      <p:sp>
        <p:nvSpPr>
          <p:cNvPr id="490" name="Google Shape;490;p6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</a:t>
            </a:r>
            <a:r>
              <a:rPr lang="cs-CZ" sz="2000" b="1" i="0" dirty="0" err="1"/>
              <a:t>Lebo</a:t>
            </a:r>
            <a:r>
              <a:rPr lang="cs-CZ" sz="2000" b="1" i="0" dirty="0"/>
              <a:t> jeho </a:t>
            </a:r>
            <a:r>
              <a:rPr lang="cs-CZ" sz="2000" b="1" i="0" dirty="0" err="1"/>
              <a:t>neviditeľnú</a:t>
            </a:r>
            <a:r>
              <a:rPr lang="cs-CZ" sz="2000" b="1" i="0" dirty="0"/>
              <a:t> </a:t>
            </a:r>
            <a:r>
              <a:rPr lang="cs-CZ" sz="2000" b="1" i="0" dirty="0" err="1"/>
              <a:t>skutočnosť</a:t>
            </a:r>
            <a:r>
              <a:rPr lang="cs-CZ" sz="2000" b="1" i="0" dirty="0"/>
              <a:t>, jeho </a:t>
            </a:r>
            <a:r>
              <a:rPr lang="cs-CZ" sz="2000" b="1" i="0" dirty="0" err="1"/>
              <a:t>večnú</a:t>
            </a:r>
            <a:r>
              <a:rPr lang="cs-CZ" sz="2000" b="1" i="0" dirty="0"/>
              <a:t> moc a božstvo možno od </a:t>
            </a:r>
            <a:r>
              <a:rPr lang="cs-CZ" sz="2000" b="1" i="0" dirty="0" err="1"/>
              <a:t>stvorenia</a:t>
            </a:r>
            <a:r>
              <a:rPr lang="cs-CZ" sz="2000" b="1" i="0" dirty="0"/>
              <a:t> </a:t>
            </a:r>
            <a:r>
              <a:rPr lang="cs-CZ" sz="2000" b="1" i="0" dirty="0" err="1"/>
              <a:t>sveta</a:t>
            </a:r>
            <a:r>
              <a:rPr lang="cs-CZ" sz="2000" b="1" i="0" dirty="0"/>
              <a:t> </a:t>
            </a:r>
            <a:r>
              <a:rPr lang="cs-CZ" sz="2000" b="1" i="0" dirty="0" err="1"/>
              <a:t>poznávať</a:t>
            </a:r>
            <a:r>
              <a:rPr lang="cs-CZ" sz="2000" b="1" i="0" dirty="0"/>
              <a:t> </a:t>
            </a:r>
            <a:r>
              <a:rPr lang="cs-CZ" sz="2000" b="1" i="0" dirty="0" err="1"/>
              <a:t>uvažovaním</a:t>
            </a:r>
            <a:r>
              <a:rPr lang="cs-CZ" sz="2000" b="1" i="0" dirty="0"/>
              <a:t> </a:t>
            </a:r>
            <a:r>
              <a:rPr lang="cs-CZ" sz="2000" b="1" i="0" dirty="0" err="1"/>
              <a:t>zo</a:t>
            </a:r>
            <a:r>
              <a:rPr lang="cs-CZ" sz="2000" b="1" i="0" dirty="0"/>
              <a:t> </a:t>
            </a:r>
            <a:r>
              <a:rPr lang="cs-CZ" sz="2000" b="1" i="0" dirty="0" err="1"/>
              <a:t>stvorených</a:t>
            </a:r>
            <a:r>
              <a:rPr lang="cs-CZ" sz="2000" b="1" i="0" dirty="0"/>
              <a:t> </a:t>
            </a:r>
            <a:r>
              <a:rPr lang="cs-CZ" sz="2000" b="1" i="0" dirty="0" err="1"/>
              <a:t>vecí</a:t>
            </a:r>
            <a:r>
              <a:rPr lang="cs-CZ" sz="2000" b="1" i="0" dirty="0"/>
              <a:t>...“ </a:t>
            </a:r>
            <a:r>
              <a:rPr lang="cs-CZ" sz="2000" b="0" i="0" dirty="0"/>
              <a:t>(</a:t>
            </a:r>
            <a:r>
              <a:rPr lang="cs-CZ" sz="2000" b="0" i="0" dirty="0" err="1"/>
              <a:t>Rimanom</a:t>
            </a:r>
            <a:r>
              <a:rPr lang="cs-CZ" sz="2000" b="0" i="0" dirty="0"/>
              <a:t> 1,20)
</a:t>
            </a:r>
            <a:r>
              <a:rPr lang="cs-CZ" sz="2000" b="0" i="0" dirty="0" err="1"/>
              <a:t>Keď</a:t>
            </a:r>
            <a:r>
              <a:rPr lang="cs-CZ" sz="2000" b="0" i="0" dirty="0"/>
              <a:t> </a:t>
            </a:r>
            <a:r>
              <a:rPr lang="cs-CZ" sz="2000" b="0" i="0" dirty="0" err="1"/>
              <a:t>vieme</a:t>
            </a:r>
            <a:r>
              <a:rPr lang="cs-CZ" sz="2000" b="0" i="0" dirty="0"/>
              <a:t>, že </a:t>
            </a:r>
            <a:r>
              <a:rPr lang="cs-CZ" sz="2000" b="0" i="0" dirty="0" err="1"/>
              <a:t>som</a:t>
            </a:r>
            <a:r>
              <a:rPr lang="cs-CZ" sz="2000" b="0" i="0" dirty="0"/>
              <a:t> </a:t>
            </a:r>
            <a:r>
              <a:rPr lang="cs-CZ" sz="2000" b="0" i="0" dirty="0" err="1"/>
              <a:t>stvorenie</a:t>
            </a:r>
            <a:r>
              <a:rPr lang="cs-CZ" sz="2000" b="0" i="0" dirty="0"/>
              <a:t> </a:t>
            </a:r>
            <a:r>
              <a:rPr lang="cs-CZ" sz="2000" b="0" i="0" dirty="0" err="1"/>
              <a:t>milujúceho</a:t>
            </a:r>
            <a:r>
              <a:rPr lang="cs-CZ" sz="2000" b="0" i="0" dirty="0"/>
              <a:t> Boha, </a:t>
            </a:r>
            <a:r>
              <a:rPr lang="cs-CZ" sz="2000" b="0" i="0" dirty="0" err="1"/>
              <a:t>ktorý</a:t>
            </a:r>
            <a:r>
              <a:rPr lang="cs-CZ" sz="2000" b="0" i="0" dirty="0"/>
              <a:t> má plán </a:t>
            </a:r>
            <a:r>
              <a:rPr lang="cs-CZ" sz="2000" b="0" i="0" dirty="0" err="1"/>
              <a:t>pre</a:t>
            </a:r>
            <a:r>
              <a:rPr lang="cs-CZ" sz="2000" b="0" i="0" dirty="0"/>
              <a:t> náš život, </a:t>
            </a:r>
            <a:r>
              <a:rPr lang="cs-CZ" sz="2000" b="0" i="0" dirty="0" err="1"/>
              <a:t>ktorý</a:t>
            </a:r>
            <a:r>
              <a:rPr lang="cs-CZ" sz="2000" b="0" i="0" dirty="0"/>
              <a:t> nám </a:t>
            </a:r>
            <a:r>
              <a:rPr lang="cs-CZ" sz="2000" b="0" i="0" dirty="0" err="1"/>
              <a:t>dáva</a:t>
            </a:r>
            <a:r>
              <a:rPr lang="cs-CZ" sz="2000" b="0" i="0" dirty="0"/>
              <a:t> </a:t>
            </a:r>
            <a:r>
              <a:rPr lang="cs-CZ" sz="2000" b="0" i="0" dirty="0" err="1"/>
              <a:t>zmysel</a:t>
            </a:r>
            <a:r>
              <a:rPr lang="cs-CZ" sz="2000" b="0" i="0" dirty="0"/>
              <a:t>, hodnotu a </a:t>
            </a:r>
            <a:r>
              <a:rPr lang="cs-CZ" sz="2000" b="0" i="0" dirty="0" err="1"/>
              <a:t>cieľ</a:t>
            </a:r>
            <a:r>
              <a:rPr lang="cs-CZ" sz="2000" b="0" i="0" dirty="0"/>
              <a:t>!
</a:t>
            </a:r>
            <a:r>
              <a:rPr lang="cs-CZ" sz="2000" b="0" i="0" dirty="0" err="1"/>
              <a:t>Čo</a:t>
            </a:r>
            <a:r>
              <a:rPr lang="cs-CZ" sz="2000" b="0" i="0" dirty="0"/>
              <a:t> to </a:t>
            </a:r>
            <a:r>
              <a:rPr lang="cs-CZ" sz="2000" b="0" i="0" dirty="0" err="1"/>
              <a:t>zmení</a:t>
            </a:r>
            <a:r>
              <a:rPr lang="cs-CZ" sz="2000" b="0" i="0" dirty="0"/>
              <a:t>? </a:t>
            </a:r>
            <a:r>
              <a:rPr lang="cs-CZ" sz="2000" b="0" i="0" dirty="0" err="1"/>
              <a:t>Vieme</a:t>
            </a:r>
            <a:r>
              <a:rPr lang="cs-CZ" sz="2000" b="0" i="0" dirty="0"/>
              <a:t>, že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stará a </a:t>
            </a:r>
            <a:r>
              <a:rPr lang="cs-CZ" sz="2000" b="0" i="0" dirty="0" err="1"/>
              <a:t>môže</a:t>
            </a:r>
            <a:r>
              <a:rPr lang="cs-CZ" sz="2000" b="0" i="0" dirty="0"/>
              <a:t> </a:t>
            </a:r>
            <a:r>
              <a:rPr lang="cs-CZ" sz="2000" b="0" i="0" dirty="0" err="1"/>
              <a:t>sa</a:t>
            </a:r>
            <a:r>
              <a:rPr lang="cs-CZ" sz="2000" b="0" i="0" dirty="0"/>
              <a:t> </a:t>
            </a:r>
            <a:r>
              <a:rPr lang="cs-CZ" sz="2000" b="0" i="0" dirty="0" err="1"/>
              <a:t>postarať</a:t>
            </a:r>
            <a:r>
              <a:rPr lang="cs-CZ" sz="2000" b="0" i="0" dirty="0"/>
              <a:t> aj o nás.
</a:t>
            </a:r>
            <a:r>
              <a:rPr lang="cs-CZ" sz="2000" b="0" i="0" dirty="0" err="1"/>
              <a:t>Nedáva</a:t>
            </a:r>
            <a:r>
              <a:rPr lang="cs-CZ" sz="2000" b="0" i="0" dirty="0"/>
              <a:t> vám to pokoj do </a:t>
            </a:r>
            <a:r>
              <a:rPr lang="cs-CZ" sz="2000" b="0" i="0" dirty="0" err="1"/>
              <a:t>srdca</a:t>
            </a:r>
            <a:r>
              <a:rPr lang="cs-CZ" sz="2000" b="0" i="0" dirty="0"/>
              <a:t>, </a:t>
            </a:r>
            <a:r>
              <a:rPr lang="cs-CZ" sz="2000" b="0" i="0" dirty="0" err="1"/>
              <a:t>keď</a:t>
            </a:r>
            <a:r>
              <a:rPr lang="cs-CZ" sz="2000" b="0" i="0" dirty="0"/>
              <a:t> </a:t>
            </a:r>
            <a:r>
              <a:rPr lang="cs-CZ" sz="2000" b="0" i="0" dirty="0" err="1"/>
              <a:t>viete</a:t>
            </a:r>
            <a:r>
              <a:rPr lang="cs-CZ" sz="2000" b="0" i="0" dirty="0"/>
              <a:t>, že </a:t>
            </a:r>
            <a:r>
              <a:rPr lang="cs-CZ" sz="2000" b="0" i="0" dirty="0" err="1"/>
              <a:t>ak</a:t>
            </a:r>
            <a:r>
              <a:rPr lang="cs-CZ" sz="2000" b="0" i="0" dirty="0"/>
              <a:t> </a:t>
            </a:r>
            <a:r>
              <a:rPr lang="cs-CZ" sz="2000" b="0" i="0" dirty="0" err="1"/>
              <a:t>Boh</a:t>
            </a:r>
            <a:r>
              <a:rPr lang="cs-CZ" sz="2000" b="0" i="0" dirty="0"/>
              <a:t> </a:t>
            </a:r>
            <a:r>
              <a:rPr lang="cs-CZ" sz="2000" b="0" i="0" dirty="0" err="1"/>
              <a:t>všetko</a:t>
            </a:r>
            <a:r>
              <a:rPr lang="cs-CZ" sz="2000" b="0" i="0" dirty="0"/>
              <a:t> </a:t>
            </a:r>
            <a:r>
              <a:rPr lang="cs-CZ" sz="2000" b="0" i="0" dirty="0" err="1"/>
              <a:t>vytvoril</a:t>
            </a:r>
            <a:r>
              <a:rPr lang="cs-CZ" sz="2000" b="0" i="0" dirty="0"/>
              <a:t> a </a:t>
            </a:r>
            <a:r>
              <a:rPr lang="cs-CZ" sz="2000" b="0" i="0" dirty="0" err="1"/>
              <a:t>všetko</a:t>
            </a:r>
            <a:r>
              <a:rPr lang="cs-CZ" sz="2000" b="0" i="0" dirty="0"/>
              <a:t> </a:t>
            </a:r>
            <a:r>
              <a:rPr lang="cs-CZ" sz="2000" b="0" i="0" dirty="0" err="1"/>
              <a:t>vo</a:t>
            </a:r>
            <a:r>
              <a:rPr lang="cs-CZ" sz="2000" b="0" i="0" dirty="0"/>
              <a:t> vesmíre udržuje, </a:t>
            </a:r>
            <a:r>
              <a:rPr lang="cs-CZ" sz="2000" b="0" i="0" dirty="0" err="1"/>
              <a:t>môže</a:t>
            </a:r>
            <a:r>
              <a:rPr lang="cs-CZ" sz="2000" b="0" i="0" dirty="0"/>
              <a:t> </a:t>
            </a:r>
            <a:r>
              <a:rPr lang="cs-CZ" sz="2000" b="0" i="0" dirty="0" err="1"/>
              <a:t>pomôcť</a:t>
            </a:r>
            <a:r>
              <a:rPr lang="cs-CZ" sz="2000" b="0" i="0" dirty="0"/>
              <a:t> aj vám s </a:t>
            </a:r>
            <a:r>
              <a:rPr lang="cs-CZ" sz="2000" b="0" i="0" dirty="0" err="1"/>
              <a:t>problémami</a:t>
            </a:r>
            <a:r>
              <a:rPr lang="cs-CZ" sz="2000" b="0" i="0" dirty="0"/>
              <a:t> </a:t>
            </a:r>
            <a:r>
              <a:rPr lang="cs-CZ" sz="2000" b="0" i="0" dirty="0" err="1"/>
              <a:t>vo</a:t>
            </a:r>
            <a:r>
              <a:rPr lang="cs-CZ" sz="2000" b="0" i="0" dirty="0"/>
              <a:t> </a:t>
            </a:r>
            <a:r>
              <a:rPr lang="cs-CZ" sz="2000" b="0" i="0" dirty="0" err="1"/>
              <a:t>vašom</a:t>
            </a:r>
            <a:r>
              <a:rPr lang="cs-CZ" sz="2000" b="0" i="0" dirty="0"/>
              <a:t> živote?
</a:t>
            </a:r>
            <a:r>
              <a:rPr lang="cs-CZ" sz="2000" b="0" i="0" dirty="0" err="1"/>
              <a:t>Žiadny</a:t>
            </a:r>
            <a:r>
              <a:rPr lang="cs-CZ" sz="2000" b="0" i="0" dirty="0"/>
              <a:t> problém </a:t>
            </a:r>
            <a:r>
              <a:rPr lang="cs-CZ" sz="2000" b="0" i="0" dirty="0" err="1"/>
              <a:t>pre</a:t>
            </a:r>
            <a:r>
              <a:rPr lang="cs-CZ" sz="2000" b="0" i="0" dirty="0"/>
              <a:t> </a:t>
            </a:r>
            <a:r>
              <a:rPr lang="cs-CZ" sz="2000" b="0" i="0" dirty="0" err="1"/>
              <a:t>neho</a:t>
            </a:r>
            <a:r>
              <a:rPr lang="cs-CZ" sz="2000" b="0" i="0" dirty="0"/>
              <a:t> </a:t>
            </a:r>
            <a:r>
              <a:rPr lang="cs-CZ" sz="2000" b="0" i="0" dirty="0" err="1"/>
              <a:t>nie</a:t>
            </a:r>
            <a:r>
              <a:rPr lang="cs-CZ" sz="2000" b="0" i="0" dirty="0"/>
              <a:t> je </a:t>
            </a:r>
            <a:r>
              <a:rPr lang="cs-CZ" sz="2000" b="0" i="0" dirty="0" err="1"/>
              <a:t>príliš</a:t>
            </a:r>
            <a:r>
              <a:rPr lang="cs-CZ" sz="2000" b="0" i="0" dirty="0"/>
              <a:t> malý </a:t>
            </a:r>
            <a:r>
              <a:rPr lang="cs-CZ" sz="2000" b="0" i="0" dirty="0" err="1"/>
              <a:t>alebo</a:t>
            </a:r>
            <a:r>
              <a:rPr lang="cs-CZ" sz="2000" b="0" i="0" dirty="0"/>
              <a:t> </a:t>
            </a:r>
            <a:r>
              <a:rPr lang="cs-CZ" sz="2000" b="0" i="0" dirty="0" err="1"/>
              <a:t>príliš</a:t>
            </a:r>
            <a:r>
              <a:rPr lang="cs-CZ" sz="2000" b="0" i="0" dirty="0"/>
              <a:t> </a:t>
            </a:r>
            <a:r>
              <a:rPr lang="cs-CZ" sz="2000" b="0" i="0" dirty="0" err="1"/>
              <a:t>veľký</a:t>
            </a:r>
            <a:r>
              <a:rPr lang="cs-CZ" sz="2000" b="0" i="0" dirty="0"/>
              <a:t>, aby ho </a:t>
            </a:r>
            <a:r>
              <a:rPr lang="cs-CZ" sz="2000" b="0" i="0" dirty="0" err="1"/>
              <a:t>nezvládol</a:t>
            </a:r>
            <a:r>
              <a:rPr lang="cs-CZ" sz="2000" b="0" i="0" dirty="0"/>
              <a:t>.</a:t>
            </a:r>
          </a:p>
        </p:txBody>
      </p:sp>
      <p:sp>
        <p:nvSpPr>
          <p:cNvPr id="496" name="Google Shape;496;p6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1" i="0" dirty="0"/>
              <a:t>„Ach, Pane, Hospodin, </a:t>
            </a:r>
            <a:r>
              <a:rPr lang="cs-CZ" sz="2000" b="1" i="0" dirty="0" err="1"/>
              <a:t>pozri</a:t>
            </a:r>
            <a:r>
              <a:rPr lang="cs-CZ" sz="2000" b="1" i="0" dirty="0"/>
              <a:t>, ty si </a:t>
            </a:r>
            <a:r>
              <a:rPr lang="cs-CZ" sz="2000" b="1" i="0" dirty="0" err="1"/>
              <a:t>svojou</a:t>
            </a:r>
            <a:r>
              <a:rPr lang="cs-CZ" sz="2000" b="1" i="0" dirty="0"/>
              <a:t> </a:t>
            </a:r>
            <a:r>
              <a:rPr lang="cs-CZ" sz="2000" b="1" i="0" dirty="0" err="1"/>
              <a:t>veľkou</a:t>
            </a:r>
            <a:r>
              <a:rPr lang="cs-CZ" sz="2000" b="1" i="0" dirty="0"/>
              <a:t> </a:t>
            </a:r>
            <a:r>
              <a:rPr lang="cs-CZ" sz="2000" b="1" i="0" dirty="0" err="1"/>
              <a:t>mocou</a:t>
            </a:r>
            <a:r>
              <a:rPr lang="cs-CZ" sz="2000" b="1" i="0" dirty="0"/>
              <a:t> a </a:t>
            </a:r>
            <a:r>
              <a:rPr lang="cs-CZ" sz="2000" b="1" i="0" dirty="0" err="1"/>
              <a:t>vystretým</a:t>
            </a:r>
            <a:r>
              <a:rPr lang="cs-CZ" sz="2000" b="1" i="0" dirty="0"/>
              <a:t> </a:t>
            </a:r>
            <a:r>
              <a:rPr lang="cs-CZ" sz="2000" b="1" i="0" dirty="0" err="1"/>
              <a:t>ramenom</a:t>
            </a:r>
            <a:r>
              <a:rPr lang="cs-CZ" sz="2000" b="1" i="0" dirty="0"/>
              <a:t> </a:t>
            </a:r>
            <a:r>
              <a:rPr lang="cs-CZ" sz="2000" b="1" i="0" dirty="0" err="1"/>
              <a:t>utvoril</a:t>
            </a:r>
            <a:r>
              <a:rPr lang="cs-CZ" sz="2000" b="1" i="0" dirty="0"/>
              <a:t> </a:t>
            </a:r>
            <a:r>
              <a:rPr lang="cs-CZ" sz="2000" b="1" i="0" dirty="0" err="1"/>
              <a:t>nebesá</a:t>
            </a:r>
            <a:r>
              <a:rPr lang="cs-CZ" sz="2000" b="1" i="0" dirty="0"/>
              <a:t> a zem, tebe nijaký div </a:t>
            </a:r>
            <a:r>
              <a:rPr lang="cs-CZ" sz="2000" b="1" i="0" dirty="0" err="1"/>
              <a:t>nie</a:t>
            </a:r>
            <a:r>
              <a:rPr lang="cs-CZ" sz="2000" b="1" i="0" dirty="0"/>
              <a:t> je nemožný.“</a:t>
            </a:r>
            <a:r>
              <a:rPr lang="cs-CZ" sz="2000" b="0" i="0" dirty="0"/>
              <a:t> (Jeremiáš 32,17) </a:t>
            </a:r>
          </a:p>
        </p:txBody>
      </p:sp>
      <p:sp>
        <p:nvSpPr>
          <p:cNvPr id="504" name="Google Shape;504;p6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1" name="Google Shape;51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cs-CZ" sz="2000" dirty="0"/>
          </a:p>
          <a:p>
            <a:r>
              <a:rPr lang="cs-CZ" sz="2000" b="1" i="0" dirty="0"/>
              <a:t>„…</a:t>
            </a:r>
            <a:r>
              <a:rPr lang="cs-CZ" sz="2000" b="1" i="0" dirty="0" err="1"/>
              <a:t>Boh</a:t>
            </a:r>
            <a:r>
              <a:rPr lang="cs-CZ" sz="2000" b="1" i="0" dirty="0"/>
              <a:t> je láska.“ </a:t>
            </a:r>
            <a:r>
              <a:rPr lang="cs-CZ" sz="2000" b="0" i="0" dirty="0"/>
              <a:t>(1. </a:t>
            </a:r>
            <a:r>
              <a:rPr lang="cs-CZ" sz="2000" b="0" i="0" dirty="0" err="1"/>
              <a:t>Jánova</a:t>
            </a:r>
            <a:r>
              <a:rPr lang="cs-CZ" sz="2000" b="0" i="0" dirty="0"/>
              <a:t> 4,8)</a:t>
            </a:r>
          </a:p>
          <a:p>
            <a:endParaRPr lang="cs-CZ" sz="2000" b="0" i="0" dirty="0"/>
          </a:p>
          <a:p>
            <a:r>
              <a:rPr lang="cs-CZ" sz="2000" b="0" i="0" dirty="0" err="1"/>
              <a:t>Nie</a:t>
            </a:r>
            <a:r>
              <a:rPr lang="cs-CZ" sz="2000" b="0" i="0" dirty="0"/>
              <a:t> je to úžasné, že mocný </a:t>
            </a:r>
            <a:r>
              <a:rPr lang="cs-CZ" sz="2000" b="0" i="0" dirty="0" err="1"/>
              <a:t>Boh</a:t>
            </a:r>
            <a:r>
              <a:rPr lang="cs-CZ" sz="2000" b="0" i="0" dirty="0"/>
              <a:t>, </a:t>
            </a:r>
            <a:r>
              <a:rPr lang="cs-CZ" sz="2000" b="0" i="0" dirty="0" err="1"/>
              <a:t>ktorý</a:t>
            </a:r>
            <a:r>
              <a:rPr lang="cs-CZ" sz="2000" b="0" i="0" dirty="0"/>
              <a:t> </a:t>
            </a:r>
            <a:r>
              <a:rPr lang="cs-CZ" sz="2000" b="0" i="0" dirty="0" err="1"/>
              <a:t>stvoril</a:t>
            </a:r>
            <a:r>
              <a:rPr lang="cs-CZ" sz="2000" b="0" i="0" dirty="0"/>
              <a:t> a udržuje </a:t>
            </a:r>
            <a:r>
              <a:rPr lang="cs-CZ" sz="2000" b="0" i="0" dirty="0" err="1"/>
              <a:t>nesmierny</a:t>
            </a:r>
            <a:r>
              <a:rPr lang="cs-CZ" sz="2000" b="0" i="0" dirty="0"/>
              <a:t> a celý vesmír, má </a:t>
            </a:r>
            <a:r>
              <a:rPr lang="cs-CZ" sz="2000" b="0" i="0" dirty="0" err="1"/>
              <a:t>starosť</a:t>
            </a:r>
            <a:r>
              <a:rPr lang="cs-CZ" sz="2000" b="0" i="0" dirty="0"/>
              <a:t> o vás a o </a:t>
            </a:r>
            <a:r>
              <a:rPr lang="cs-CZ" sz="2000" b="0" i="0" dirty="0" err="1"/>
              <a:t>mňa</a:t>
            </a:r>
            <a:r>
              <a:rPr lang="cs-CZ" sz="2000" b="0" i="0" dirty="0"/>
              <a:t>?</a:t>
            </a:r>
          </a:p>
          <a:p>
            <a:r>
              <a:rPr lang="cs-CZ" sz="2000" b="0" i="0" dirty="0"/>
              <a:t>Je to </a:t>
            </a:r>
            <a:r>
              <a:rPr lang="cs-CZ" sz="2000" b="0" i="0" dirty="0" err="1"/>
              <a:t>ohromujúce</a:t>
            </a:r>
            <a:r>
              <a:rPr lang="cs-CZ" sz="2000" b="0" i="0" dirty="0"/>
              <a:t>, </a:t>
            </a:r>
            <a:r>
              <a:rPr lang="cs-CZ" sz="2000" b="0" i="0" dirty="0" err="1"/>
              <a:t>keď</a:t>
            </a:r>
            <a:r>
              <a:rPr lang="cs-CZ" sz="2000" b="0" i="0" dirty="0"/>
              <a:t> uvažujeme o </a:t>
            </a:r>
            <a:r>
              <a:rPr lang="cs-CZ" sz="2000" b="0" i="0" dirty="0" err="1"/>
              <a:t>Božej</a:t>
            </a:r>
            <a:r>
              <a:rPr lang="cs-CZ" sz="2000" b="0" i="0" dirty="0"/>
              <a:t> </a:t>
            </a:r>
            <a:r>
              <a:rPr lang="cs-CZ" sz="2000" b="0" i="0" dirty="0" err="1"/>
              <a:t>všemohúcnosti</a:t>
            </a:r>
            <a:r>
              <a:rPr lang="cs-CZ" sz="2000" b="0" i="0" dirty="0"/>
              <a:t>, o jeho </a:t>
            </a:r>
            <a:r>
              <a:rPr lang="cs-CZ" sz="2000" b="0" i="0" dirty="0" err="1"/>
              <a:t>vševedúcnosti</a:t>
            </a:r>
            <a:r>
              <a:rPr lang="cs-CZ" sz="2000" b="0" i="0" dirty="0"/>
              <a:t> a o jeho </a:t>
            </a:r>
            <a:r>
              <a:rPr lang="cs-CZ" sz="2000" b="0" i="0" dirty="0" err="1"/>
              <a:t>všadeprítomnosti</a:t>
            </a:r>
            <a:r>
              <a:rPr lang="cs-CZ" sz="2000" b="0" i="0" dirty="0"/>
              <a:t>.</a:t>
            </a:r>
          </a:p>
          <a:p>
            <a:r>
              <a:rPr lang="cs-CZ" sz="2000" b="0" i="0" dirty="0"/>
              <a:t>Ale láska je </a:t>
            </a:r>
            <a:r>
              <a:rPr lang="cs-CZ" sz="2000" b="0" i="0" dirty="0" err="1"/>
              <a:t>niečo</a:t>
            </a:r>
            <a:r>
              <a:rPr lang="cs-CZ" sz="2000" b="0" i="0" dirty="0"/>
              <a:t>, </a:t>
            </a:r>
            <a:r>
              <a:rPr lang="cs-CZ" sz="2000" b="0" i="0" dirty="0" err="1"/>
              <a:t>čomu</a:t>
            </a:r>
            <a:r>
              <a:rPr lang="cs-CZ" sz="2000" b="0" i="0" dirty="0"/>
              <a:t> dokážeme </a:t>
            </a:r>
            <a:r>
              <a:rPr lang="cs-CZ" sz="2000" b="0" i="0" dirty="0" err="1"/>
              <a:t>rozumieť</a:t>
            </a:r>
            <a:r>
              <a:rPr lang="cs-CZ" sz="2000" b="0" i="0" dirty="0"/>
              <a:t>. A máme </a:t>
            </a:r>
            <a:r>
              <a:rPr lang="cs-CZ" sz="2000" b="0" i="0" dirty="0" err="1"/>
              <a:t>uistenie</a:t>
            </a:r>
            <a:r>
              <a:rPr lang="cs-CZ" sz="2000" b="0" i="0" dirty="0"/>
              <a:t>, že na </a:t>
            </a:r>
            <a:r>
              <a:rPr lang="cs-CZ" sz="2000" b="0" i="0" dirty="0" err="1"/>
              <a:t>svete</a:t>
            </a:r>
            <a:r>
              <a:rPr lang="cs-CZ" sz="2000" b="0" i="0" dirty="0"/>
              <a:t> </a:t>
            </a:r>
            <a:r>
              <a:rPr lang="cs-CZ" sz="2000" b="0" i="0" dirty="0" err="1"/>
              <a:t>nie</a:t>
            </a:r>
            <a:r>
              <a:rPr lang="cs-CZ" sz="2000" b="0" i="0" dirty="0"/>
              <a:t> je nič, </a:t>
            </a:r>
            <a:r>
              <a:rPr lang="cs-CZ" sz="2000" b="0" i="0" dirty="0" err="1"/>
              <a:t>čo</a:t>
            </a:r>
            <a:r>
              <a:rPr lang="cs-CZ" sz="2000" b="0" i="0" dirty="0"/>
              <a:t> bol nás mohlo </a:t>
            </a:r>
            <a:r>
              <a:rPr lang="cs-CZ" sz="2000" b="0" i="0" dirty="0" err="1"/>
              <a:t>odlúčiť</a:t>
            </a:r>
            <a:r>
              <a:rPr lang="cs-CZ" sz="2000" b="0" i="0" dirty="0"/>
              <a:t> od </a:t>
            </a:r>
            <a:r>
              <a:rPr lang="cs-CZ" sz="2000" b="0" i="0" dirty="0" err="1"/>
              <a:t>Božej</a:t>
            </a:r>
            <a:r>
              <a:rPr lang="cs-CZ" sz="2000" b="0" i="0" dirty="0"/>
              <a:t> lásky.</a:t>
            </a:r>
          </a:p>
        </p:txBody>
      </p:sp>
      <p:sp>
        <p:nvSpPr>
          <p:cNvPr id="512" name="Google Shape;512;p6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" name="Google Shape;51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56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totiž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presvedčený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že ani smrť, ani život, ani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anjeli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ani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kniežatstvá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ani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prítomné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ani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budúce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veci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ani mocnosti...“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Rimanom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8,38) 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0" name="Google Shape;520;p6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7" name="Google Shape;52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„...ani výška, ani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hĺbka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ani nijaké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iné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stvorenie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nebude nás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môcť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odlúčiť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od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Božej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lásky,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ktorá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je v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Ježišovi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Kristovi,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našom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Pánovi.“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Rimanom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 8,39)</a:t>
            </a:r>
            <a:endParaRPr dirty="0"/>
          </a:p>
        </p:txBody>
      </p:sp>
      <p:sp>
        <p:nvSpPr>
          <p:cNvPr id="528" name="Google Shape;528;p6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" name="Google Shape;53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ak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sú v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našej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mysli stále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nejaké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pochybnosti o jeho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láske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vysvetľuje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prostými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slovami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aby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sme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to mohli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pochopiť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„Miloval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ťa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večnou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láskou...“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(Jeremiáš 31,3)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cs-CZ" dirty="0"/>
          </a:p>
        </p:txBody>
      </p:sp>
      <p:sp>
        <p:nvSpPr>
          <p:cNvPr id="536" name="Google Shape;536;p6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3" name="Google Shape;54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„Či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môže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zabudnúť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žena na svoje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nemluvňa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nezľutovať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nad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synom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svojho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lona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Keby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aj na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neho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zabudla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teba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nezabudnem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.“ 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Izaiáš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49,15)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1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pokúšal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zjaviť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Jeho lásku k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človeku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, ale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slová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posolstvá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poslané skrze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prorokov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anjelov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neboli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dostačujúce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 Jeho správu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posolstvo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sme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nepochopili a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neprijali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Takže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Boh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poslal Jeho Syna. Ježiš bol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perfektným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zjavením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osobnosti a charakteru Jeho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Otca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544" name="Google Shape;544;p6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1" name="Google Shape;55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Ježiš mu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povedal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: ...„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Kto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videl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mňa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videl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aj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Otca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to, že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teraz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hovoríš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: ‚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Ukáž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 nám </a:t>
            </a:r>
            <a:r>
              <a:rPr lang="cs-CZ" sz="2000" b="1" strike="noStrike" dirty="0" err="1">
                <a:latin typeface="Arial"/>
                <a:ea typeface="Arial"/>
                <a:cs typeface="Arial"/>
                <a:sym typeface="Arial"/>
              </a:rPr>
              <a:t>Otca</a:t>
            </a:r>
            <a:r>
              <a:rPr lang="cs-CZ" sz="2000" b="1" strike="noStrike" dirty="0">
                <a:latin typeface="Arial"/>
                <a:ea typeface="Arial"/>
                <a:cs typeface="Arial"/>
                <a:sym typeface="Arial"/>
              </a:rPr>
              <a:t>!‘?“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(Ján 14,9)</a:t>
            </a:r>
            <a:endParaRPr dirty="0"/>
          </a:p>
        </p:txBody>
      </p:sp>
      <p:sp>
        <p:nvSpPr>
          <p:cNvPr id="552" name="Google Shape;552;p6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None/>
            </a:pPr>
            <a:endParaRPr lang="cs-CZ" dirty="0"/>
          </a:p>
          <a:p>
            <a:pPr rtl="0"/>
            <a:r>
              <a:rPr lang="cs-CZ" dirty="0" err="1"/>
              <a:t>Ak</a:t>
            </a:r>
            <a:r>
              <a:rPr lang="cs-CZ" dirty="0"/>
              <a:t> chceme </a:t>
            </a:r>
            <a:r>
              <a:rPr lang="cs-CZ" dirty="0" err="1"/>
              <a:t>naozaj</a:t>
            </a:r>
            <a:r>
              <a:rPr lang="cs-CZ" dirty="0"/>
              <a:t> </a:t>
            </a:r>
            <a:r>
              <a:rPr lang="cs-CZ" dirty="0" err="1"/>
              <a:t>spoznať</a:t>
            </a:r>
            <a:r>
              <a:rPr lang="cs-CZ" dirty="0"/>
              <a:t> </a:t>
            </a:r>
            <a:r>
              <a:rPr lang="cs-CZ" dirty="0" err="1"/>
              <a:t>aký</a:t>
            </a:r>
            <a:r>
              <a:rPr lang="cs-CZ" dirty="0"/>
              <a:t> </a:t>
            </a:r>
            <a:r>
              <a:rPr lang="cs-CZ" dirty="0" err="1"/>
              <a:t>Boh</a:t>
            </a:r>
            <a:r>
              <a:rPr lang="cs-CZ" dirty="0"/>
              <a:t> je a </a:t>
            </a:r>
            <a:r>
              <a:rPr lang="cs-CZ" dirty="0" err="1"/>
              <a:t>aký</a:t>
            </a:r>
            <a:r>
              <a:rPr lang="cs-CZ" dirty="0"/>
              <a:t> k nám má </a:t>
            </a:r>
            <a:r>
              <a:rPr lang="cs-CZ" dirty="0" err="1"/>
              <a:t>vzťah</a:t>
            </a:r>
            <a:r>
              <a:rPr lang="cs-CZ" dirty="0"/>
              <a:t>, </a:t>
            </a:r>
            <a:r>
              <a:rPr lang="cs-CZ" dirty="0" err="1"/>
              <a:t>treba</a:t>
            </a:r>
            <a:r>
              <a:rPr lang="cs-CZ" dirty="0"/>
              <a:t> si </a:t>
            </a:r>
            <a:r>
              <a:rPr lang="cs-CZ" dirty="0" err="1"/>
              <a:t>preštudovať</a:t>
            </a:r>
            <a:r>
              <a:rPr lang="cs-CZ" dirty="0"/>
              <a:t> správy o </a:t>
            </a:r>
            <a:r>
              <a:rPr lang="cs-CZ" dirty="0" err="1"/>
              <a:t>Ježišovom</a:t>
            </a:r>
            <a:r>
              <a:rPr lang="cs-CZ" dirty="0"/>
              <a:t> živote. Vzal na </a:t>
            </a:r>
            <a:r>
              <a:rPr lang="cs-CZ" dirty="0" err="1"/>
              <a:t>seba</a:t>
            </a:r>
            <a:r>
              <a:rPr lang="cs-CZ" dirty="0"/>
              <a:t> </a:t>
            </a:r>
            <a:r>
              <a:rPr lang="cs-CZ" dirty="0" err="1"/>
              <a:t>našu</a:t>
            </a:r>
            <a:r>
              <a:rPr lang="cs-CZ" dirty="0"/>
              <a:t> </a:t>
            </a:r>
            <a:r>
              <a:rPr lang="cs-CZ" dirty="0" err="1"/>
              <a:t>ľudskú</a:t>
            </a:r>
            <a:r>
              <a:rPr lang="cs-CZ" dirty="0"/>
              <a:t> podobu i podstatu, aby </a:t>
            </a:r>
            <a:r>
              <a:rPr lang="cs-CZ" dirty="0" err="1"/>
              <a:t>mohol</a:t>
            </a:r>
            <a:r>
              <a:rPr lang="cs-CZ" dirty="0"/>
              <a:t> </a:t>
            </a:r>
            <a:r>
              <a:rPr lang="cs-CZ" dirty="0" err="1"/>
              <a:t>naplniť</a:t>
            </a:r>
            <a:r>
              <a:rPr lang="cs-CZ" dirty="0"/>
              <a:t> naše </a:t>
            </a:r>
            <a:r>
              <a:rPr lang="cs-CZ" dirty="0" err="1"/>
              <a:t>potreby</a:t>
            </a:r>
            <a:r>
              <a:rPr lang="cs-CZ" dirty="0"/>
              <a:t>. 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Kázal </a:t>
            </a:r>
            <a:r>
              <a:rPr lang="cs-CZ" dirty="0" err="1"/>
              <a:t>dobrú</a:t>
            </a:r>
            <a:r>
              <a:rPr lang="cs-CZ" dirty="0"/>
              <a:t> správu o </a:t>
            </a:r>
            <a:r>
              <a:rPr lang="cs-CZ" dirty="0" err="1"/>
              <a:t>nádeji</a:t>
            </a:r>
            <a:r>
              <a:rPr lang="cs-CZ" dirty="0"/>
              <a:t> a </a:t>
            </a:r>
            <a:r>
              <a:rPr lang="cs-CZ" dirty="0" err="1"/>
              <a:t>záchrane</a:t>
            </a:r>
            <a:r>
              <a:rPr lang="cs-CZ" dirty="0"/>
              <a:t> skrze </a:t>
            </a:r>
            <a:r>
              <a:rPr lang="cs-CZ" dirty="0" err="1"/>
              <a:t>spasenie</a:t>
            </a:r>
            <a:r>
              <a:rPr lang="cs-CZ" dirty="0"/>
              <a:t> chudobným. </a:t>
            </a:r>
            <a:r>
              <a:rPr lang="cs-CZ" dirty="0" err="1"/>
              <a:t>Spasenie</a:t>
            </a:r>
            <a:r>
              <a:rPr lang="cs-CZ" dirty="0"/>
              <a:t> je </a:t>
            </a:r>
            <a:r>
              <a:rPr lang="cs-CZ" dirty="0" err="1"/>
              <a:t>rozhodnutie</a:t>
            </a:r>
            <a:r>
              <a:rPr lang="cs-CZ" dirty="0"/>
              <a:t> </a:t>
            </a:r>
            <a:r>
              <a:rPr lang="cs-CZ" dirty="0" err="1"/>
              <a:t>človeka</a:t>
            </a:r>
            <a:r>
              <a:rPr lang="cs-CZ" dirty="0"/>
              <a:t>, </a:t>
            </a:r>
            <a:r>
              <a:rPr lang="cs-CZ" dirty="0" err="1"/>
              <a:t>veriť</a:t>
            </a:r>
            <a:r>
              <a:rPr lang="cs-CZ" dirty="0"/>
              <a:t> a </a:t>
            </a:r>
            <a:r>
              <a:rPr lang="cs-CZ" dirty="0" err="1"/>
              <a:t>žiť</a:t>
            </a:r>
            <a:r>
              <a:rPr lang="cs-CZ" dirty="0"/>
              <a:t> s </a:t>
            </a:r>
            <a:r>
              <a:rPr lang="cs-CZ" dirty="0" err="1"/>
              <a:t>Bohom</a:t>
            </a:r>
            <a:r>
              <a:rPr lang="cs-CZ" dirty="0"/>
              <a:t> a na základe toho, je </a:t>
            </a:r>
            <a:r>
              <a:rPr lang="cs-CZ" dirty="0" err="1"/>
              <a:t>zachránený</a:t>
            </a:r>
            <a:r>
              <a:rPr lang="cs-CZ" dirty="0"/>
              <a:t> a </a:t>
            </a:r>
            <a:r>
              <a:rPr lang="cs-CZ" dirty="0" err="1"/>
              <a:t>Boh</a:t>
            </a:r>
            <a:r>
              <a:rPr lang="cs-CZ" dirty="0"/>
              <a:t> mu </a:t>
            </a:r>
            <a:r>
              <a:rPr lang="cs-CZ" dirty="0" err="1"/>
              <a:t>dáva</a:t>
            </a:r>
            <a:r>
              <a:rPr lang="cs-CZ" dirty="0"/>
              <a:t> </a:t>
            </a:r>
            <a:r>
              <a:rPr lang="cs-CZ" dirty="0" err="1"/>
              <a:t>večný</a:t>
            </a:r>
            <a:r>
              <a:rPr lang="cs-CZ" dirty="0"/>
              <a:t> život. 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Uzdravoval </a:t>
            </a:r>
            <a:r>
              <a:rPr lang="cs-CZ" dirty="0" err="1"/>
              <a:t>zmalomyseľnených</a:t>
            </a:r>
            <a:r>
              <a:rPr lang="cs-CZ" dirty="0"/>
              <a:t> a </a:t>
            </a:r>
            <a:r>
              <a:rPr lang="cs-CZ" dirty="0" err="1"/>
              <a:t>vracal</a:t>
            </a:r>
            <a:r>
              <a:rPr lang="cs-CZ" dirty="0"/>
              <a:t> zrak slepým. </a:t>
            </a:r>
          </a:p>
          <a:p>
            <a:pPr rtl="0"/>
            <a:endParaRPr lang="cs-CZ" dirty="0"/>
          </a:p>
          <a:p>
            <a:pPr rtl="0"/>
            <a:r>
              <a:rPr lang="cs-CZ" dirty="0" err="1"/>
              <a:t>Nasýtil</a:t>
            </a:r>
            <a:r>
              <a:rPr lang="cs-CZ" dirty="0"/>
              <a:t> </a:t>
            </a:r>
            <a:r>
              <a:rPr lang="cs-CZ" dirty="0" err="1"/>
              <a:t>hladné</a:t>
            </a:r>
            <a:r>
              <a:rPr lang="cs-CZ" dirty="0"/>
              <a:t> a </a:t>
            </a:r>
            <a:r>
              <a:rPr lang="cs-CZ" dirty="0" err="1"/>
              <a:t>jedol</a:t>
            </a:r>
            <a:r>
              <a:rPr lang="cs-CZ" dirty="0"/>
              <a:t> s </a:t>
            </a:r>
            <a:r>
              <a:rPr lang="cs-CZ" dirty="0" err="1"/>
              <a:t>ľuďmi</a:t>
            </a:r>
            <a:r>
              <a:rPr lang="cs-CZ" dirty="0"/>
              <a:t> v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domoch</a:t>
            </a:r>
            <a:r>
              <a:rPr lang="cs-CZ" dirty="0"/>
              <a:t>. </a:t>
            </a:r>
          </a:p>
          <a:p>
            <a:pPr rtl="0"/>
            <a:endParaRPr lang="cs-CZ" dirty="0"/>
          </a:p>
          <a:p>
            <a:pPr rtl="0"/>
            <a:r>
              <a:rPr lang="cs-CZ" dirty="0" err="1"/>
              <a:t>Odpúšťal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hriechy</a:t>
            </a:r>
            <a:r>
              <a:rPr lang="cs-CZ" dirty="0"/>
              <a:t> a dával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nádej</a:t>
            </a:r>
            <a:r>
              <a:rPr lang="cs-CZ" dirty="0"/>
              <a:t> do </a:t>
            </a:r>
            <a:r>
              <a:rPr lang="cs-CZ" dirty="0" err="1"/>
              <a:t>budúcnosti</a:t>
            </a:r>
            <a:r>
              <a:rPr lang="cs-CZ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</p:txBody>
      </p:sp>
      <p:sp>
        <p:nvSpPr>
          <p:cNvPr id="560" name="Google Shape;560;p6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/>
              <a:t>V noci </a:t>
            </a:r>
            <a:r>
              <a:rPr lang="cs-CZ" sz="2000" b="0" i="0" dirty="0" err="1"/>
              <a:t>môžete</a:t>
            </a:r>
            <a:r>
              <a:rPr lang="cs-CZ" sz="2000" b="0" i="0" dirty="0"/>
              <a:t> </a:t>
            </a:r>
            <a:r>
              <a:rPr lang="cs-CZ" sz="2000" b="0" i="0" dirty="0" err="1"/>
              <a:t>vidieť</a:t>
            </a:r>
            <a:r>
              <a:rPr lang="cs-CZ" sz="2000" b="0" i="0" dirty="0"/>
              <a:t> tisíce a tisíce </a:t>
            </a:r>
            <a:r>
              <a:rPr lang="cs-CZ" sz="2000" b="0" i="0" dirty="0" err="1"/>
              <a:t>hviezd</a:t>
            </a:r>
            <a:r>
              <a:rPr lang="cs-CZ" sz="2000" b="0" i="0" dirty="0"/>
              <a:t> - </a:t>
            </a:r>
            <a:r>
              <a:rPr lang="cs-CZ" sz="2000" b="0" i="0" dirty="0" err="1"/>
              <a:t>alebo</a:t>
            </a:r>
            <a:r>
              <a:rPr lang="cs-CZ" sz="2000" b="0" i="0" dirty="0"/>
              <a:t> možno aj </a:t>
            </a:r>
            <a:r>
              <a:rPr lang="cs-CZ" sz="2000" b="0" i="0" dirty="0" err="1"/>
              <a:t>mesiac</a:t>
            </a:r>
            <a:r>
              <a:rPr lang="cs-CZ" sz="2000" b="0" i="0" dirty="0"/>
              <a:t>.
A celý tento obrovský vesmír, </a:t>
            </a:r>
            <a:r>
              <a:rPr lang="cs-CZ" sz="2000" b="0" i="0" dirty="0" err="1"/>
              <a:t>vrátane</a:t>
            </a:r>
            <a:r>
              <a:rPr lang="cs-CZ" sz="2000" b="0" i="0" dirty="0"/>
              <a:t> </a:t>
            </a:r>
            <a:r>
              <a:rPr lang="cs-CZ" sz="2000" b="0" i="0" dirty="0" err="1"/>
              <a:t>Zeme</a:t>
            </a:r>
            <a:r>
              <a:rPr lang="cs-CZ" sz="2000" b="0" i="0" dirty="0"/>
              <a:t> a jej </a:t>
            </a:r>
            <a:r>
              <a:rPr lang="cs-CZ" sz="2000" b="0" i="0" dirty="0" err="1"/>
              <a:t>krehkých</a:t>
            </a:r>
            <a:r>
              <a:rPr lang="cs-CZ" sz="2000" b="0" i="0" dirty="0"/>
              <a:t> </a:t>
            </a:r>
            <a:r>
              <a:rPr lang="cs-CZ" sz="2000" b="0" i="0" dirty="0" err="1"/>
              <a:t>ekosystémov</a:t>
            </a:r>
            <a:r>
              <a:rPr lang="cs-CZ" sz="2000" b="0" i="0" dirty="0"/>
              <a:t>, je </a:t>
            </a:r>
            <a:r>
              <a:rPr lang="cs-CZ" sz="2000" b="0" i="0" dirty="0" err="1"/>
              <a:t>extrémne</a:t>
            </a:r>
            <a:r>
              <a:rPr lang="cs-CZ" sz="2000" b="0" i="0" dirty="0"/>
              <a:t> komplikovaný.</a:t>
            </a:r>
          </a:p>
        </p:txBody>
      </p:sp>
      <p:sp>
        <p:nvSpPr>
          <p:cNvPr id="102" name="Google Shape;102;p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5" name="Google Shape;56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Jeho tvár bola prvou tvárou, ktorú niektorí v živote uvideli. Jeho hlas bol prvým hlasom, ktorý niektorí začuli. Keď prechádzal mestami a dedinami, všade šíril radosť a život. Jeho život bol plný sebazaprenia a súcitnej starostlivosti o ostatných. Prečo? Pretože nás miluje.</a:t>
            </a:r>
            <a:endParaRPr dirty="0"/>
          </a:p>
        </p:txBody>
      </p:sp>
      <p:sp>
        <p:nvSpPr>
          <p:cNvPr id="566" name="Google Shape;566;p7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Google Shape;57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2000" b="1" i="0" dirty="0"/>
              <a:t>“</a:t>
            </a:r>
            <a:r>
              <a:rPr lang="cs-CZ" sz="2000" b="1" i="0" dirty="0" err="1"/>
              <a:t>Lebo</a:t>
            </a:r>
            <a:r>
              <a:rPr lang="cs-CZ" sz="2000" b="1" i="0" dirty="0"/>
              <a:t> tak miloval </a:t>
            </a:r>
            <a:r>
              <a:rPr lang="cs-CZ" sz="2000" b="1" i="0" dirty="0" err="1"/>
              <a:t>Bôh</a:t>
            </a:r>
            <a:r>
              <a:rPr lang="cs-CZ" sz="2000" b="1" i="0" dirty="0"/>
              <a:t> </a:t>
            </a:r>
            <a:r>
              <a:rPr lang="cs-CZ" sz="2000" b="1" i="0" dirty="0" err="1"/>
              <a:t>svet</a:t>
            </a:r>
            <a:r>
              <a:rPr lang="cs-CZ" sz="2000" b="1" i="0" dirty="0"/>
              <a:t>, že </a:t>
            </a:r>
            <a:r>
              <a:rPr lang="cs-CZ" sz="2000" b="1" i="0" dirty="0" err="1"/>
              <a:t>svojho</a:t>
            </a:r>
            <a:r>
              <a:rPr lang="cs-CZ" sz="2000" b="1" i="0" dirty="0"/>
              <a:t> </a:t>
            </a:r>
            <a:r>
              <a:rPr lang="cs-CZ" sz="2000" b="1" i="0" dirty="0" err="1"/>
              <a:t>jednorodeného</a:t>
            </a:r>
            <a:r>
              <a:rPr lang="cs-CZ" sz="2000" b="1" i="0" dirty="0"/>
              <a:t> Syna dal, aby </a:t>
            </a:r>
            <a:r>
              <a:rPr lang="cs-CZ" sz="2000" b="1" i="0" dirty="0" err="1"/>
              <a:t>nikto</a:t>
            </a:r>
            <a:r>
              <a:rPr lang="cs-CZ" sz="2000" b="1" i="0" dirty="0"/>
              <a:t>, </a:t>
            </a:r>
            <a:r>
              <a:rPr lang="cs-CZ" sz="2000" b="1" i="0" dirty="0" err="1"/>
              <a:t>kto</a:t>
            </a:r>
            <a:r>
              <a:rPr lang="cs-CZ" sz="2000" b="1" i="0" dirty="0"/>
              <a:t> </a:t>
            </a:r>
            <a:r>
              <a:rPr lang="cs-CZ" sz="2000" b="1" i="0" dirty="0" err="1"/>
              <a:t>verí</a:t>
            </a:r>
            <a:r>
              <a:rPr lang="cs-CZ" sz="2000" b="1" i="0" dirty="0"/>
              <a:t> v </a:t>
            </a:r>
            <a:r>
              <a:rPr lang="cs-CZ" sz="2000" b="1" i="0" dirty="0" err="1"/>
              <a:t>neho</a:t>
            </a:r>
            <a:r>
              <a:rPr lang="cs-CZ" sz="2000" b="1" i="0" dirty="0"/>
              <a:t>, nezahynul, ale </a:t>
            </a:r>
            <a:r>
              <a:rPr lang="cs-CZ" sz="2000" b="1" i="0" dirty="0" err="1"/>
              <a:t>mal</a:t>
            </a:r>
            <a:r>
              <a:rPr lang="cs-CZ" sz="2000" b="1" i="0" dirty="0"/>
              <a:t> </a:t>
            </a:r>
            <a:r>
              <a:rPr lang="cs-CZ" sz="2000" b="1" i="0" dirty="0" err="1"/>
              <a:t>večný</a:t>
            </a:r>
            <a:r>
              <a:rPr lang="cs-CZ" sz="2000" b="1" i="0" dirty="0"/>
              <a:t> život.” </a:t>
            </a:r>
            <a:r>
              <a:rPr lang="cs-CZ" sz="2000" b="0" i="0" dirty="0"/>
              <a:t>(Ján 3,16)</a:t>
            </a:r>
          </a:p>
          <a:p>
            <a:endParaRPr lang="cs-CZ" sz="2000" b="1" i="0" dirty="0"/>
          </a:p>
        </p:txBody>
      </p:sp>
      <p:sp>
        <p:nvSpPr>
          <p:cNvPr id="572" name="Google Shape;572;p7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9" name="Google Shape;57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Kto je tento Boh vesmíru? Je to mocný Stvoriteľ. Je ten, kto sa o všetko stará. Je to neuveriteľný Dizajnér. Je to láskavý Vykupiteľ.</a:t>
            </a:r>
            <a:endParaRPr dirty="0"/>
          </a:p>
        </p:txBody>
      </p:sp>
      <p:sp>
        <p:nvSpPr>
          <p:cNvPr id="580" name="Google Shape;580;p7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5" name="Google Shape;58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Na záver vám porozprávam krátky príbeh: Pred mnohými rokmi mal malý chlapec tragickú nehodu. </a:t>
            </a:r>
            <a:r>
              <a:rPr lang="sk-SK" sz="3200" dirty="0" err="1"/>
              <a:t>Vezli</a:t>
            </a:r>
            <a:r>
              <a:rPr lang="sk-SK" sz="3200" dirty="0"/>
              <a:t> ho do nemocnice v kritickom stave. Chlapec potreboval okamžitú transfúziu krvi. Jediný, kto mu mohol pomôcť, bol jeho Otec, pretože mal rovnakú krvnú skupinu. Lekári začali s priamou krvnou transfúziou z otcovej ruky do synovej ruky. Keď krv prúdila priamo z paže plastovou trubičkou do synovho nehybného tela, pozrel sa otec na lekára a so slzami v očiach povedal: „Doktor, ak bude treba, som ochotný dať všetku svoju krv pre záchranu svojho syna.“ Náš nebeský Otec sa pozeral na svet, ktorý stvoril a videl, že je stratený v hriechu. Dal nám v podstate celé nebo, keď dal svojho Syna. Ježiš povedal: "Otče, ak bude treba, vezmi si všetko. Vezmi si každú kvapku mojej krvi, aby bol zachránený môj syn, moja dcéra, môj priateľ."</a:t>
            </a:r>
            <a:endParaRPr dirty="0"/>
          </a:p>
        </p:txBody>
      </p:sp>
      <p:sp>
        <p:nvSpPr>
          <p:cNvPr id="586" name="Google Shape;586;p7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Google Shape;59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Ako sa môže človek odvrátiť od takej lásky? Stvoril nás všemocný a láskavý Boh. Keď ľudia zhrešili, dal za nás všetko. Zaslúži si našu úctu a lásku, nemyslíte? A najväčší prejav úcty a lásky, ktorý môžeme urobiť, je odovzdať mu svoje srdce. Chcem ho dnes večer uctievať ako svojho Stvoriteľa a milujúceho Vykupiteľa a čo vy? Ak chcete tiež, pridajte sa ku mne a zdvihnite ruky. Chcel by som Vás pozvať, aby ste sa ku mne pripojili, keď sa budem modliť k uctievaniu našich Stvoriteľa a Boha, ktorý nás miluje nesmiernou láskou.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(Navrhovaná modlitba)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Pane, dnes k Tebe prichádzame a uvedomujeme si aký si úžasný a mocný Boh. Stvoril si všetky veci a usporiadal si ich, aby boli pre nás požehnaním. Dal si nám život a udržuješ nás a staráš sa o naše mnohé a rozmanité potreby. Dnes Ťa chceme uctievať z celého srdca. Chceme Ti vzdať chválu a vďačnosť. Chceme Ti odovzdať naše srdce. Ty si videl každú zdvihnutú ruku. Čítal si v túžbach nášho srdca a ja sa modlím, aby si od nás prijal chválu a česť a vzal si si naše srdce, keď Ti ich odovzdávame. Vďaka, že si nás len nestvoril, ale že si nám dal ten najväčší dar – svojho Syna. Pretože si ukázal takú lásku, že si dal za nás život a my chceme svoj život dať Tebe. Milujeme Ťa a prosíme v Ježišovom mene. </a:t>
            </a:r>
            <a:r>
              <a:rPr lang="cs" sz="2000" b="0" strike="noStrike" dirty="0">
                <a:latin typeface="Arial"/>
                <a:ea typeface="Arial"/>
                <a:cs typeface="Arial"/>
                <a:sym typeface="Arial"/>
              </a:rPr>
              <a:t>Amen.</a:t>
            </a:r>
            <a:endParaRPr dirty="0"/>
          </a:p>
        </p:txBody>
      </p:sp>
      <p:sp>
        <p:nvSpPr>
          <p:cNvPr id="592" name="Google Shape;592;p7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7" name="Google Shape;597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Toto bude už z dnešnej prednášky všetko, ďakujem Vám za pozornosť. Chcel by som Vás pozvať na zajtrajšiu prednášku, ktorá nesie názov: ...... 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/>
              <a:t>Prajem Vám pekný zvyšok večera.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7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Ak</a:t>
            </a:r>
            <a:r>
              <a:rPr lang="cs-CZ" sz="2000" b="0" i="0" dirty="0"/>
              <a:t> uvidíte dom, už vás </a:t>
            </a:r>
            <a:r>
              <a:rPr lang="cs-CZ" sz="2000" b="0" i="0" dirty="0" err="1"/>
              <a:t>niekedy</a:t>
            </a:r>
            <a:r>
              <a:rPr lang="cs-CZ" sz="2000" b="0" i="0" dirty="0"/>
              <a:t> napadlo, že </a:t>
            </a:r>
            <a:r>
              <a:rPr lang="cs-CZ" sz="2000" b="0" i="0" dirty="0" err="1"/>
              <a:t>sa</a:t>
            </a:r>
            <a:r>
              <a:rPr lang="cs-CZ" sz="2000" b="0" i="0" dirty="0"/>
              <a:t> asi postavil sám?
</a:t>
            </a:r>
            <a:r>
              <a:rPr lang="cs-CZ" sz="2000" b="0" i="0" dirty="0" err="1"/>
              <a:t>Nie</a:t>
            </a:r>
            <a:r>
              <a:rPr lang="cs-CZ" sz="2000" b="0" i="0" dirty="0"/>
              <a:t>. </a:t>
            </a:r>
            <a:r>
              <a:rPr lang="cs-CZ" sz="2000" b="0" i="0" dirty="0" err="1"/>
              <a:t>Uvedomujete</a:t>
            </a:r>
            <a:r>
              <a:rPr lang="cs-CZ" sz="2000" b="0" i="0" dirty="0"/>
              <a:t> si, že </a:t>
            </a:r>
            <a:r>
              <a:rPr lang="cs-CZ" sz="2000" b="0" i="0" dirty="0" err="1"/>
              <a:t>niekto</a:t>
            </a:r>
            <a:r>
              <a:rPr lang="cs-CZ" sz="2000" b="0" i="0" dirty="0"/>
              <a:t> tento dom vybudoval. Je </a:t>
            </a:r>
            <a:r>
              <a:rPr lang="cs-CZ" sz="2000" b="0" i="0" dirty="0" err="1"/>
              <a:t>zrejmé</a:t>
            </a:r>
            <a:r>
              <a:rPr lang="cs-CZ" sz="2000" b="0" i="0" dirty="0"/>
              <a:t>, že musel byť navrhnutý a </a:t>
            </a:r>
            <a:r>
              <a:rPr lang="cs-CZ" sz="2000" b="0" i="0" dirty="0" err="1"/>
              <a:t>starostlivo</a:t>
            </a:r>
            <a:r>
              <a:rPr lang="cs-CZ" sz="2000" b="0" i="0" dirty="0"/>
              <a:t> </a:t>
            </a:r>
            <a:r>
              <a:rPr lang="cs-CZ" sz="2000" b="0" i="0" dirty="0" err="1"/>
              <a:t>skonštruovaný</a:t>
            </a:r>
            <a:r>
              <a:rPr lang="cs-CZ" sz="2000" b="0" i="0" dirty="0"/>
              <a:t>.</a:t>
            </a:r>
          </a:p>
        </p:txBody>
      </p:sp>
      <p:sp>
        <p:nvSpPr>
          <p:cNvPr id="108" name="Google Shape;108;p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2000" b="0" i="0" dirty="0" err="1"/>
              <a:t>Ak</a:t>
            </a:r>
            <a:r>
              <a:rPr lang="cs-CZ" sz="2000" b="0" i="0" dirty="0"/>
              <a:t> uvidíte </a:t>
            </a:r>
            <a:r>
              <a:rPr lang="cs-CZ" sz="2000" b="0" i="0" dirty="0" err="1"/>
              <a:t>asfaltovú</a:t>
            </a:r>
            <a:r>
              <a:rPr lang="cs-CZ" sz="2000" b="0" i="0" dirty="0"/>
              <a:t> cestu, pomyslíte si, že </a:t>
            </a:r>
            <a:r>
              <a:rPr lang="cs-CZ" sz="2000" b="0" i="0" dirty="0" err="1"/>
              <a:t>sa</a:t>
            </a:r>
            <a:r>
              <a:rPr lang="cs-CZ" sz="2000" b="0" i="0" dirty="0"/>
              <a:t> urobila sama, </a:t>
            </a:r>
            <a:r>
              <a:rPr lang="cs-CZ" sz="2000" b="0" i="0" dirty="0" err="1"/>
              <a:t>alebo</a:t>
            </a:r>
            <a:r>
              <a:rPr lang="cs-CZ" sz="2000" b="0" i="0" dirty="0"/>
              <a:t> </a:t>
            </a:r>
            <a:r>
              <a:rPr lang="cs-CZ" sz="2000" b="0" i="0" dirty="0" err="1"/>
              <a:t>ju</a:t>
            </a:r>
            <a:r>
              <a:rPr lang="cs-CZ" sz="2000" b="0" i="0" dirty="0"/>
              <a:t> </a:t>
            </a:r>
            <a:r>
              <a:rPr lang="cs-CZ" sz="2000" b="0" i="0" dirty="0" err="1"/>
              <a:t>niekto</a:t>
            </a:r>
            <a:r>
              <a:rPr lang="cs-CZ" sz="2000" b="0" i="0" dirty="0"/>
              <a:t> postavil? Aj </a:t>
            </a:r>
            <a:r>
              <a:rPr lang="cs-CZ" sz="2000" b="0" i="0" dirty="0" err="1"/>
              <a:t>keď</a:t>
            </a:r>
            <a:r>
              <a:rPr lang="cs-CZ" sz="2000" b="0" i="0" dirty="0"/>
              <a:t> sú cesty a domy </a:t>
            </a:r>
            <a:r>
              <a:rPr lang="cs-CZ" sz="2000" b="0" i="0" dirty="0" err="1"/>
              <a:t>oveľa</a:t>
            </a:r>
            <a:r>
              <a:rPr lang="cs-CZ" sz="2000" b="0" i="0" dirty="0"/>
              <a:t> </a:t>
            </a:r>
            <a:r>
              <a:rPr lang="cs-CZ" sz="2000" b="0" i="0" dirty="0" err="1"/>
              <a:t>jednoduchšie</a:t>
            </a:r>
            <a:r>
              <a:rPr lang="cs-CZ" sz="2000" b="0" i="0" dirty="0"/>
              <a:t> </a:t>
            </a:r>
            <a:r>
              <a:rPr lang="cs-CZ" sz="2000" b="0" i="0" dirty="0" err="1"/>
              <a:t>ako</a:t>
            </a:r>
            <a:r>
              <a:rPr lang="cs-CZ" sz="2000" b="0" i="0" dirty="0"/>
              <a:t> </a:t>
            </a:r>
            <a:r>
              <a:rPr lang="cs-CZ" sz="2000" b="0" i="0" dirty="0" err="1"/>
              <a:t>svety</a:t>
            </a:r>
            <a:r>
              <a:rPr lang="cs-CZ" sz="2000" b="0" i="0" dirty="0"/>
              <a:t> a </a:t>
            </a:r>
            <a:r>
              <a:rPr lang="cs-CZ" sz="2000" b="0" i="0" dirty="0" err="1"/>
              <a:t>ľudský</a:t>
            </a:r>
            <a:r>
              <a:rPr lang="cs-CZ" sz="2000" b="0" i="0" dirty="0"/>
              <a:t> život, </a:t>
            </a:r>
            <a:r>
              <a:rPr lang="cs-CZ" sz="2000" b="0" i="0" dirty="0" err="1"/>
              <a:t>vieme</a:t>
            </a:r>
            <a:r>
              <a:rPr lang="cs-CZ" sz="2000" b="0" i="0" dirty="0"/>
              <a:t>, že sú </a:t>
            </a:r>
            <a:r>
              <a:rPr lang="cs-CZ" sz="2000" b="0" i="0" dirty="0" err="1"/>
              <a:t>príliš</a:t>
            </a:r>
            <a:r>
              <a:rPr lang="cs-CZ" sz="2000" b="0" i="0" dirty="0"/>
              <a:t> komplikované na to, aby mohli </a:t>
            </a:r>
            <a:r>
              <a:rPr lang="cs-CZ" sz="2000" b="0" i="0" dirty="0" err="1"/>
              <a:t>jednoducho</a:t>
            </a:r>
            <a:r>
              <a:rPr lang="cs-CZ" sz="2000" b="0" i="0" dirty="0"/>
              <a:t> </a:t>
            </a:r>
            <a:r>
              <a:rPr lang="cs-CZ" sz="2000" b="0" i="0" dirty="0" err="1"/>
              <a:t>vzniknúť</a:t>
            </a:r>
            <a:r>
              <a:rPr lang="cs-CZ" sz="2000" b="0" i="0" dirty="0"/>
              <a:t> úplnou náhodou.</a:t>
            </a:r>
          </a:p>
        </p:txBody>
      </p:sp>
      <p:sp>
        <p:nvSpPr>
          <p:cNvPr id="114" name="Google Shape;114;p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body" idx="2"/>
          </p:nvPr>
        </p:nvSpPr>
        <p:spPr>
          <a:xfrm>
            <a:off x="585360" y="354060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7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7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body" idx="4"/>
          </p:nvPr>
        </p:nvSpPr>
        <p:spPr>
          <a:xfrm>
            <a:off x="598644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8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8"/>
          <p:cNvSpPr txBox="1">
            <a:spLocks noGrp="1"/>
          </p:cNvSpPr>
          <p:nvPr>
            <p:ph type="body" idx="2"/>
          </p:nvPr>
        </p:nvSpPr>
        <p:spPr>
          <a:xfrm>
            <a:off x="414900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8"/>
          <p:cNvSpPr txBox="1">
            <a:spLocks noGrp="1"/>
          </p:cNvSpPr>
          <p:nvPr>
            <p:ph type="body" idx="3"/>
          </p:nvPr>
        </p:nvSpPr>
        <p:spPr>
          <a:xfrm>
            <a:off x="771300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body" idx="4"/>
          </p:nvPr>
        </p:nvSpPr>
        <p:spPr>
          <a:xfrm>
            <a:off x="58536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8"/>
          <p:cNvSpPr txBox="1">
            <a:spLocks noGrp="1"/>
          </p:cNvSpPr>
          <p:nvPr>
            <p:ph type="body" idx="5"/>
          </p:nvPr>
        </p:nvSpPr>
        <p:spPr>
          <a:xfrm>
            <a:off x="414900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8"/>
          <p:cNvSpPr txBox="1">
            <a:spLocks noGrp="1"/>
          </p:cNvSpPr>
          <p:nvPr>
            <p:ph type="body" idx="6"/>
          </p:nvPr>
        </p:nvSpPr>
        <p:spPr>
          <a:xfrm>
            <a:off x="771300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8"/>
          <p:cNvSpPr txBox="1">
            <a:spLocks noGrp="1"/>
          </p:cNvSpPr>
          <p:nvPr>
            <p:ph type="subTitle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9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9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0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0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0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1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2"/>
          <p:cNvSpPr txBox="1">
            <a:spLocks noGrp="1"/>
          </p:cNvSpPr>
          <p:nvPr>
            <p:ph type="subTitle" idx="1"/>
          </p:nvPr>
        </p:nvSpPr>
        <p:spPr>
          <a:xfrm>
            <a:off x="585360" y="262800"/>
            <a:ext cx="10540800" cy="510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3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3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83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83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4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4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4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4"/>
          <p:cNvSpPr txBox="1">
            <a:spLocks noGrp="1"/>
          </p:cNvSpPr>
          <p:nvPr>
            <p:ph type="body" idx="3"/>
          </p:nvPr>
        </p:nvSpPr>
        <p:spPr>
          <a:xfrm>
            <a:off x="598644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5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5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5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;p1">
            <a:extLst>
              <a:ext uri="{FF2B5EF4-FFF2-40B4-BE49-F238E27FC236}">
                <a16:creationId xmlns:a16="http://schemas.microsoft.com/office/drawing/2014/main" id="{D08A6E4C-A86C-FE99-7219-CBEAC9C241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6;p1">
            <a:extLst>
              <a:ext uri="{FF2B5EF4-FFF2-40B4-BE49-F238E27FC236}">
                <a16:creationId xmlns:a16="http://schemas.microsoft.com/office/drawing/2014/main" id="{77FEDF8F-CC4B-6725-EBF8-C8721FC5D9AE}"/>
              </a:ext>
            </a:extLst>
          </p:cNvPr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SVETOM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7;p1">
            <a:extLst>
              <a:ext uri="{FF2B5EF4-FFF2-40B4-BE49-F238E27FC236}">
                <a16:creationId xmlns:a16="http://schemas.microsoft.com/office/drawing/2014/main" id="{13A59441-A12C-A182-FF7E-F526A50CBA0D}"/>
              </a:ext>
            </a:extLst>
          </p:cNvPr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0" descr="nb-en-4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1" descr="nb-en-4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1"/>
          <p:cNvSpPr/>
          <p:nvPr/>
        </p:nvSpPr>
        <p:spPr>
          <a:xfrm>
            <a:off x="784799" y="719999"/>
            <a:ext cx="7931183" cy="59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pl-PL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počiatku stvoril Boh nebo a zem</a:t>
            </a:r>
            <a:r>
              <a:rPr lang="cs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" name="Google Shape;130;p11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2" descr="nb-en-4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/>
          <p:nvPr/>
        </p:nvSpPr>
        <p:spPr>
          <a:xfrm>
            <a:off x="784798" y="720008"/>
            <a:ext cx="35820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 povedal: „Nech je svetlo!“ A bolo svetlo.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12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1,3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 descr="nb-en-4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/>
          <p:nvPr/>
        </p:nvSpPr>
        <p:spPr>
          <a:xfrm>
            <a:off x="784224" y="720725"/>
            <a:ext cx="5743035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dobré,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oddelil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 tmy.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nazval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dňom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tmu nazval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nocou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Bol večer, bolo ráno, prvý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1,4-5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 descr="nb-en-4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4"/>
          <p:cNvSpPr/>
          <p:nvPr/>
        </p:nvSpPr>
        <p:spPr>
          <a:xfrm>
            <a:off x="784800" y="720000"/>
            <a:ext cx="5673000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je obloha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uprostred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vôd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oddeľuje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vody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vôd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!“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oblohu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oddelil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vody pod oblohou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vôd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nad oblohou. Tak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stalo.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14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1,6-7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5" descr="nb-en-4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/>
          <p:nvPr/>
        </p:nvSpPr>
        <p:spPr>
          <a:xfrm>
            <a:off x="784800" y="720000"/>
            <a:ext cx="53379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nazval oblohu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Bol večer a bolo ráno, druhý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2" name="Google Shape;162;p15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1,8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 descr="nb-en-4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/>
          <p:nvPr/>
        </p:nvSpPr>
        <p:spPr>
          <a:xfrm>
            <a:off x="784800" y="720000"/>
            <a:ext cx="6462306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vody,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sú pod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nahromadia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jedno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miesto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ukáže pevnina!“ Tak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stalo.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16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1,9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 descr="nb-en-4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/>
          <p:nvPr/>
        </p:nvSpPr>
        <p:spPr>
          <a:xfrm>
            <a:off x="784800" y="720000"/>
            <a:ext cx="8942860" cy="21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zem vydá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sviežu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zeleň, semenné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rastliny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ovocné stromy,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rodia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zemi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ovocie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semenom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svojho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druhu!“ Tak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stalo.</a:t>
            </a:r>
          </a:p>
        </p:txBody>
      </p:sp>
      <p:sp>
        <p:nvSpPr>
          <p:cNvPr id="178" name="Google Shape;178;p17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1,11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 descr="nb-en-4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36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/>
          <p:nvPr/>
        </p:nvSpPr>
        <p:spPr>
          <a:xfrm>
            <a:off x="784795" y="720010"/>
            <a:ext cx="41775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„Bol večer a bolo ráno,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tretí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1,13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 descr="nb-en-4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36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/>
          <p:nvPr/>
        </p:nvSpPr>
        <p:spPr>
          <a:xfrm>
            <a:off x="784800" y="720000"/>
            <a:ext cx="4429226" cy="313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sú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svetlá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nebeskej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oblohe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aby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oddeľovali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l-PL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 noci </a:t>
            </a:r>
            <a:br>
              <a:rPr lang="pl-PL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pl-PL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označovali obdobia, dni a roky!</a:t>
            </a:r>
            <a:endParaRPr lang="pl-PL"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1,14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" descr="nb-en-4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" y="-45975"/>
            <a:ext cx="11711525" cy="663685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/>
          <p:nvPr/>
        </p:nvSpPr>
        <p:spPr>
          <a:xfrm>
            <a:off x="2537425" y="2186418"/>
            <a:ext cx="8384400" cy="369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5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TAJOMSTVO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5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STVORENIE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500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Žijeme </a:t>
            </a:r>
            <a:r>
              <a:rPr lang="cs-CZ" sz="6500" dirty="0" err="1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zámerne</a:t>
            </a:r>
            <a:r>
              <a:rPr lang="cs-CZ" sz="6500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, </a:t>
            </a:r>
            <a:br>
              <a:rPr lang="cs-CZ" sz="6500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cs-CZ" sz="6500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či náhodou</a:t>
            </a:r>
            <a:r>
              <a:rPr lang="cs" sz="6500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?</a:t>
            </a:r>
            <a:r>
              <a:rPr lang="cs" sz="6500" i="0" u="none" strike="noStrike" cap="none" dirty="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endParaRPr sz="6500" i="0" u="none" strike="noStrike" cap="none" dirty="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 descr="nb-en-4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784800" y="720000"/>
            <a:ext cx="5372809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lvl="0"/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svietia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nebeskej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oblohe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osvetľujú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zem!“ Tak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stalo.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1,15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1" descr="nb-en-4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/>
          <p:nvPr/>
        </p:nvSpPr>
        <p:spPr>
          <a:xfrm>
            <a:off x="784800" y="720000"/>
            <a:ext cx="68526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je to dobré. Bol večer a bolo ráno,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štvrtý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1,18-19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 descr="nb-en-4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/>
          <p:nvPr/>
        </p:nvSpPr>
        <p:spPr>
          <a:xfrm>
            <a:off x="784800" y="720000"/>
            <a:ext cx="7450500" cy="161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hmýria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vody živými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tvormi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vtáky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nech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lietajú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nad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zemou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 nebeskou oblohou!“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1,20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 descr="nb-en-4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>
            <a:off x="784800" y="720001"/>
            <a:ext cx="2435056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„Bol večer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bolo ráno,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piaty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6" name="Google Shape;226;p23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1,23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 descr="nb-en-4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/>
          <p:nvPr/>
        </p:nvSpPr>
        <p:spPr>
          <a:xfrm>
            <a:off x="784805" y="719995"/>
            <a:ext cx="94704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„Nech vydá zem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rôzne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druhy </a:t>
            </a:r>
            <a:b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živých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tvorov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dobytok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plazy a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divú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zver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!“ </a:t>
            </a:r>
            <a:b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stalo.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1,24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 descr="nb-en-4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/>
          <p:nvPr/>
        </p:nvSpPr>
        <p:spPr>
          <a:xfrm>
            <a:off x="784800" y="720000"/>
            <a:ext cx="6014834" cy="364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Utvorme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obraz, na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svoju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podobu. Nech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ľudia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vládnu nad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morskými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rybami, nebeským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vtáctvom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dobytkom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nad celou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zemou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nad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všetkými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plazmi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hýbu po zemi!“</a:t>
            </a:r>
          </a:p>
        </p:txBody>
      </p:sp>
      <p:sp>
        <p:nvSpPr>
          <p:cNvPr id="242" name="Google Shape;242;p25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1,26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6" descr="nb-en-4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/>
          <p:nvPr/>
        </p:nvSpPr>
        <p:spPr>
          <a:xfrm>
            <a:off x="784800" y="720000"/>
            <a:ext cx="3281362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obraz; na Boží obraz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muža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ženu.“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0" name="Google Shape;250;p26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1,27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7" descr="nb-en-4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/>
          <p:nvPr/>
        </p:nvSpPr>
        <p:spPr>
          <a:xfrm>
            <a:off x="784800" y="720000"/>
            <a:ext cx="3602374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bolo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dobré. Bol večer a bolo ráno,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šiesty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1,31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8" descr="nb-en-4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 descr="nb-en-4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/>
          <p:nvPr/>
        </p:nvSpPr>
        <p:spPr>
          <a:xfrm>
            <a:off x="7958294" y="720000"/>
            <a:ext cx="3298905" cy="21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Utvorme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obraz...“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2" name="Google Shape;272;p2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1,26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 descr="nb-en-4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0" descr="nb-en-4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784800" y="720000"/>
            <a:ext cx="71562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počiatku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bolo Slovo, to Slovo bolo u Boha a to Slovo bolo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Ono bolo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počiatku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 Boha.“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1,1-2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1" descr="nb-en-4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/>
          <p:nvPr/>
        </p:nvSpPr>
        <p:spPr>
          <a:xfrm>
            <a:off x="784225" y="720725"/>
            <a:ext cx="4560923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„Ním vzniklo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bez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nevzniklo nič z toho,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jestvuje.“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5450760" y="467548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1,3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2" descr="nb-en-4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/>
          <p:nvPr/>
        </p:nvSpPr>
        <p:spPr>
          <a:xfrm>
            <a:off x="784800" y="720000"/>
            <a:ext cx="75102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„To Slovo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stalo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prebývalo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my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jeho slávu, slávu,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má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Otca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jednorodený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Syn,plný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milosti a pravdy.“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1,14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3" descr="nb-en-4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/>
          <p:nvPr/>
        </p:nvSpPr>
        <p:spPr>
          <a:xfrm>
            <a:off x="784225" y="1167472"/>
            <a:ext cx="6160749" cy="406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" sz="66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TROJICA</a:t>
            </a:r>
            <a:endParaRPr sz="66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marR="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AutoNum type="arabicPeriod"/>
            </a:pPr>
            <a:r>
              <a:rPr lang="cs" sz="480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BOH </a:t>
            </a:r>
            <a:r>
              <a:rPr lang="cs" sz="4800" i="0" u="none" strike="noStrike" cap="none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OTEC</a:t>
            </a:r>
            <a:endParaRPr sz="4800" i="0" u="none" strike="noStrike" cap="none" dirty="0">
              <a:solidFill>
                <a:schemeClr val="dk1"/>
              </a:solidFill>
              <a:latin typeface="Source Sans Pro Black" panose="020B0803030403020204" pitchFamily="34" charset="0"/>
              <a:ea typeface="Source Sans Pro Black" panose="020B0803030403020204" pitchFamily="34" charset="0"/>
              <a:cs typeface="Source Sans Pro"/>
              <a:sym typeface="Source Sans Pro"/>
            </a:endParaRPr>
          </a:p>
          <a:p>
            <a:pPr marL="914400" marR="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AutoNum type="arabicPeriod"/>
            </a:pPr>
            <a:r>
              <a:rPr lang="cs" sz="480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BOH </a:t>
            </a:r>
            <a:r>
              <a:rPr lang="cs" sz="4800" i="0" u="none" strike="noStrike" cap="none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SYN</a:t>
            </a:r>
            <a:endParaRPr sz="4800" i="0" u="none" strike="noStrike" cap="none" dirty="0">
              <a:solidFill>
                <a:schemeClr val="dk1"/>
              </a:solidFill>
              <a:latin typeface="Source Sans Pro Black" panose="020B0803030403020204" pitchFamily="34" charset="0"/>
              <a:ea typeface="Source Sans Pro Black" panose="020B0803030403020204" pitchFamily="34" charset="0"/>
              <a:cs typeface="Source Sans Pro"/>
              <a:sym typeface="Source Sans Pro"/>
            </a:endParaRPr>
          </a:p>
          <a:p>
            <a:pPr marL="914400" marR="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AutoNum type="arabicPeriod"/>
            </a:pPr>
            <a:r>
              <a:rPr lang="cs" sz="480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BOH </a:t>
            </a:r>
            <a:r>
              <a:rPr lang="cs" sz="4800" i="0" u="none" strike="noStrike" cap="none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DUCH</a:t>
            </a:r>
            <a:r>
              <a:rPr lang="cs" sz="4800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 </a:t>
            </a:r>
            <a:r>
              <a:rPr lang="cs" sz="4800" i="0" u="none" strike="noStrike" cap="none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SV</a:t>
            </a:r>
            <a:r>
              <a:rPr lang="cs-CZ" sz="48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Ä</a:t>
            </a:r>
            <a:r>
              <a:rPr lang="cs" sz="4800" i="0" u="none" strike="noStrike" cap="none" dirty="0">
                <a:solidFill>
                  <a:srgbClr val="FFFFFF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/>
                <a:sym typeface="Source Sans Pro"/>
              </a:rPr>
              <a:t>TÝ</a:t>
            </a:r>
            <a:endParaRPr sz="4800" b="0" i="0" u="none" strike="noStrike" cap="none" dirty="0">
              <a:solidFill>
                <a:schemeClr val="dk1"/>
              </a:solidFill>
              <a:latin typeface="Source Sans Pro Black" panose="020B0803030403020204" pitchFamily="34" charset="0"/>
              <a:ea typeface="Source Sans Pro Black" panose="020B08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4" descr="nb-en-4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4"/>
          <p:cNvSpPr/>
          <p:nvPr/>
        </p:nvSpPr>
        <p:spPr>
          <a:xfrm>
            <a:off x="784799" y="720000"/>
            <a:ext cx="104859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„plán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tajomstva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ukrytého od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vekov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Bohu,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ktorý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1" name="Google Shape;311;p34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Efez</a:t>
            </a:r>
            <a:r>
              <a:rPr lang="cs" sz="25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anom</a:t>
            </a: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3,9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5" descr="nb-en-4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/>
          <p:nvPr/>
        </p:nvSpPr>
        <p:spPr>
          <a:xfrm>
            <a:off x="784800" y="720000"/>
            <a:ext cx="5352300" cy="16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„Takto boli dokončené nebesia, zem i všetky </a:t>
            </a:r>
            <a:br>
              <a:rPr lang="pl-PL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pl-PL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 zástupy.“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35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2,1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 descr="nb-en-4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" y="0"/>
            <a:ext cx="1171152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/>
          <p:nvPr/>
        </p:nvSpPr>
        <p:spPr>
          <a:xfrm>
            <a:off x="784225" y="1969234"/>
            <a:ext cx="6676316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Siedmeho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dokončil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konal, a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odpočinul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</a:p>
        </p:txBody>
      </p:sp>
      <p:sp>
        <p:nvSpPr>
          <p:cNvPr id="327" name="Google Shape;327;p36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2,2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7" descr="nb-en-4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7"/>
          <p:cNvSpPr/>
          <p:nvPr/>
        </p:nvSpPr>
        <p:spPr>
          <a:xfrm>
            <a:off x="784225" y="719999"/>
            <a:ext cx="5178830" cy="263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požehnal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posvätil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ho,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ten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prestal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vykonávať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celé svoje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stvoriteľské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dielo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37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2,3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8" descr="nb-en-4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1711520" cy="6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9" descr="nb-en-4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 descr="nb-en-4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0" descr="nb-en-4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1" descr="nb-en-4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/>
          <p:nvPr/>
        </p:nvSpPr>
        <p:spPr>
          <a:xfrm>
            <a:off x="6696506" y="720725"/>
            <a:ext cx="4366025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lvl="0"/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Oslavovať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ťa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budem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hrozne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predivne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Predivné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sú tvoje skutky,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duša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zná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139,14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2" descr="nb-en-4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3" descr="nb-en-4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4" descr="nb-en-4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5" descr="nb-en-4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6" descr="nb-en-4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6"/>
          <p:cNvSpPr/>
          <p:nvPr/>
        </p:nvSpPr>
        <p:spPr>
          <a:xfrm>
            <a:off x="7110923" y="720725"/>
            <a:ext cx="3941886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„Však už len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zvierat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opýtaj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poučia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ťa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nebeského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vtáctva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porozpráva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3" name="Google Shape;393;p46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12,7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7" descr="nb-en-4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7"/>
          <p:cNvSpPr/>
          <p:nvPr/>
        </p:nvSpPr>
        <p:spPr>
          <a:xfrm>
            <a:off x="784800" y="720000"/>
            <a:ext cx="83505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rastlinstva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vyučí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ťa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morské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ryby ti 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vyrozprávajú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nimi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nevedel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to urobila Hospodinova ruka?“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1" name="Google Shape;401;p47"/>
          <p:cNvSpPr/>
          <p:nvPr/>
        </p:nvSpPr>
        <p:spPr>
          <a:xfrm>
            <a:off x="5450750" y="4691300"/>
            <a:ext cx="54951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12,8-9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8" descr="nb-en-4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" y="3600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8"/>
          <p:cNvSpPr/>
          <p:nvPr/>
        </p:nvSpPr>
        <p:spPr>
          <a:xfrm>
            <a:off x="4319081" y="730810"/>
            <a:ext cx="7078894" cy="263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Keď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hľadím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tvoje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nebesia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dielo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tvojich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prstov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na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mesiac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hviezdy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upevnil,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pýtam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‚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naňho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pamätáš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 syn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 </a:t>
            </a:r>
            <a:r>
              <a:rPr lang="cs-CZ" sz="3300" b="1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ujímaš</a:t>
            </a:r>
            <a:r>
              <a:rPr lang="cs" sz="3300" b="1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?‘“</a:t>
            </a:r>
            <a:endParaRPr sz="3300" b="1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9" name="Google Shape;409;p48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8,4-5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9" descr="nb-en-4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9"/>
          <p:cNvSpPr/>
          <p:nvPr/>
        </p:nvSpPr>
        <p:spPr>
          <a:xfrm>
            <a:off x="784800" y="719999"/>
            <a:ext cx="67341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„Nebojte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teda! Vy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cennejší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mnoho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vrabcov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7" name="Google Shape;417;p4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10,31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 descr="nb-en-4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0" descr="nb-en-4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/>
          <p:nvPr/>
        </p:nvSpPr>
        <p:spPr>
          <a:xfrm>
            <a:off x="784800" y="720000"/>
            <a:ext cx="104760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upierajú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oči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ty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dávaš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pokrm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pravý čas.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Otváraš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ruku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ochotne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sýtiš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žije.“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5450750" y="4691300"/>
            <a:ext cx="54951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145,15-16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1" descr="nb-en-4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2" descr="nb-en-4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3" descr="nb-en-4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4" descr="nb-en-4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5" descr="nb-en-4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6" descr="nb-en-4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/>
          <p:nvPr/>
        </p:nvSpPr>
        <p:spPr>
          <a:xfrm>
            <a:off x="784796" y="720000"/>
            <a:ext cx="82767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Jeho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ruke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život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tvorstva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duch každého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ľudského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3" name="Google Shape;463;p56"/>
          <p:cNvSpPr/>
          <p:nvPr/>
        </p:nvSpPr>
        <p:spPr>
          <a:xfrm>
            <a:off x="5507835" y="4663195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12,10 (ECAV)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7" descr="nb-en-4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7"/>
          <p:cNvSpPr/>
          <p:nvPr/>
        </p:nvSpPr>
        <p:spPr>
          <a:xfrm>
            <a:off x="1092420" y="858138"/>
            <a:ext cx="9526680" cy="5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DUSÍK</a:t>
            </a:r>
            <a:endParaRPr sz="69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</a:t>
            </a:r>
            <a:endParaRPr sz="69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KYSLÍK</a:t>
            </a:r>
            <a:endParaRPr sz="69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</a:t>
            </a:r>
            <a:endParaRPr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ARGON</a:t>
            </a:r>
            <a:endParaRPr sz="69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</a:t>
            </a:r>
            <a:endParaRPr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69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OXID UHLIČITÝ</a:t>
            </a:r>
            <a:endParaRPr sz="69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8" descr="nb-en-4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8"/>
          <p:cNvSpPr/>
          <p:nvPr/>
        </p:nvSpPr>
        <p:spPr>
          <a:xfrm>
            <a:off x="5856287" y="720725"/>
            <a:ext cx="5312088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dvadsaťštyri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starších padá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tým,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sedí na tróne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klaňajú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tomu,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žije na veky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vekov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vence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hádžu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trón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8" name="Google Shape;478;p58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Jána 4,10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9" descr="nb-en-4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9"/>
          <p:cNvSpPr/>
          <p:nvPr/>
        </p:nvSpPr>
        <p:spPr>
          <a:xfrm>
            <a:off x="6413450" y="729975"/>
            <a:ext cx="471060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„Hoden si, Pane a Bože náš,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prijať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slávu,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česť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 moc,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ty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veci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z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tvojej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vôle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sú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stvorené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</a:p>
        </p:txBody>
      </p:sp>
      <p:sp>
        <p:nvSpPr>
          <p:cNvPr id="486" name="Google Shape;486;p5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Jána 4,11</a:t>
            </a:r>
            <a:endParaRPr lang="cs-CZ"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" descr="nb-en-4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60" descr="nb-en-4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61" descr="nb-en-4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1"/>
          <p:cNvSpPr/>
          <p:nvPr/>
        </p:nvSpPr>
        <p:spPr>
          <a:xfrm>
            <a:off x="5146611" y="702720"/>
            <a:ext cx="637344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neviditeľnú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skutočnosť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jeho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večnú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moc a božstvo možno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stvorenia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poznávať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uvažovaním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stvorených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vecí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...“ 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0" name="Google Shape;500;p61"/>
          <p:cNvSpPr/>
          <p:nvPr/>
        </p:nvSpPr>
        <p:spPr>
          <a:xfrm>
            <a:off x="5450750" y="4691300"/>
            <a:ext cx="54951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Římanům 1,20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62" descr="nb-en-4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2"/>
          <p:cNvSpPr/>
          <p:nvPr/>
        </p:nvSpPr>
        <p:spPr>
          <a:xfrm>
            <a:off x="784800" y="720000"/>
            <a:ext cx="102999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„Ach, Pane, Hospodin,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ty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veľkou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mocou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vystretým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ramenom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nebesá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zem, tebe nijaký div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nemožný.“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8" name="Google Shape;508;p62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Jeremiáš</a:t>
            </a: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32,17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63" descr="nb-en-4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3"/>
          <p:cNvSpPr/>
          <p:nvPr/>
        </p:nvSpPr>
        <p:spPr>
          <a:xfrm>
            <a:off x="3780000" y="705250"/>
            <a:ext cx="7165800" cy="603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r>
              <a:rPr lang="cs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 je LÁSKA.“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6" name="Google Shape;516;p63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Jánova 4,8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64" descr="nb-en-4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4"/>
          <p:cNvSpPr/>
          <p:nvPr/>
        </p:nvSpPr>
        <p:spPr>
          <a:xfrm>
            <a:off x="784800" y="720000"/>
            <a:ext cx="10358400" cy="161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totiž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presvedčený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ani smrť, ani život, ani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anjeli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kniežatstvá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prítomné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budúce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veci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mocnosti...“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4" name="Google Shape;524;p64"/>
          <p:cNvSpPr/>
          <p:nvPr/>
        </p:nvSpPr>
        <p:spPr>
          <a:xfrm>
            <a:off x="5450750" y="4701275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Rimanom</a:t>
            </a: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8,38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65" descr="nb-en-4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5"/>
          <p:cNvSpPr/>
          <p:nvPr/>
        </p:nvSpPr>
        <p:spPr>
          <a:xfrm>
            <a:off x="784800" y="720000"/>
            <a:ext cx="83832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„...ani výška,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hĺbka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nijaké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stvorenie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nebude nás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môcť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odlúčiť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Božej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lásky,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Ježišovi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Kristovi,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našom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Pánovi.“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2" name="Google Shape;532;p65"/>
          <p:cNvSpPr/>
          <p:nvPr/>
        </p:nvSpPr>
        <p:spPr>
          <a:xfrm>
            <a:off x="5460260" y="4682195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Rimanom</a:t>
            </a: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8,39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6" descr="nb-en-4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6"/>
          <p:cNvSpPr/>
          <p:nvPr/>
        </p:nvSpPr>
        <p:spPr>
          <a:xfrm>
            <a:off x="784800" y="720000"/>
            <a:ext cx="41250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„Miloval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ťa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večnou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láskou...“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0" name="Google Shape;540;p66"/>
          <p:cNvSpPr/>
          <p:nvPr/>
        </p:nvSpPr>
        <p:spPr>
          <a:xfrm>
            <a:off x="5469785" y="4682220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Jeremiáš</a:t>
            </a: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31,3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67" descr="nb-en-4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7"/>
          <p:cNvSpPr/>
          <p:nvPr/>
        </p:nvSpPr>
        <p:spPr>
          <a:xfrm>
            <a:off x="6167336" y="720725"/>
            <a:ext cx="4946101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„Či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môže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zabudnúť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žena na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nemluvňa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nezľutovať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synom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lona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Keby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zabudla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nezabudnem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 </a:t>
            </a:r>
            <a:endParaRPr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8" name="Google Shape;548;p67"/>
          <p:cNvSpPr/>
          <p:nvPr/>
        </p:nvSpPr>
        <p:spPr>
          <a:xfrm>
            <a:off x="5450750" y="4643825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49,15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68" descr="nb-en-4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8"/>
          <p:cNvSpPr/>
          <p:nvPr/>
        </p:nvSpPr>
        <p:spPr>
          <a:xfrm>
            <a:off x="7365325" y="720000"/>
            <a:ext cx="365640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Otca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teraz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hovoríš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‚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Ukáž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nám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Otca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!‘?“</a:t>
            </a:r>
            <a:endParaRPr lang="cs-CZ" sz="333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68"/>
          <p:cNvSpPr/>
          <p:nvPr/>
        </p:nvSpPr>
        <p:spPr>
          <a:xfrm>
            <a:off x="5450475" y="4624700"/>
            <a:ext cx="54951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14,9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69" descr="nb-en-4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 descr="nb-en-4-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0" descr="nb-en-4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71" descr="nb-en-4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1"/>
          <p:cNvSpPr/>
          <p:nvPr/>
        </p:nvSpPr>
        <p:spPr>
          <a:xfrm>
            <a:off x="6546875" y="720000"/>
            <a:ext cx="4539000" cy="313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tak miloval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Bôh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svojho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jednorodeného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Syna dal, aby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nikto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verí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neho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nezahynul, ale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večný</a:t>
            </a:r>
            <a:r>
              <a:rPr lang="cs-CZ" sz="33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život.“</a:t>
            </a:r>
            <a:endParaRPr sz="33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6" name="Google Shape;576;p71"/>
          <p:cNvSpPr/>
          <p:nvPr/>
        </p:nvSpPr>
        <p:spPr>
          <a:xfrm>
            <a:off x="5469785" y="4663195"/>
            <a:ext cx="54951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3,16</a:t>
            </a:r>
            <a:endParaRPr sz="2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72" descr="nb-en-4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3" descr="nb-en-4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74" descr="nb-en-4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6;p75">
            <a:extLst>
              <a:ext uri="{FF2B5EF4-FFF2-40B4-BE49-F238E27FC236}">
                <a16:creationId xmlns:a16="http://schemas.microsoft.com/office/drawing/2014/main" id="{26FB19EB-DE74-2A00-B793-3F2C6E045683}"/>
              </a:ext>
            </a:extLst>
          </p:cNvPr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741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Názov </a:t>
            </a:r>
            <a:br>
              <a:rPr lang="sk" sz="741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</a:br>
            <a:r>
              <a:rPr lang="sk" sz="741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ďalšie prednášky</a:t>
            </a:r>
            <a:r>
              <a:rPr lang="sk" sz="7410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 </a:t>
            </a:r>
            <a:endParaRPr sz="7410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8" descr="nb-en-4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 descr="nb-en-4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4850</Words>
  <Application>Microsoft Office PowerPoint</Application>
  <PresentationFormat>Vlastní</PresentationFormat>
  <Paragraphs>310</Paragraphs>
  <Slides>75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2" baseType="lpstr">
      <vt:lpstr>Source Sans Pro</vt:lpstr>
      <vt:lpstr>Arial</vt:lpstr>
      <vt:lpstr>Calibri</vt:lpstr>
      <vt:lpstr>Times New Roman</vt:lpstr>
      <vt:lpstr>Source Sans Pro Black</vt:lpstr>
      <vt:lpstr>Source Sans Pro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 Podsedník</dc:creator>
  <cp:lastModifiedBy>Filip Podsedník</cp:lastModifiedBy>
  <cp:revision>4</cp:revision>
  <dcterms:created xsi:type="dcterms:W3CDTF">2013-01-27T09:14:16Z</dcterms:created>
  <dcterms:modified xsi:type="dcterms:W3CDTF">2025-04-14T13:24:28Z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0</vt:i4>
  </property>
</Properties>
</file>