
<file path=[Content_Types].xml><?xml version="1.0" encoding="utf-8"?>
<Types xmlns="http://schemas.openxmlformats.org/package/2006/content-types">
  <Default Extension="fntdata" ContentType="application/x-fontdata"/>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7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Lst>
  <p:sldSz cx="11712575" cy="6594475"/>
  <p:notesSz cx="6858000" cy="9144000"/>
  <p:embeddedFontLst>
    <p:embeddedFont>
      <p:font typeface="Roboto" panose="02000000000000000000" pitchFamily="2" charset="0"/>
      <p:regular r:id="rId78"/>
      <p:bold r:id="rId79"/>
      <p:italic r:id="rId80"/>
      <p:boldItalic r:id="rId81"/>
    </p:embeddedFont>
    <p:embeddedFont>
      <p:font typeface="Source Sans Pro" panose="020B0503030403020204" pitchFamily="34" charset="0"/>
      <p:regular r:id="rId82"/>
      <p:bold r:id="rId83"/>
      <p:italic r:id="rId84"/>
      <p:boldItalic r:id="rId8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567">
          <p15:clr>
            <a:srgbClr val="747775"/>
          </p15:clr>
        </p15:guide>
        <p15:guide id="2" orient="horz" pos="461">
          <p15:clr>
            <a:srgbClr val="747775"/>
          </p15:clr>
        </p15:guide>
        <p15:guide id="3" pos="494">
          <p15:clr>
            <a:srgbClr val="747775"/>
          </p15:clr>
        </p15:guide>
        <p15:guide id="4" orient="horz" pos="1575">
          <p15:clr>
            <a:srgbClr val="747775"/>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6" roundtripDataSignature="AMtx7miQu5qCO6RZTmS4Zj+IFDrpYzFwF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493" autoAdjust="0"/>
  </p:normalViewPr>
  <p:slideViewPr>
    <p:cSldViewPr snapToGrid="0">
      <p:cViewPr varScale="1">
        <p:scale>
          <a:sx n="101" d="100"/>
          <a:sy n="101" d="100"/>
        </p:scale>
        <p:origin x="216" y="126"/>
      </p:cViewPr>
      <p:guideLst>
        <p:guide pos="567"/>
        <p:guide orient="horz" pos="461"/>
        <p:guide pos="494"/>
        <p:guide orient="horz" pos="157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7.fntdata"/><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2.fntdata"/><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3.fntdata"/><Relationship Id="rId85"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6.fntdata"/><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1.fntdata"/><Relationship Id="rId81" Type="http://schemas.openxmlformats.org/officeDocument/2006/relationships/font" Target="fonts/font4.fntdata"/><Relationship Id="rId86"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font" Target="fonts/font5.fntdata"/><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16000" y="812520"/>
            <a:ext cx="7127280" cy="400896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756000" y="5078520"/>
            <a:ext cx="6047640" cy="4811040"/>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5" name="Google Shape;5;n"/>
          <p:cNvSpPr txBox="1">
            <a:spLocks noGrp="1"/>
          </p:cNvSpPr>
          <p:nvPr>
            <p:ph type="hdr" idx="3"/>
          </p:nvPr>
        </p:nvSpPr>
        <p:spPr>
          <a:xfrm>
            <a:off x="0" y="0"/>
            <a:ext cx="3280680" cy="53424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 name="Google Shape;6;n"/>
          <p:cNvSpPr txBox="1">
            <a:spLocks noGrp="1"/>
          </p:cNvSpPr>
          <p:nvPr>
            <p:ph type="dt" idx="10"/>
          </p:nvPr>
        </p:nvSpPr>
        <p:spPr>
          <a:xfrm>
            <a:off x="4278960" y="0"/>
            <a:ext cx="3280680" cy="53424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10157400"/>
            <a:ext cx="3280680" cy="534240"/>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4278960" y="10157400"/>
            <a:ext cx="3280680" cy="534240"/>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cs-CZ" sz="1400" b="0" i="0" u="none" strike="noStrike" cap="none">
                <a:solidFill>
                  <a:schemeClr val="dk1"/>
                </a:solidFill>
                <a:latin typeface="Times New Roman"/>
                <a:ea typeface="Times New Roman"/>
                <a:cs typeface="Times New Roman"/>
                <a:sym typeface="Times New Roman"/>
              </a:rPr>
              <a:t>‹#›</a:t>
            </a:fld>
            <a:endParaRPr sz="1400" b="0" i="0" u="none" strike="noStrike" cap="none">
              <a:solidFill>
                <a:schemeClr val="dk1"/>
              </a:solidFill>
              <a:latin typeface="Times New Roman"/>
              <a:ea typeface="Times New Roman"/>
              <a:cs typeface="Times New Roman"/>
              <a:sym typeface="Times New Roman"/>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1: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5" name="Google Shape;65;p1: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spcBef>
                <a:spcPts val="0"/>
              </a:spcBef>
              <a:spcAft>
                <a:spcPts val="0"/>
              </a:spcAft>
              <a:buNone/>
            </a:pPr>
            <a:r>
              <a:rPr lang="cs-CZ" sz="2000"/>
              <a:t>Krásny dobrý deň, som veľmi rád, že Vás môžem privítať na ďalšej prednáške zo série Svetom Biblie.</a:t>
            </a:r>
            <a:endParaRPr sz="2000"/>
          </a:p>
        </p:txBody>
      </p:sp>
      <p:sp>
        <p:nvSpPr>
          <p:cNvPr id="66" name="Google Shape;66;p1: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dk1"/>
                </a:solidFill>
                <a:latin typeface="Times New Roman"/>
                <a:ea typeface="Times New Roman"/>
                <a:cs typeface="Times New Roman"/>
                <a:sym typeface="Times New Roman"/>
              </a:rPr>
              <a:t>1</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10: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8" name="Google Shape;128;p10: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cs-CZ" sz="2000" b="0" strike="noStrike">
                <a:latin typeface="Arial"/>
                <a:ea typeface="Arial"/>
                <a:cs typeface="Arial"/>
                <a:sym typeface="Arial"/>
              </a:rPr>
              <a:t>(Izaiáš 7,14 )</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cs-CZ" sz="2000" b="0" strike="noStrike">
                <a:latin typeface="Arial"/>
                <a:ea typeface="Arial"/>
                <a:cs typeface="Arial"/>
                <a:sym typeface="Arial"/>
              </a:rPr>
              <a:t>„</a:t>
            </a:r>
            <a:r>
              <a:rPr lang="cs-CZ" sz="3200" b="0" i="0">
                <a:solidFill>
                  <a:srgbClr val="050A30"/>
                </a:solidFill>
                <a:latin typeface="Source Sans Pro"/>
                <a:ea typeface="Source Sans Pro"/>
                <a:cs typeface="Source Sans Pro"/>
                <a:sym typeface="Source Sans Pro"/>
              </a:rPr>
              <a:t>Preto sám Pán vám dá znamenie: Hľa, panna počne a porodí syna a dá mu meno Emanuel.</a:t>
            </a:r>
            <a:r>
              <a:rPr lang="cs-CZ" sz="2000" b="0" strike="noStrike">
                <a:latin typeface="Arial"/>
                <a:ea typeface="Arial"/>
                <a:cs typeface="Arial"/>
                <a:sym typeface="Arial"/>
              </a:rPr>
              <a:t>“</a:t>
            </a:r>
            <a:endParaRPr/>
          </a:p>
        </p:txBody>
      </p:sp>
      <p:sp>
        <p:nvSpPr>
          <p:cNvPr id="129" name="Google Shape;129;p10: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dk1"/>
                </a:solidFill>
                <a:latin typeface="Times New Roman"/>
                <a:ea typeface="Times New Roman"/>
                <a:cs typeface="Times New Roman"/>
                <a:sym typeface="Times New Roman"/>
              </a:rPr>
              <a:t>10</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11: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6" name="Google Shape;136;p11: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cs-CZ" sz="3200"/>
              <a:t>„Immanuel“</a:t>
            </a:r>
            <a:r>
              <a:rPr lang="cs-CZ" sz="3200" b="0" i="0">
                <a:solidFill>
                  <a:srgbClr val="000000"/>
                </a:solidFill>
                <a:latin typeface="Roboto"/>
                <a:ea typeface="Roboto"/>
                <a:cs typeface="Roboto"/>
                <a:sym typeface="Roboto"/>
              </a:rPr>
              <a:t> </a:t>
            </a:r>
            <a:r>
              <a:rPr lang="cs-CZ" sz="3200"/>
              <a:t>znamená</a:t>
            </a:r>
            <a:r>
              <a:rPr lang="cs-CZ" sz="3200" b="0" i="0">
                <a:solidFill>
                  <a:srgbClr val="000000"/>
                </a:solidFill>
                <a:latin typeface="Roboto"/>
                <a:ea typeface="Roboto"/>
                <a:cs typeface="Roboto"/>
                <a:sym typeface="Roboto"/>
              </a:rPr>
              <a:t> </a:t>
            </a:r>
            <a:r>
              <a:rPr lang="cs-CZ" sz="3200"/>
              <a:t>„Boh</a:t>
            </a:r>
            <a:r>
              <a:rPr lang="cs-CZ" sz="3200" b="0" i="0">
                <a:solidFill>
                  <a:srgbClr val="000000"/>
                </a:solidFill>
                <a:latin typeface="Roboto"/>
                <a:ea typeface="Roboto"/>
                <a:cs typeface="Roboto"/>
                <a:sym typeface="Roboto"/>
              </a:rPr>
              <a:t> </a:t>
            </a:r>
            <a:r>
              <a:rPr lang="cs-CZ" sz="3200"/>
              <a:t>s</a:t>
            </a:r>
            <a:r>
              <a:rPr lang="cs-CZ" sz="3200" b="0" i="0">
                <a:solidFill>
                  <a:srgbClr val="000000"/>
                </a:solidFill>
                <a:latin typeface="Roboto"/>
                <a:ea typeface="Roboto"/>
                <a:cs typeface="Roboto"/>
                <a:sym typeface="Roboto"/>
              </a:rPr>
              <a:t> </a:t>
            </a:r>
            <a:r>
              <a:rPr lang="cs-CZ" sz="3200"/>
              <a:t>nami“</a:t>
            </a:r>
            <a:r>
              <a:rPr lang="cs-CZ" sz="3200" b="0" i="0">
                <a:solidFill>
                  <a:srgbClr val="000000"/>
                </a:solidFill>
                <a:latin typeface="Roboto"/>
                <a:ea typeface="Roboto"/>
                <a:cs typeface="Roboto"/>
                <a:sym typeface="Roboto"/>
              </a:rPr>
              <a:t> </a:t>
            </a:r>
            <a:r>
              <a:rPr lang="cs-CZ" sz="3200"/>
              <a:t>a</a:t>
            </a:r>
            <a:r>
              <a:rPr lang="cs-CZ" sz="3200" b="0" i="0">
                <a:solidFill>
                  <a:srgbClr val="000000"/>
                </a:solidFill>
                <a:latin typeface="Roboto"/>
                <a:ea typeface="Roboto"/>
                <a:cs typeface="Roboto"/>
                <a:sym typeface="Roboto"/>
              </a:rPr>
              <a:t> </a:t>
            </a:r>
            <a:r>
              <a:rPr lang="cs-CZ" sz="3200"/>
              <a:t>Márii,</a:t>
            </a:r>
            <a:r>
              <a:rPr lang="cs-CZ" sz="3200" b="0" i="0">
                <a:solidFill>
                  <a:srgbClr val="000000"/>
                </a:solidFill>
                <a:latin typeface="Roboto"/>
                <a:ea typeface="Roboto"/>
                <a:cs typeface="Roboto"/>
                <a:sym typeface="Roboto"/>
              </a:rPr>
              <a:t> </a:t>
            </a:r>
            <a:r>
              <a:rPr lang="cs-CZ" sz="3200"/>
              <a:t>mladej,</a:t>
            </a:r>
            <a:r>
              <a:rPr lang="cs-CZ" sz="3200" b="0" i="0">
                <a:solidFill>
                  <a:srgbClr val="000000"/>
                </a:solidFill>
                <a:latin typeface="Roboto"/>
                <a:ea typeface="Roboto"/>
                <a:cs typeface="Roboto"/>
                <a:sym typeface="Roboto"/>
              </a:rPr>
              <a:t> </a:t>
            </a:r>
            <a:r>
              <a:rPr lang="cs-CZ" sz="3200"/>
              <a:t>slobodnej,</a:t>
            </a:r>
            <a:r>
              <a:rPr lang="cs-CZ" sz="3200" b="0" i="0">
                <a:solidFill>
                  <a:srgbClr val="000000"/>
                </a:solidFill>
                <a:latin typeface="Roboto"/>
                <a:ea typeface="Roboto"/>
                <a:cs typeface="Roboto"/>
                <a:sym typeface="Roboto"/>
              </a:rPr>
              <a:t> </a:t>
            </a:r>
            <a:r>
              <a:rPr lang="cs-CZ" sz="3200"/>
              <a:t>panne</a:t>
            </a:r>
            <a:r>
              <a:rPr lang="cs-CZ" sz="3200" b="0" i="0">
                <a:solidFill>
                  <a:srgbClr val="000000"/>
                </a:solidFill>
                <a:latin typeface="Roboto"/>
                <a:ea typeface="Roboto"/>
                <a:cs typeface="Roboto"/>
                <a:sym typeface="Roboto"/>
              </a:rPr>
              <a:t> </a:t>
            </a:r>
            <a:r>
              <a:rPr lang="cs-CZ" sz="3200"/>
              <a:t>bolo</a:t>
            </a:r>
            <a:r>
              <a:rPr lang="cs-CZ" sz="3200" b="0" i="0">
                <a:solidFill>
                  <a:srgbClr val="000000"/>
                </a:solidFill>
                <a:latin typeface="Roboto"/>
                <a:ea typeface="Roboto"/>
                <a:cs typeface="Roboto"/>
                <a:sym typeface="Roboto"/>
              </a:rPr>
              <a:t> </a:t>
            </a:r>
            <a:r>
              <a:rPr lang="cs-CZ" sz="3200"/>
              <a:t>povedané,</a:t>
            </a:r>
            <a:r>
              <a:rPr lang="cs-CZ" sz="3200" b="0" i="0">
                <a:solidFill>
                  <a:srgbClr val="000000"/>
                </a:solidFill>
                <a:latin typeface="Roboto"/>
                <a:ea typeface="Roboto"/>
                <a:cs typeface="Roboto"/>
                <a:sym typeface="Roboto"/>
              </a:rPr>
              <a:t> </a:t>
            </a:r>
            <a:r>
              <a:rPr lang="cs-CZ" sz="3200"/>
              <a:t>že</a:t>
            </a:r>
            <a:r>
              <a:rPr lang="cs-CZ" sz="3200" b="0" i="0">
                <a:solidFill>
                  <a:srgbClr val="000000"/>
                </a:solidFill>
                <a:latin typeface="Roboto"/>
                <a:ea typeface="Roboto"/>
                <a:cs typeface="Roboto"/>
                <a:sym typeface="Roboto"/>
              </a:rPr>
              <a:t> </a:t>
            </a:r>
            <a:r>
              <a:rPr lang="cs-CZ" sz="3200"/>
              <a:t>bude</a:t>
            </a:r>
            <a:r>
              <a:rPr lang="cs-CZ" sz="3200" b="0" i="0">
                <a:solidFill>
                  <a:srgbClr val="000000"/>
                </a:solidFill>
                <a:latin typeface="Roboto"/>
                <a:ea typeface="Roboto"/>
                <a:cs typeface="Roboto"/>
                <a:sym typeface="Roboto"/>
              </a:rPr>
              <a:t> </a:t>
            </a:r>
            <a:r>
              <a:rPr lang="cs-CZ" sz="3200"/>
              <a:t>mať</a:t>
            </a:r>
            <a:r>
              <a:rPr lang="cs-CZ" sz="3200" b="0" i="0">
                <a:solidFill>
                  <a:srgbClr val="000000"/>
                </a:solidFill>
                <a:latin typeface="Roboto"/>
                <a:ea typeface="Roboto"/>
                <a:cs typeface="Roboto"/>
                <a:sym typeface="Roboto"/>
              </a:rPr>
              <a:t> </a:t>
            </a:r>
            <a:r>
              <a:rPr lang="cs-CZ" sz="3200"/>
              <a:t>dieťa</a:t>
            </a:r>
            <a:r>
              <a:rPr lang="cs-CZ" sz="3200" b="0" i="0">
                <a:solidFill>
                  <a:srgbClr val="000000"/>
                </a:solidFill>
                <a:latin typeface="Roboto"/>
                <a:ea typeface="Roboto"/>
                <a:cs typeface="Roboto"/>
                <a:sym typeface="Roboto"/>
              </a:rPr>
              <a:t> </a:t>
            </a:r>
            <a:r>
              <a:rPr lang="cs-CZ" sz="3200"/>
              <a:t>–</a:t>
            </a:r>
            <a:r>
              <a:rPr lang="cs-CZ" sz="3200" b="0" i="0">
                <a:solidFill>
                  <a:srgbClr val="000000"/>
                </a:solidFill>
                <a:latin typeface="Roboto"/>
                <a:ea typeface="Roboto"/>
                <a:cs typeface="Roboto"/>
                <a:sym typeface="Roboto"/>
              </a:rPr>
              <a:t> </a:t>
            </a:r>
            <a:r>
              <a:rPr lang="cs-CZ" sz="3200"/>
              <a:t>a</a:t>
            </a:r>
            <a:r>
              <a:rPr lang="cs-CZ" sz="3200" b="0" i="0">
                <a:solidFill>
                  <a:srgbClr val="000000"/>
                </a:solidFill>
                <a:latin typeface="Roboto"/>
                <a:ea typeface="Roboto"/>
                <a:cs typeface="Roboto"/>
                <a:sym typeface="Roboto"/>
              </a:rPr>
              <a:t> </a:t>
            </a:r>
            <a:r>
              <a:rPr lang="cs-CZ" sz="3200"/>
              <a:t>že</a:t>
            </a:r>
            <a:r>
              <a:rPr lang="cs-CZ" sz="3200" b="0" i="0">
                <a:solidFill>
                  <a:srgbClr val="000000"/>
                </a:solidFill>
                <a:latin typeface="Roboto"/>
                <a:ea typeface="Roboto"/>
                <a:cs typeface="Roboto"/>
                <a:sym typeface="Roboto"/>
              </a:rPr>
              <a:t> </a:t>
            </a:r>
            <a:r>
              <a:rPr lang="cs-CZ" sz="3200"/>
              <a:t>toto</a:t>
            </a:r>
            <a:r>
              <a:rPr lang="cs-CZ" sz="3200" b="0" i="0">
                <a:solidFill>
                  <a:srgbClr val="000000"/>
                </a:solidFill>
                <a:latin typeface="Roboto"/>
                <a:ea typeface="Roboto"/>
                <a:cs typeface="Roboto"/>
                <a:sym typeface="Roboto"/>
              </a:rPr>
              <a:t> </a:t>
            </a:r>
            <a:r>
              <a:rPr lang="cs-CZ" sz="3200"/>
              <a:t>dieťa</a:t>
            </a:r>
            <a:r>
              <a:rPr lang="cs-CZ" sz="3200" b="0" i="0">
                <a:solidFill>
                  <a:srgbClr val="000000"/>
                </a:solidFill>
                <a:latin typeface="Roboto"/>
                <a:ea typeface="Roboto"/>
                <a:cs typeface="Roboto"/>
                <a:sym typeface="Roboto"/>
              </a:rPr>
              <a:t> </a:t>
            </a:r>
            <a:r>
              <a:rPr lang="cs-CZ" sz="3200"/>
              <a:t>bude</a:t>
            </a:r>
            <a:r>
              <a:rPr lang="cs-CZ" sz="3200" b="0" i="0">
                <a:solidFill>
                  <a:srgbClr val="000000"/>
                </a:solidFill>
                <a:latin typeface="Roboto"/>
                <a:ea typeface="Roboto"/>
                <a:cs typeface="Roboto"/>
                <a:sym typeface="Roboto"/>
              </a:rPr>
              <a:t> </a:t>
            </a:r>
            <a:r>
              <a:rPr lang="cs-CZ" sz="3200"/>
              <a:t>tým,</a:t>
            </a:r>
            <a:r>
              <a:rPr lang="cs-CZ" sz="3200" b="0" i="0">
                <a:solidFill>
                  <a:srgbClr val="000000"/>
                </a:solidFill>
                <a:latin typeface="Roboto"/>
                <a:ea typeface="Roboto"/>
                <a:cs typeface="Roboto"/>
                <a:sym typeface="Roboto"/>
              </a:rPr>
              <a:t> </a:t>
            </a:r>
            <a:r>
              <a:rPr lang="cs-CZ" sz="3200"/>
              <a:t>kto</a:t>
            </a:r>
            <a:r>
              <a:rPr lang="cs-CZ" sz="3200" b="0" i="0">
                <a:solidFill>
                  <a:srgbClr val="000000"/>
                </a:solidFill>
                <a:latin typeface="Roboto"/>
                <a:ea typeface="Roboto"/>
                <a:cs typeface="Roboto"/>
                <a:sym typeface="Roboto"/>
              </a:rPr>
              <a:t> </a:t>
            </a:r>
            <a:r>
              <a:rPr lang="cs-CZ" sz="3200"/>
              <a:t>„zachráni</a:t>
            </a:r>
            <a:r>
              <a:rPr lang="cs-CZ" sz="3200" b="0" i="0">
                <a:solidFill>
                  <a:srgbClr val="000000"/>
                </a:solidFill>
                <a:latin typeface="Roboto"/>
                <a:ea typeface="Roboto"/>
                <a:cs typeface="Roboto"/>
                <a:sym typeface="Roboto"/>
              </a:rPr>
              <a:t> </a:t>
            </a:r>
            <a:r>
              <a:rPr lang="cs-CZ" sz="3200"/>
              <a:t>svoj</a:t>
            </a:r>
            <a:r>
              <a:rPr lang="cs-CZ" sz="3200" b="0" i="0">
                <a:solidFill>
                  <a:srgbClr val="000000"/>
                </a:solidFill>
                <a:latin typeface="Roboto"/>
                <a:ea typeface="Roboto"/>
                <a:cs typeface="Roboto"/>
                <a:sym typeface="Roboto"/>
              </a:rPr>
              <a:t> </a:t>
            </a:r>
            <a:r>
              <a:rPr lang="cs-CZ" sz="3200"/>
              <a:t>ľud</a:t>
            </a:r>
            <a:r>
              <a:rPr lang="cs-CZ" sz="3200" b="0" i="0">
                <a:solidFill>
                  <a:srgbClr val="000000"/>
                </a:solidFill>
                <a:latin typeface="Roboto"/>
                <a:ea typeface="Roboto"/>
                <a:cs typeface="Roboto"/>
                <a:sym typeface="Roboto"/>
              </a:rPr>
              <a:t> </a:t>
            </a:r>
            <a:r>
              <a:rPr lang="cs-CZ" sz="3200"/>
              <a:t>od</a:t>
            </a:r>
            <a:r>
              <a:rPr lang="cs-CZ" sz="3200" b="0" i="0">
                <a:solidFill>
                  <a:srgbClr val="000000"/>
                </a:solidFill>
                <a:latin typeface="Roboto"/>
                <a:ea typeface="Roboto"/>
                <a:cs typeface="Roboto"/>
                <a:sym typeface="Roboto"/>
              </a:rPr>
              <a:t> </a:t>
            </a:r>
            <a:r>
              <a:rPr lang="cs-CZ" sz="3200"/>
              <a:t>ich</a:t>
            </a:r>
            <a:r>
              <a:rPr lang="cs-CZ" sz="3200" b="0" i="0">
                <a:solidFill>
                  <a:srgbClr val="000000"/>
                </a:solidFill>
                <a:latin typeface="Roboto"/>
                <a:ea typeface="Roboto"/>
                <a:cs typeface="Roboto"/>
                <a:sym typeface="Roboto"/>
              </a:rPr>
              <a:t> </a:t>
            </a:r>
            <a:r>
              <a:rPr lang="cs-CZ" sz="3200"/>
              <a:t>hriechov“</a:t>
            </a:r>
            <a:r>
              <a:rPr lang="cs-CZ" sz="3200" b="0" i="0">
                <a:solidFill>
                  <a:srgbClr val="000000"/>
                </a:solidFill>
                <a:latin typeface="Roboto"/>
                <a:ea typeface="Roboto"/>
                <a:cs typeface="Roboto"/>
                <a:sym typeface="Roboto"/>
              </a:rPr>
              <a:t> </a:t>
            </a:r>
            <a:r>
              <a:rPr lang="cs-CZ" sz="3200"/>
              <a:t>(Matouš</a:t>
            </a:r>
            <a:r>
              <a:rPr lang="cs-CZ" sz="3200" b="0" i="0">
                <a:solidFill>
                  <a:srgbClr val="000000"/>
                </a:solidFill>
                <a:latin typeface="Roboto"/>
                <a:ea typeface="Roboto"/>
                <a:cs typeface="Roboto"/>
                <a:sym typeface="Roboto"/>
              </a:rPr>
              <a:t> </a:t>
            </a:r>
            <a:r>
              <a:rPr lang="cs-CZ" sz="3200"/>
              <a:t>1,21).</a:t>
            </a:r>
            <a:r>
              <a:rPr lang="cs-CZ" sz="3200" b="0" i="0">
                <a:solidFill>
                  <a:srgbClr val="000000"/>
                </a:solidFill>
                <a:latin typeface="Roboto"/>
                <a:ea typeface="Roboto"/>
                <a:cs typeface="Roboto"/>
                <a:sym typeface="Roboto"/>
              </a:rPr>
              <a:t> </a:t>
            </a:r>
            <a:r>
              <a:rPr lang="cs-CZ" sz="3200"/>
              <a:t>To</a:t>
            </a:r>
            <a:r>
              <a:rPr lang="cs-CZ" sz="3200" b="0" i="0">
                <a:solidFill>
                  <a:srgbClr val="000000"/>
                </a:solidFill>
                <a:latin typeface="Roboto"/>
                <a:ea typeface="Roboto"/>
                <a:cs typeface="Roboto"/>
                <a:sym typeface="Roboto"/>
              </a:rPr>
              <a:t> </a:t>
            </a:r>
            <a:r>
              <a:rPr lang="cs-CZ" sz="3200"/>
              <a:t>je</a:t>
            </a:r>
            <a:r>
              <a:rPr lang="cs-CZ" sz="3200" b="0" i="0">
                <a:solidFill>
                  <a:srgbClr val="000000"/>
                </a:solidFill>
                <a:latin typeface="Roboto"/>
                <a:ea typeface="Roboto"/>
                <a:cs typeface="Roboto"/>
                <a:sym typeface="Roboto"/>
              </a:rPr>
              <a:t> </a:t>
            </a:r>
            <a:r>
              <a:rPr lang="cs-CZ" sz="3200"/>
              <a:t>úžasný</a:t>
            </a:r>
            <a:r>
              <a:rPr lang="cs-CZ" sz="3200" b="0" i="0">
                <a:solidFill>
                  <a:srgbClr val="000000"/>
                </a:solidFill>
                <a:latin typeface="Roboto"/>
                <a:ea typeface="Roboto"/>
                <a:cs typeface="Roboto"/>
                <a:sym typeface="Roboto"/>
              </a:rPr>
              <a:t> </a:t>
            </a:r>
            <a:r>
              <a:rPr lang="cs-CZ" sz="3200"/>
              <a:t>príbeh!</a:t>
            </a:r>
            <a:endParaRPr sz="2000" b="0" strike="noStrike">
              <a:latin typeface="Arial"/>
              <a:ea typeface="Arial"/>
              <a:cs typeface="Arial"/>
              <a:sym typeface="Arial"/>
            </a:endParaRPr>
          </a:p>
        </p:txBody>
      </p:sp>
      <p:sp>
        <p:nvSpPr>
          <p:cNvPr id="137" name="Google Shape;137;p11: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dk1"/>
                </a:solidFill>
                <a:latin typeface="Times New Roman"/>
                <a:ea typeface="Times New Roman"/>
                <a:cs typeface="Times New Roman"/>
                <a:sym typeface="Times New Roman"/>
              </a:rPr>
              <a:t>11</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12: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2" name="Google Shape;142;p12: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cs-CZ" sz="2000" b="0" strike="noStrike">
                <a:latin typeface="Arial"/>
                <a:ea typeface="Arial"/>
                <a:cs typeface="Arial"/>
                <a:sym typeface="Arial"/>
              </a:rPr>
              <a:t>(Matúš 1,18)</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cs-CZ" sz="2000" b="0" strike="noStrike">
                <a:latin typeface="Arial"/>
                <a:ea typeface="Arial"/>
                <a:cs typeface="Arial"/>
                <a:sym typeface="Arial"/>
              </a:rPr>
              <a:t>„</a:t>
            </a:r>
            <a:r>
              <a:rPr lang="cs-CZ" sz="3200" b="0" i="0">
                <a:solidFill>
                  <a:srgbClr val="050A30"/>
                </a:solidFill>
                <a:latin typeface="Source Sans Pro"/>
                <a:ea typeface="Source Sans Pro"/>
                <a:cs typeface="Source Sans Pro"/>
                <a:sym typeface="Source Sans Pro"/>
              </a:rPr>
              <a:t>S narodením Ježiša Krista to bolo takto: Jeho matka Mária bola zasnúbená s Jozefom. Skôr však, ako sa zišli, ukázalo sa, že počala z Ducha Svätého.“</a:t>
            </a:r>
            <a:endParaRPr sz="2000" b="0" strike="noStrike">
              <a:latin typeface="Arial"/>
              <a:ea typeface="Arial"/>
              <a:cs typeface="Arial"/>
              <a:sym typeface="Arial"/>
            </a:endParaRPr>
          </a:p>
        </p:txBody>
      </p:sp>
      <p:sp>
        <p:nvSpPr>
          <p:cNvPr id="143" name="Google Shape;143;p12: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dk1"/>
                </a:solidFill>
                <a:latin typeface="Times New Roman"/>
                <a:ea typeface="Times New Roman"/>
                <a:cs typeface="Times New Roman"/>
                <a:sym typeface="Times New Roman"/>
              </a:rPr>
              <a:t>12</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13: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0" name="Google Shape;150;p13: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cs-CZ" sz="3200"/>
              <a:t>Nielen,</a:t>
            </a:r>
            <a:r>
              <a:rPr lang="cs-CZ" sz="3200" b="0" i="0">
                <a:solidFill>
                  <a:srgbClr val="000000"/>
                </a:solidFill>
                <a:latin typeface="Roboto"/>
                <a:ea typeface="Roboto"/>
                <a:cs typeface="Roboto"/>
                <a:sym typeface="Roboto"/>
              </a:rPr>
              <a:t> </a:t>
            </a:r>
            <a:r>
              <a:rPr lang="cs-CZ" sz="3200"/>
              <a:t>že</a:t>
            </a:r>
            <a:r>
              <a:rPr lang="cs-CZ" sz="3200" b="0" i="0">
                <a:solidFill>
                  <a:srgbClr val="000000"/>
                </a:solidFill>
                <a:latin typeface="Roboto"/>
                <a:ea typeface="Roboto"/>
                <a:cs typeface="Roboto"/>
                <a:sym typeface="Roboto"/>
              </a:rPr>
              <a:t> </a:t>
            </a:r>
            <a:r>
              <a:rPr lang="cs-CZ" sz="3200"/>
              <a:t>bol</a:t>
            </a:r>
            <a:r>
              <a:rPr lang="cs-CZ" sz="3200" b="0" i="0">
                <a:solidFill>
                  <a:srgbClr val="000000"/>
                </a:solidFill>
                <a:latin typeface="Roboto"/>
                <a:ea typeface="Roboto"/>
                <a:cs typeface="Roboto"/>
                <a:sym typeface="Roboto"/>
              </a:rPr>
              <a:t> </a:t>
            </a:r>
            <a:r>
              <a:rPr lang="cs-CZ" sz="3200"/>
              <a:t>spôsob</a:t>
            </a:r>
            <a:r>
              <a:rPr lang="cs-CZ" sz="3200" b="0" i="0">
                <a:solidFill>
                  <a:srgbClr val="000000"/>
                </a:solidFill>
                <a:latin typeface="Roboto"/>
                <a:ea typeface="Roboto"/>
                <a:cs typeface="Roboto"/>
                <a:sym typeface="Roboto"/>
              </a:rPr>
              <a:t> </a:t>
            </a:r>
            <a:r>
              <a:rPr lang="cs-CZ" sz="3200"/>
              <a:t>Ježišovho</a:t>
            </a:r>
            <a:r>
              <a:rPr lang="cs-CZ" sz="3200" b="0" i="0">
                <a:solidFill>
                  <a:srgbClr val="000000"/>
                </a:solidFill>
                <a:latin typeface="Roboto"/>
                <a:ea typeface="Roboto"/>
                <a:cs typeface="Roboto"/>
                <a:sym typeface="Roboto"/>
              </a:rPr>
              <a:t> </a:t>
            </a:r>
            <a:r>
              <a:rPr lang="cs-CZ" sz="3200"/>
              <a:t>narodenia</a:t>
            </a:r>
            <a:r>
              <a:rPr lang="cs-CZ" sz="3200" b="0" i="0">
                <a:solidFill>
                  <a:srgbClr val="000000"/>
                </a:solidFill>
                <a:latin typeface="Roboto"/>
                <a:ea typeface="Roboto"/>
                <a:cs typeface="Roboto"/>
                <a:sym typeface="Roboto"/>
              </a:rPr>
              <a:t> </a:t>
            </a:r>
            <a:r>
              <a:rPr lang="cs-CZ" sz="3200"/>
              <a:t>predpovedaný,</a:t>
            </a:r>
            <a:r>
              <a:rPr lang="cs-CZ" sz="3200" b="0" i="0">
                <a:solidFill>
                  <a:srgbClr val="000000"/>
                </a:solidFill>
                <a:latin typeface="Roboto"/>
                <a:ea typeface="Roboto"/>
                <a:cs typeface="Roboto"/>
                <a:sym typeface="Roboto"/>
              </a:rPr>
              <a:t> </a:t>
            </a:r>
            <a:r>
              <a:rPr lang="cs-CZ" sz="3200"/>
              <a:t>ale</a:t>
            </a:r>
            <a:r>
              <a:rPr lang="cs-CZ" sz="3200" b="0" i="0">
                <a:solidFill>
                  <a:srgbClr val="000000"/>
                </a:solidFill>
                <a:latin typeface="Roboto"/>
                <a:ea typeface="Roboto"/>
                <a:cs typeface="Roboto"/>
                <a:sym typeface="Roboto"/>
              </a:rPr>
              <a:t> </a:t>
            </a:r>
            <a:r>
              <a:rPr lang="cs-CZ" sz="3200"/>
              <a:t>aj,</a:t>
            </a:r>
            <a:r>
              <a:rPr lang="cs-CZ" sz="3200" b="0" i="0">
                <a:solidFill>
                  <a:srgbClr val="000000"/>
                </a:solidFill>
                <a:latin typeface="Roboto"/>
                <a:ea typeface="Roboto"/>
                <a:cs typeface="Roboto"/>
                <a:sym typeface="Roboto"/>
              </a:rPr>
              <a:t> </a:t>
            </a:r>
            <a:r>
              <a:rPr lang="cs-CZ" sz="3200"/>
              <a:t>kde</a:t>
            </a:r>
            <a:r>
              <a:rPr lang="cs-CZ" sz="3200" b="0" i="0">
                <a:solidFill>
                  <a:srgbClr val="000000"/>
                </a:solidFill>
                <a:latin typeface="Roboto"/>
                <a:ea typeface="Roboto"/>
                <a:cs typeface="Roboto"/>
                <a:sym typeface="Roboto"/>
              </a:rPr>
              <a:t> </a:t>
            </a:r>
            <a:r>
              <a:rPr lang="cs-CZ" sz="3200"/>
              <a:t>sa</a:t>
            </a:r>
            <a:r>
              <a:rPr lang="cs-CZ" sz="3200" b="0" i="0">
                <a:solidFill>
                  <a:srgbClr val="000000"/>
                </a:solidFill>
                <a:latin typeface="Roboto"/>
                <a:ea typeface="Roboto"/>
                <a:cs typeface="Roboto"/>
                <a:sym typeface="Roboto"/>
              </a:rPr>
              <a:t> </a:t>
            </a:r>
            <a:r>
              <a:rPr lang="cs-CZ" sz="3200"/>
              <a:t>narodí!</a:t>
            </a:r>
            <a:endParaRPr sz="2000" b="0" strike="noStrike">
              <a:latin typeface="Arial"/>
              <a:ea typeface="Arial"/>
              <a:cs typeface="Arial"/>
              <a:sym typeface="Arial"/>
            </a:endParaRPr>
          </a:p>
        </p:txBody>
      </p:sp>
      <p:sp>
        <p:nvSpPr>
          <p:cNvPr id="151" name="Google Shape;151;p13: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dk1"/>
                </a:solidFill>
                <a:latin typeface="Times New Roman"/>
                <a:ea typeface="Times New Roman"/>
                <a:cs typeface="Times New Roman"/>
                <a:sym typeface="Times New Roman"/>
              </a:rPr>
              <a:t>13</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4: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8" name="Google Shape;158;p14: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cs-CZ" sz="2000" b="0" strike="noStrike">
                <a:latin typeface="Arial"/>
                <a:ea typeface="Arial"/>
                <a:cs typeface="Arial"/>
                <a:sym typeface="Arial"/>
              </a:rPr>
              <a:t>(Micheáš 5,1)</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0" lvl="0" indent="0" algn="l" rtl="0">
              <a:lnSpc>
                <a:spcPct val="100000"/>
              </a:lnSpc>
              <a:spcBef>
                <a:spcPts val="0"/>
              </a:spcBef>
              <a:spcAft>
                <a:spcPts val="0"/>
              </a:spcAft>
              <a:buNone/>
            </a:pPr>
            <a:r>
              <a:rPr lang="cs-CZ" sz="2000" b="1" strike="noStrike">
                <a:latin typeface="Source Sans Pro"/>
                <a:ea typeface="Source Sans Pro"/>
                <a:cs typeface="Source Sans Pro"/>
                <a:sym typeface="Source Sans Pro"/>
              </a:rPr>
              <a:t>„Ty však, Betlehem, Efrata …, z teba mi vyjde ten, ktorý je určený za vládcu v Izraeli. Jeho pôvod je v dávnoveku, v odvekých časoch. .“</a:t>
            </a:r>
            <a:endParaRPr sz="2000" b="0" strike="noStrike">
              <a:latin typeface="Arial"/>
              <a:ea typeface="Arial"/>
              <a:cs typeface="Arial"/>
              <a:sym typeface="Arial"/>
            </a:endParaRPr>
          </a:p>
        </p:txBody>
      </p:sp>
      <p:sp>
        <p:nvSpPr>
          <p:cNvPr id="159" name="Google Shape;159;p14: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dk1"/>
                </a:solidFill>
                <a:latin typeface="Times New Roman"/>
                <a:ea typeface="Times New Roman"/>
                <a:cs typeface="Times New Roman"/>
                <a:sym typeface="Times New Roman"/>
              </a:rPr>
              <a:t>14</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5: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6" name="Google Shape;166;p15: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cs-CZ" sz="2000" b="0" strike="noStrike">
                <a:latin typeface="Arial"/>
                <a:ea typeface="Arial"/>
                <a:cs typeface="Arial"/>
                <a:sym typeface="Arial"/>
              </a:rPr>
              <a:t>(Matouš 2,1)</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cs-CZ" sz="2000" b="0" strike="noStrike">
                <a:latin typeface="Arial"/>
                <a:ea typeface="Arial"/>
                <a:cs typeface="Arial"/>
                <a:sym typeface="Arial"/>
              </a:rPr>
              <a:t>„</a:t>
            </a:r>
            <a:r>
              <a:rPr lang="cs-CZ" sz="2000" b="1" strike="noStrike">
                <a:latin typeface="Source Sans Pro"/>
                <a:ea typeface="Source Sans Pro"/>
                <a:cs typeface="Source Sans Pro"/>
                <a:sym typeface="Source Sans Pro"/>
              </a:rPr>
              <a:t>Keď sa Ježiš narodil v </a:t>
            </a:r>
            <a:r>
              <a:rPr lang="cs-CZ" sz="2000" b="1">
                <a:latin typeface="Source Sans Pro"/>
                <a:ea typeface="Source Sans Pro"/>
                <a:cs typeface="Source Sans Pro"/>
                <a:sym typeface="Source Sans Pro"/>
              </a:rPr>
              <a:t>j</a:t>
            </a:r>
            <a:r>
              <a:rPr lang="cs-CZ" sz="2000" b="1" strike="noStrike">
                <a:latin typeface="Source Sans Pro"/>
                <a:ea typeface="Source Sans Pro"/>
                <a:cs typeface="Source Sans Pro"/>
                <a:sym typeface="Source Sans Pro"/>
              </a:rPr>
              <a:t>udskom Betleheme…“</a:t>
            </a:r>
            <a:endParaRPr/>
          </a:p>
          <a:p>
            <a:pPr marL="216000" lvl="0" indent="-216000" algn="l" rtl="0">
              <a:lnSpc>
                <a:spcPct val="100000"/>
              </a:lnSpc>
              <a:spcBef>
                <a:spcPts val="0"/>
              </a:spcBef>
              <a:spcAft>
                <a:spcPts val="0"/>
              </a:spcAft>
              <a:buNone/>
            </a:pPr>
            <a:endParaRPr sz="2000" b="1" strike="noStrike">
              <a:solidFill>
                <a:srgbClr val="FFFFFF"/>
              </a:solidFill>
              <a:latin typeface="Source Sans Pro"/>
              <a:ea typeface="Source Sans Pro"/>
              <a:cs typeface="Source Sans Pro"/>
              <a:sym typeface="Source Sans Pro"/>
            </a:endParaRPr>
          </a:p>
          <a:p>
            <a:pPr marL="0" lvl="0" indent="0" algn="l" rtl="0">
              <a:spcBef>
                <a:spcPts val="0"/>
              </a:spcBef>
              <a:spcAft>
                <a:spcPts val="0"/>
              </a:spcAft>
              <a:buNone/>
            </a:pPr>
            <a:r>
              <a:rPr lang="cs-CZ" sz="3200" b="0" i="0">
                <a:solidFill>
                  <a:srgbClr val="000000"/>
                </a:solidFill>
                <a:latin typeface="Roboto"/>
                <a:ea typeface="Roboto"/>
                <a:cs typeface="Roboto"/>
                <a:sym typeface="Roboto"/>
              </a:rPr>
              <a:t>Nový zákon potvrdzuje naplnenie Micheášovho proroctva. </a:t>
            </a:r>
            <a:endParaRPr/>
          </a:p>
          <a:p>
            <a:pPr marL="0" lvl="0" indent="0" algn="l" rtl="0">
              <a:spcBef>
                <a:spcPts val="0"/>
              </a:spcBef>
              <a:spcAft>
                <a:spcPts val="0"/>
              </a:spcAft>
              <a:buNone/>
            </a:pPr>
            <a:r>
              <a:rPr lang="cs-CZ" sz="3200" b="0" i="0">
                <a:solidFill>
                  <a:srgbClr val="000000"/>
                </a:solidFill>
                <a:latin typeface="Roboto"/>
                <a:ea typeface="Roboto"/>
                <a:cs typeface="Roboto"/>
                <a:sym typeface="Roboto"/>
              </a:rPr>
              <a:t>Novomanželia Mária a Jozef navštívili Betlehem, aby splnili rímske nariadenie o sčítaní ľudu kvôli daniam.</a:t>
            </a:r>
            <a:endParaRPr/>
          </a:p>
          <a:p>
            <a:pPr marL="0" lvl="0" indent="0" algn="l" rtl="0">
              <a:spcBef>
                <a:spcPts val="0"/>
              </a:spcBef>
              <a:spcAft>
                <a:spcPts val="0"/>
              </a:spcAft>
              <a:buNone/>
            </a:pPr>
            <a:r>
              <a:rPr lang="cs-CZ" sz="3200" b="0" i="0">
                <a:solidFill>
                  <a:srgbClr val="000000"/>
                </a:solidFill>
                <a:latin typeface="Roboto"/>
                <a:ea typeface="Roboto"/>
                <a:cs typeface="Roboto"/>
                <a:sym typeface="Roboto"/>
              </a:rPr>
              <a:t>V hostinci už ale nebolo miesto, takže museli prenocovať v stajni.</a:t>
            </a:r>
            <a:endParaRPr/>
          </a:p>
          <a:p>
            <a:pPr marL="0" lvl="0" indent="0" algn="l" rtl="0">
              <a:spcBef>
                <a:spcPts val="0"/>
              </a:spcBef>
              <a:spcAft>
                <a:spcPts val="0"/>
              </a:spcAft>
              <a:buNone/>
            </a:pPr>
            <a:r>
              <a:rPr lang="cs-CZ" sz="3200" b="0" i="0">
                <a:solidFill>
                  <a:srgbClr val="000000"/>
                </a:solidFill>
                <a:latin typeface="Roboto"/>
                <a:ea typeface="Roboto"/>
                <a:cs typeface="Roboto"/>
                <a:sym typeface="Roboto"/>
              </a:rPr>
              <a:t>Tam sa Ježiš narodil.</a:t>
            </a:r>
            <a:endParaRPr/>
          </a:p>
        </p:txBody>
      </p:sp>
      <p:sp>
        <p:nvSpPr>
          <p:cNvPr id="167" name="Google Shape;167;p15: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dk1"/>
                </a:solidFill>
                <a:latin typeface="Times New Roman"/>
                <a:ea typeface="Times New Roman"/>
                <a:cs typeface="Times New Roman"/>
                <a:sym typeface="Times New Roman"/>
              </a:rPr>
              <a:t>15</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6: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4" name="Google Shape;174;p16: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cs-CZ" sz="2000" b="0" strike="noStrike">
                <a:latin typeface="Arial"/>
                <a:ea typeface="Arial"/>
                <a:cs typeface="Arial"/>
                <a:sym typeface="Arial"/>
              </a:rPr>
              <a:t>(Lukáš 2,7)</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cs-CZ" sz="2000" b="0" strike="noStrike">
                <a:latin typeface="Arial"/>
                <a:ea typeface="Arial"/>
                <a:cs typeface="Arial"/>
                <a:sym typeface="Arial"/>
              </a:rPr>
              <a:t>„</a:t>
            </a:r>
            <a:r>
              <a:rPr lang="cs-CZ" sz="3200" b="0" i="0">
                <a:solidFill>
                  <a:srgbClr val="050A30"/>
                </a:solidFill>
                <a:latin typeface="Source Sans Pro"/>
                <a:ea typeface="Source Sans Pro"/>
                <a:cs typeface="Source Sans Pro"/>
                <a:sym typeface="Source Sans Pro"/>
              </a:rPr>
              <a:t>A porodila svojho prvorodeného syna. Zavinula ho do plienok a uložila do jasieľ, lebo v útulku pre nich nebolo miesta.“</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0" lvl="0" indent="0" algn="l" rtl="0">
              <a:spcBef>
                <a:spcPts val="0"/>
              </a:spcBef>
              <a:spcAft>
                <a:spcPts val="0"/>
              </a:spcAft>
              <a:buNone/>
            </a:pPr>
            <a:r>
              <a:rPr lang="cs-CZ" sz="3200" b="0" i="0">
                <a:solidFill>
                  <a:srgbClr val="000000"/>
                </a:solidFill>
                <a:latin typeface="Roboto"/>
                <a:ea typeface="Roboto"/>
                <a:cs typeface="Roboto"/>
                <a:sym typeface="Roboto"/>
              </a:rPr>
              <a:t>Ježiš bol viac ako len dobrý muž, viac ako len učiteľ etiky, viac ako len morálny filozof.</a:t>
            </a:r>
            <a:endParaRPr/>
          </a:p>
          <a:p>
            <a:pPr marL="0" lvl="0" indent="0" algn="l" rtl="0">
              <a:spcBef>
                <a:spcPts val="0"/>
              </a:spcBef>
              <a:spcAft>
                <a:spcPts val="0"/>
              </a:spcAft>
              <a:buNone/>
            </a:pPr>
            <a:r>
              <a:rPr lang="cs-CZ" sz="3200" b="0" i="0">
                <a:solidFill>
                  <a:srgbClr val="000000"/>
                </a:solidFill>
                <a:latin typeface="Roboto"/>
                <a:ea typeface="Roboto"/>
                <a:cs typeface="Roboto"/>
                <a:sym typeface="Roboto"/>
              </a:rPr>
              <a:t>Bol Božím synom.</a:t>
            </a:r>
            <a:endParaRPr/>
          </a:p>
          <a:p>
            <a:pPr marL="0" lvl="0" indent="0" algn="l" rtl="0">
              <a:spcBef>
                <a:spcPts val="0"/>
              </a:spcBef>
              <a:spcAft>
                <a:spcPts val="0"/>
              </a:spcAft>
              <a:buNone/>
            </a:pPr>
            <a:r>
              <a:rPr lang="cs-CZ" sz="3200" b="0" i="0">
                <a:solidFill>
                  <a:srgbClr val="000000"/>
                </a:solidFill>
                <a:latin typeface="Roboto"/>
                <a:ea typeface="Roboto"/>
                <a:cs typeface="Roboto"/>
                <a:sym typeface="Roboto"/>
              </a:rPr>
              <a:t>Narodil sa panne, ako to predpovedal Izajáš.</a:t>
            </a:r>
            <a:endParaRPr/>
          </a:p>
          <a:p>
            <a:pPr marL="0" lvl="0" indent="0" algn="l" rtl="0">
              <a:spcBef>
                <a:spcPts val="0"/>
              </a:spcBef>
              <a:spcAft>
                <a:spcPts val="0"/>
              </a:spcAft>
              <a:buNone/>
            </a:pPr>
            <a:r>
              <a:rPr lang="cs-CZ" sz="3200" b="0" i="0">
                <a:solidFill>
                  <a:srgbClr val="000000"/>
                </a:solidFill>
                <a:latin typeface="Roboto"/>
                <a:ea typeface="Roboto"/>
                <a:cs typeface="Roboto"/>
                <a:sym typeface="Roboto"/>
              </a:rPr>
              <a:t>Narodil sa v Betlehéme, ako to predpovedal Micheáš.</a:t>
            </a:r>
            <a:endParaRPr/>
          </a:p>
        </p:txBody>
      </p:sp>
      <p:sp>
        <p:nvSpPr>
          <p:cNvPr id="175" name="Google Shape;175;p16: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dk1"/>
                </a:solidFill>
                <a:latin typeface="Times New Roman"/>
                <a:ea typeface="Times New Roman"/>
                <a:cs typeface="Times New Roman"/>
                <a:sym typeface="Times New Roman"/>
              </a:rPr>
              <a:t>16</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7: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2" name="Google Shape;182;p17: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br>
              <a:rPr lang="cs-CZ" sz="3200" b="0" i="0">
                <a:solidFill>
                  <a:srgbClr val="000000"/>
                </a:solidFill>
                <a:latin typeface="Roboto"/>
                <a:ea typeface="Roboto"/>
                <a:cs typeface="Roboto"/>
                <a:sym typeface="Roboto"/>
              </a:rPr>
            </a:br>
            <a:r>
              <a:rPr lang="cs-CZ" sz="3200" b="0" i="0">
                <a:solidFill>
                  <a:srgbClr val="000000"/>
                </a:solidFill>
                <a:latin typeface="Roboto"/>
                <a:ea typeface="Roboto"/>
                <a:cs typeface="Roboto"/>
                <a:sym typeface="Roboto"/>
              </a:rPr>
              <a:t>Prečo Biblia jasne zjavuje dôležité detaily z Kristovho života stovky rokov predtým, ako sa stali? Prečo to urobil Boh tak presne, že sa toto proroctvo doslova naplnilo?</a:t>
            </a:r>
            <a:endParaRPr/>
          </a:p>
          <a:p>
            <a:pPr marL="0" lvl="0" indent="0" algn="l" rtl="0">
              <a:spcBef>
                <a:spcPts val="0"/>
              </a:spcBef>
              <a:spcAft>
                <a:spcPts val="0"/>
              </a:spcAft>
              <a:buNone/>
            </a:pPr>
            <a:r>
              <a:rPr lang="cs-CZ" sz="3200" b="0" i="0">
                <a:solidFill>
                  <a:srgbClr val="000000"/>
                </a:solidFill>
                <a:latin typeface="Roboto"/>
                <a:ea typeface="Roboto"/>
                <a:cs typeface="Roboto"/>
                <a:sym typeface="Roboto"/>
              </a:rPr>
              <a:t>Keď Adama s Evou na začiatku zhrešili, Boh musel niečo urobiť.</a:t>
            </a:r>
            <a:endParaRPr/>
          </a:p>
          <a:p>
            <a:pPr marL="0" lvl="0" indent="0" algn="l" rtl="0">
              <a:spcBef>
                <a:spcPts val="0"/>
              </a:spcBef>
              <a:spcAft>
                <a:spcPts val="0"/>
              </a:spcAft>
              <a:buNone/>
            </a:pPr>
            <a:r>
              <a:rPr lang="cs-CZ" sz="3200" b="0" i="0">
                <a:solidFill>
                  <a:srgbClr val="000000"/>
                </a:solidFill>
                <a:latin typeface="Roboto"/>
                <a:ea typeface="Roboto"/>
                <a:cs typeface="Roboto"/>
                <a:sym typeface="Roboto"/>
              </a:rPr>
              <a:t>Musel urobiť plán, aby zachránil ľudskú rasu. Jeho plán zahŕňal Ježiša - jeho Syna - aby prišiel na zem, žil dokonalým životom a zomrel namiesto nás za naše hriechy.</a:t>
            </a:r>
            <a:endParaRPr/>
          </a:p>
          <a:p>
            <a:pPr marL="0" lvl="0" indent="0" algn="l" rtl="0">
              <a:spcBef>
                <a:spcPts val="0"/>
              </a:spcBef>
              <a:spcAft>
                <a:spcPts val="0"/>
              </a:spcAft>
              <a:buNone/>
            </a:pPr>
            <a:r>
              <a:rPr lang="cs-CZ" sz="3200" b="0" i="0">
                <a:solidFill>
                  <a:srgbClr val="000000"/>
                </a:solidFill>
                <a:latin typeface="Roboto"/>
                <a:ea typeface="Roboto"/>
                <a:cs typeface="Roboto"/>
                <a:sym typeface="Roboto"/>
              </a:rPr>
              <a:t>Hovorí sa tomu PLÁN spasenia.</a:t>
            </a:r>
            <a:endParaRPr/>
          </a:p>
          <a:p>
            <a:pPr marL="0" lvl="0" indent="0" algn="l" rtl="0">
              <a:spcBef>
                <a:spcPts val="0"/>
              </a:spcBef>
              <a:spcAft>
                <a:spcPts val="0"/>
              </a:spcAft>
              <a:buNone/>
            </a:pPr>
            <a:r>
              <a:rPr lang="cs-CZ" sz="3200" b="0" i="0">
                <a:solidFill>
                  <a:srgbClr val="000000"/>
                </a:solidFill>
                <a:latin typeface="Roboto"/>
                <a:ea typeface="Roboto"/>
                <a:cs typeface="Roboto"/>
                <a:sym typeface="Roboto"/>
              </a:rPr>
              <a:t>Ale tento plán nás nemôže zachrániť, kým ho nepoznáme a neprijmeme.</a:t>
            </a:r>
            <a:endParaRPr/>
          </a:p>
          <a:p>
            <a:pPr marL="0" lvl="0" indent="0" algn="l" rtl="0">
              <a:spcBef>
                <a:spcPts val="0"/>
              </a:spcBef>
              <a:spcAft>
                <a:spcPts val="0"/>
              </a:spcAft>
              <a:buNone/>
            </a:pPr>
            <a:r>
              <a:rPr lang="cs-CZ" sz="3200" b="0" i="0">
                <a:solidFill>
                  <a:srgbClr val="000000"/>
                </a:solidFill>
                <a:latin typeface="Roboto"/>
                <a:ea typeface="Roboto"/>
                <a:cs typeface="Roboto"/>
                <a:sym typeface="Roboto"/>
              </a:rPr>
              <a:t>Boli dané proroctvá, aby sme Ježiša poznali a uverili, že je Spasiteľom sveta.</a:t>
            </a:r>
            <a:endParaRPr/>
          </a:p>
        </p:txBody>
      </p:sp>
      <p:sp>
        <p:nvSpPr>
          <p:cNvPr id="183" name="Google Shape;183;p17: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dk1"/>
                </a:solidFill>
                <a:latin typeface="Times New Roman"/>
                <a:ea typeface="Times New Roman"/>
                <a:cs typeface="Times New Roman"/>
                <a:sym typeface="Times New Roman"/>
              </a:rPr>
              <a:t>17</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8: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8" name="Google Shape;188;p18: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cs-CZ" sz="3200" b="0">
                <a:solidFill>
                  <a:srgbClr val="000000"/>
                </a:solidFill>
              </a:rPr>
              <a:t>Krátko po tom, čo sa narodil, sa udialo toto:</a:t>
            </a:r>
            <a:endParaRPr/>
          </a:p>
          <a:p>
            <a:pPr marL="0" lvl="0" indent="0" algn="l" rtl="0">
              <a:spcBef>
                <a:spcPts val="0"/>
              </a:spcBef>
              <a:spcAft>
                <a:spcPts val="0"/>
              </a:spcAft>
              <a:buNone/>
            </a:pPr>
            <a:r>
              <a:rPr lang="cs-CZ" sz="3200" b="0">
                <a:solidFill>
                  <a:srgbClr val="000000"/>
                </a:solidFill>
              </a:rPr>
              <a:t>Prišli mudrci z Východu, ktorí pozorne študovali proroctvá.</a:t>
            </a:r>
            <a:endParaRPr/>
          </a:p>
          <a:p>
            <a:pPr marL="0" lvl="0" indent="0" algn="l" rtl="0">
              <a:spcBef>
                <a:spcPts val="0"/>
              </a:spcBef>
              <a:spcAft>
                <a:spcPts val="0"/>
              </a:spcAft>
              <a:buNone/>
            </a:pPr>
            <a:r>
              <a:rPr lang="cs-CZ" sz="3200" b="0">
                <a:solidFill>
                  <a:srgbClr val="000000"/>
                </a:solidFill>
              </a:rPr>
              <a:t>Pochopili proroctvo o veľkom Zachráncovi, ktorý má prísť a vedeli, že má prísť teraz.</a:t>
            </a:r>
            <a:endParaRPr/>
          </a:p>
          <a:p>
            <a:pPr marL="0" lvl="0" indent="0" algn="l" rtl="0">
              <a:spcBef>
                <a:spcPts val="0"/>
              </a:spcBef>
              <a:spcAft>
                <a:spcPts val="0"/>
              </a:spcAft>
              <a:buNone/>
            </a:pPr>
            <a:r>
              <a:rPr lang="cs-CZ" sz="3200" b="0">
                <a:solidFill>
                  <a:srgbClr val="000000"/>
                </a:solidFill>
              </a:rPr>
              <a:t>Keď uvideli novú hviezdu, ktorá ich viedla do Judska, spoznali, že je to znamenie o novonarodenom kráľovi.</a:t>
            </a:r>
            <a:endParaRPr/>
          </a:p>
          <a:p>
            <a:pPr marL="0" lvl="0" indent="0" algn="l" rtl="0">
              <a:spcBef>
                <a:spcPts val="0"/>
              </a:spcBef>
              <a:spcAft>
                <a:spcPts val="0"/>
              </a:spcAft>
              <a:buNone/>
            </a:pPr>
            <a:r>
              <a:rPr lang="cs-CZ" sz="3200" b="0">
                <a:solidFill>
                  <a:srgbClr val="000000"/>
                </a:solidFill>
              </a:rPr>
              <a:t>V Betlehéme našli Ježiša, poklonili sa mu a vzdali mu úctu.</a:t>
            </a:r>
            <a:endParaRPr/>
          </a:p>
          <a:p>
            <a:pPr marL="0" lvl="0" indent="0" algn="l" rtl="0">
              <a:spcBef>
                <a:spcPts val="0"/>
              </a:spcBef>
              <a:spcAft>
                <a:spcPts val="0"/>
              </a:spcAft>
              <a:buNone/>
            </a:pPr>
            <a:br>
              <a:rPr lang="cs-CZ" sz="3200" b="0" i="0">
                <a:solidFill>
                  <a:srgbClr val="212529"/>
                </a:solidFill>
                <a:latin typeface="Roboto"/>
                <a:ea typeface="Roboto"/>
                <a:cs typeface="Roboto"/>
                <a:sym typeface="Roboto"/>
              </a:rPr>
            </a:br>
            <a:endParaRPr sz="2000" b="0" strike="noStrike">
              <a:latin typeface="Arial"/>
              <a:ea typeface="Arial"/>
              <a:cs typeface="Arial"/>
              <a:sym typeface="Arial"/>
            </a:endParaRPr>
          </a:p>
        </p:txBody>
      </p:sp>
      <p:sp>
        <p:nvSpPr>
          <p:cNvPr id="189" name="Google Shape;189;p18: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dk1"/>
                </a:solidFill>
                <a:latin typeface="Times New Roman"/>
                <a:ea typeface="Times New Roman"/>
                <a:cs typeface="Times New Roman"/>
                <a:sym typeface="Times New Roman"/>
              </a:rPr>
              <a:t>18</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9: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4" name="Google Shape;194;p19: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cs-CZ" sz="3200" b="0" i="0">
                <a:solidFill>
                  <a:srgbClr val="000000"/>
                </a:solidFill>
                <a:latin typeface="Roboto"/>
                <a:ea typeface="Roboto"/>
                <a:cs typeface="Roboto"/>
                <a:sym typeface="Roboto"/>
              </a:rPr>
              <a:t>Tak začal naozaj pozoruhodný Ježišov život. </a:t>
            </a:r>
            <a:endParaRPr/>
          </a:p>
          <a:p>
            <a:pPr marL="0" lvl="0" indent="0" algn="l" rtl="0">
              <a:spcBef>
                <a:spcPts val="0"/>
              </a:spcBef>
              <a:spcAft>
                <a:spcPts val="0"/>
              </a:spcAft>
              <a:buNone/>
            </a:pPr>
            <a:r>
              <a:rPr lang="cs-CZ" sz="3200" b="0" i="0">
                <a:solidFill>
                  <a:srgbClr val="000000"/>
                </a:solidFill>
                <a:latin typeface="Roboto"/>
                <a:ea typeface="Roboto"/>
                <a:cs typeface="Roboto"/>
                <a:sym typeface="Roboto"/>
              </a:rPr>
              <a:t>Aj napriek tomu, že bol Bohom, žil na zemi ako pokorný, tvrdo pracujúci a obetavý služobník.</a:t>
            </a:r>
            <a:endParaRPr/>
          </a:p>
          <a:p>
            <a:pPr marL="0" lvl="0" indent="0" algn="l" rtl="0">
              <a:spcBef>
                <a:spcPts val="0"/>
              </a:spcBef>
              <a:spcAft>
                <a:spcPts val="0"/>
              </a:spcAft>
              <a:buNone/>
            </a:pPr>
            <a:r>
              <a:rPr lang="cs-CZ" sz="3200" b="0" i="0">
                <a:solidFill>
                  <a:srgbClr val="000000"/>
                </a:solidFill>
                <a:latin typeface="Roboto"/>
                <a:ea typeface="Roboto"/>
                <a:cs typeface="Roboto"/>
                <a:sym typeface="Roboto"/>
              </a:rPr>
              <a:t>Všimnime si, ako apoštol Pavol opisuje jeho obetavosť.</a:t>
            </a:r>
            <a:endParaRPr/>
          </a:p>
        </p:txBody>
      </p:sp>
      <p:sp>
        <p:nvSpPr>
          <p:cNvPr id="195" name="Google Shape;195;p19: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dk1"/>
                </a:solidFill>
                <a:latin typeface="Times New Roman"/>
                <a:ea typeface="Times New Roman"/>
                <a:cs typeface="Times New Roman"/>
                <a:sym typeface="Times New Roman"/>
              </a:rPr>
              <a:t>19</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2: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3" name="Google Shape;73;p2: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cs-CZ" sz="2000"/>
              <a:t>Dnešný večer si predstavíme Osobnosť, ktorá zmenila svet a môže zmeniť aj tvoj život.</a:t>
            </a:r>
            <a:endParaRPr/>
          </a:p>
        </p:txBody>
      </p:sp>
      <p:sp>
        <p:nvSpPr>
          <p:cNvPr id="74" name="Google Shape;74;p2: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dk1"/>
                </a:solidFill>
                <a:latin typeface="Times New Roman"/>
                <a:ea typeface="Times New Roman"/>
                <a:cs typeface="Times New Roman"/>
                <a:sym typeface="Times New Roman"/>
              </a:rPr>
              <a:t>2</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20: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1" name="Google Shape;201;p20: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cs-CZ" sz="2000" b="0" strike="noStrike">
                <a:latin typeface="Arial"/>
                <a:ea typeface="Arial"/>
                <a:cs typeface="Arial"/>
                <a:sym typeface="Arial"/>
              </a:rPr>
              <a:t>(Filipským 2,6)</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cs-CZ" sz="3200" b="0" i="0">
                <a:solidFill>
                  <a:srgbClr val="050A30"/>
                </a:solidFill>
                <a:latin typeface="Source Sans Pro"/>
                <a:ea typeface="Source Sans Pro"/>
                <a:cs typeface="Source Sans Pro"/>
                <a:sym typeface="Source Sans Pro"/>
              </a:rPr>
              <a:t>On, hoci mal Božiu podobu, svoju rovnosť s Bohom nepovažoval za korisť...</a:t>
            </a:r>
            <a:endParaRPr sz="2000" b="0" strike="noStrike">
              <a:latin typeface="Arial"/>
              <a:ea typeface="Arial"/>
              <a:cs typeface="Arial"/>
              <a:sym typeface="Arial"/>
            </a:endParaRPr>
          </a:p>
        </p:txBody>
      </p:sp>
      <p:sp>
        <p:nvSpPr>
          <p:cNvPr id="202" name="Google Shape;202;p20: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dk1"/>
                </a:solidFill>
                <a:latin typeface="Times New Roman"/>
                <a:ea typeface="Times New Roman"/>
                <a:cs typeface="Times New Roman"/>
                <a:sym typeface="Times New Roman"/>
              </a:rPr>
              <a:t>20</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21: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9" name="Google Shape;209;p21: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cs-CZ" sz="2000" b="0" strike="noStrike">
                <a:latin typeface="Arial"/>
                <a:ea typeface="Arial"/>
                <a:cs typeface="Arial"/>
                <a:sym typeface="Arial"/>
              </a:rPr>
              <a:t>(Filipským 2,7)</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cs-CZ" sz="2000" b="0" strike="noStrike">
                <a:latin typeface="Arial"/>
                <a:ea typeface="Arial"/>
                <a:cs typeface="Arial"/>
                <a:sym typeface="Arial"/>
              </a:rPr>
              <a:t>„...</a:t>
            </a:r>
            <a:r>
              <a:rPr lang="cs-CZ" sz="3200" b="0" i="0">
                <a:solidFill>
                  <a:srgbClr val="050A30"/>
                </a:solidFill>
                <a:latin typeface="Source Sans Pro"/>
                <a:ea typeface="Source Sans Pro"/>
                <a:cs typeface="Source Sans Pro"/>
                <a:sym typeface="Source Sans Pro"/>
              </a:rPr>
              <a:t> ale zriekol sa jej, keď vzal na seba podobu služobníka a stal sa podobný ľuďom a podľa vonkajšieho zjavu bol pokladaný za človeka,</a:t>
            </a:r>
            <a:r>
              <a:rPr lang="cs-CZ" sz="2000" b="0" strike="noStrike">
                <a:latin typeface="Arial"/>
                <a:ea typeface="Arial"/>
                <a:cs typeface="Arial"/>
                <a:sym typeface="Arial"/>
              </a:rPr>
              <a:t>...“</a:t>
            </a:r>
            <a:endParaRPr/>
          </a:p>
        </p:txBody>
      </p:sp>
      <p:sp>
        <p:nvSpPr>
          <p:cNvPr id="210" name="Google Shape;210;p21: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dk1"/>
                </a:solidFill>
                <a:latin typeface="Times New Roman"/>
                <a:ea typeface="Times New Roman"/>
                <a:cs typeface="Times New Roman"/>
                <a:sym typeface="Times New Roman"/>
              </a:rPr>
              <a:t>21</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22: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7" name="Google Shape;217;p22: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cs-CZ" sz="3200" b="0" i="0">
                <a:solidFill>
                  <a:srgbClr val="000000"/>
                </a:solidFill>
                <a:latin typeface="Roboto"/>
                <a:ea typeface="Roboto"/>
                <a:cs typeface="Roboto"/>
                <a:sym typeface="Roboto"/>
              </a:rPr>
              <a:t>Ježiš sa stal niekým ako my, aby mohol byť príkladom pre život na tejto Zemi.</a:t>
            </a:r>
            <a:endParaRPr/>
          </a:p>
          <a:p>
            <a:pPr marL="0" lvl="0" indent="0" algn="l" rtl="0">
              <a:spcBef>
                <a:spcPts val="0"/>
              </a:spcBef>
              <a:spcAft>
                <a:spcPts val="0"/>
              </a:spcAft>
              <a:buNone/>
            </a:pPr>
            <a:r>
              <a:rPr lang="cs-CZ" sz="3200" b="0" i="0">
                <a:solidFill>
                  <a:srgbClr val="000000"/>
                </a:solidFill>
                <a:latin typeface="Roboto"/>
                <a:ea typeface="Roboto"/>
                <a:cs typeface="Roboto"/>
                <a:sym typeface="Roboto"/>
              </a:rPr>
              <a:t>Jeho život bol čistý a bezhriešny, aby sa mohol stať obetou za naše hriechy a zomrieť namiesto nás.</a:t>
            </a:r>
            <a:endParaRPr/>
          </a:p>
          <a:p>
            <a:pPr marL="0" lvl="0" indent="0" algn="l" rtl="0">
              <a:spcBef>
                <a:spcPts val="0"/>
              </a:spcBef>
              <a:spcAft>
                <a:spcPts val="0"/>
              </a:spcAft>
              <a:buNone/>
            </a:pPr>
            <a:r>
              <a:rPr lang="cs-CZ" sz="3200" b="0" i="0">
                <a:solidFill>
                  <a:srgbClr val="000000"/>
                </a:solidFill>
                <a:latin typeface="Roboto"/>
                <a:ea typeface="Roboto"/>
                <a:cs typeface="Roboto"/>
                <a:sym typeface="Roboto"/>
              </a:rPr>
              <a:t>Naplnil proroctvá nielen svojím narodením a životom – ale aj svojou smrťou.</a:t>
            </a:r>
            <a:endParaRPr/>
          </a:p>
        </p:txBody>
      </p:sp>
      <p:sp>
        <p:nvSpPr>
          <p:cNvPr id="218" name="Google Shape;218;p22: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dk1"/>
                </a:solidFill>
                <a:latin typeface="Times New Roman"/>
                <a:ea typeface="Times New Roman"/>
                <a:cs typeface="Times New Roman"/>
                <a:sym typeface="Times New Roman"/>
              </a:rPr>
              <a:t>22</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23: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3" name="Google Shape;223;p23: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cs-CZ" sz="3200"/>
              <a:t>Vezmime</a:t>
            </a:r>
            <a:r>
              <a:rPr lang="cs-CZ" sz="3200" b="0" i="0">
                <a:solidFill>
                  <a:srgbClr val="000000"/>
                </a:solidFill>
                <a:latin typeface="Roboto"/>
                <a:ea typeface="Roboto"/>
                <a:cs typeface="Roboto"/>
                <a:sym typeface="Roboto"/>
              </a:rPr>
              <a:t> </a:t>
            </a:r>
            <a:r>
              <a:rPr lang="cs-CZ" sz="3200"/>
              <a:t>si</a:t>
            </a:r>
            <a:r>
              <a:rPr lang="cs-CZ" sz="3200" b="0" i="0">
                <a:solidFill>
                  <a:srgbClr val="000000"/>
                </a:solidFill>
                <a:latin typeface="Roboto"/>
                <a:ea typeface="Roboto"/>
                <a:cs typeface="Roboto"/>
                <a:sym typeface="Roboto"/>
              </a:rPr>
              <a:t> </a:t>
            </a:r>
            <a:r>
              <a:rPr lang="cs-CZ" sz="3200"/>
              <a:t>napríklad</a:t>
            </a:r>
            <a:r>
              <a:rPr lang="cs-CZ" sz="3200" b="0" i="0">
                <a:solidFill>
                  <a:srgbClr val="000000"/>
                </a:solidFill>
                <a:latin typeface="Roboto"/>
                <a:ea typeface="Roboto"/>
                <a:cs typeface="Roboto"/>
                <a:sym typeface="Roboto"/>
              </a:rPr>
              <a:t> </a:t>
            </a:r>
            <a:r>
              <a:rPr lang="cs-CZ" sz="3200"/>
              <a:t>to,</a:t>
            </a:r>
            <a:r>
              <a:rPr lang="cs-CZ" sz="3200" b="0" i="0">
                <a:solidFill>
                  <a:srgbClr val="000000"/>
                </a:solidFill>
                <a:latin typeface="Roboto"/>
                <a:ea typeface="Roboto"/>
                <a:cs typeface="Roboto"/>
                <a:sym typeface="Roboto"/>
              </a:rPr>
              <a:t> </a:t>
            </a:r>
            <a:r>
              <a:rPr lang="cs-CZ" sz="3200"/>
              <a:t>že</a:t>
            </a:r>
            <a:r>
              <a:rPr lang="cs-CZ" sz="3200" b="0" i="0">
                <a:solidFill>
                  <a:srgbClr val="000000"/>
                </a:solidFill>
                <a:latin typeface="Roboto"/>
                <a:ea typeface="Roboto"/>
                <a:cs typeface="Roboto"/>
                <a:sym typeface="Roboto"/>
              </a:rPr>
              <a:t> </a:t>
            </a:r>
            <a:r>
              <a:rPr lang="cs-CZ" sz="3200"/>
              <a:t>bol</a:t>
            </a:r>
            <a:r>
              <a:rPr lang="cs-CZ" sz="3200" b="0" i="0">
                <a:solidFill>
                  <a:srgbClr val="000000"/>
                </a:solidFill>
                <a:latin typeface="Roboto"/>
                <a:ea typeface="Roboto"/>
                <a:cs typeface="Roboto"/>
                <a:sym typeface="Roboto"/>
              </a:rPr>
              <a:t> </a:t>
            </a:r>
            <a:r>
              <a:rPr lang="cs-CZ" sz="3200"/>
              <a:t>zrazený</a:t>
            </a:r>
            <a:r>
              <a:rPr lang="cs-CZ" sz="3200" b="0" i="0">
                <a:solidFill>
                  <a:srgbClr val="000000"/>
                </a:solidFill>
                <a:latin typeface="Roboto"/>
                <a:ea typeface="Roboto"/>
                <a:cs typeface="Roboto"/>
                <a:sym typeface="Roboto"/>
              </a:rPr>
              <a:t> </a:t>
            </a:r>
            <a:r>
              <a:rPr lang="cs-CZ" sz="3200"/>
              <a:t>Judášom.</a:t>
            </a:r>
            <a:r>
              <a:rPr lang="cs-CZ" sz="3200" b="0" i="0">
                <a:solidFill>
                  <a:srgbClr val="000000"/>
                </a:solidFill>
                <a:latin typeface="Roboto"/>
                <a:ea typeface="Roboto"/>
                <a:cs typeface="Roboto"/>
                <a:sym typeface="Roboto"/>
              </a:rPr>
              <a:t> </a:t>
            </a:r>
            <a:r>
              <a:rPr lang="cs-CZ" sz="3200"/>
              <a:t>Do</a:t>
            </a:r>
            <a:r>
              <a:rPr lang="cs-CZ" sz="3200" b="0" i="0">
                <a:solidFill>
                  <a:srgbClr val="000000"/>
                </a:solidFill>
                <a:latin typeface="Roboto"/>
                <a:ea typeface="Roboto"/>
                <a:cs typeface="Roboto"/>
                <a:sym typeface="Roboto"/>
              </a:rPr>
              <a:t> </a:t>
            </a:r>
            <a:r>
              <a:rPr lang="cs-CZ" sz="3200"/>
              <a:t>detailu</a:t>
            </a:r>
            <a:r>
              <a:rPr lang="cs-CZ" sz="3200" b="0" i="0">
                <a:solidFill>
                  <a:srgbClr val="000000"/>
                </a:solidFill>
                <a:latin typeface="Roboto"/>
                <a:ea typeface="Roboto"/>
                <a:cs typeface="Roboto"/>
                <a:sym typeface="Roboto"/>
              </a:rPr>
              <a:t> </a:t>
            </a:r>
            <a:r>
              <a:rPr lang="cs-CZ" sz="3200"/>
              <a:t>to</a:t>
            </a:r>
            <a:r>
              <a:rPr lang="cs-CZ" sz="3200" b="0" i="0">
                <a:solidFill>
                  <a:srgbClr val="000000"/>
                </a:solidFill>
                <a:latin typeface="Roboto"/>
                <a:ea typeface="Roboto"/>
                <a:cs typeface="Roboto"/>
                <a:sym typeface="Roboto"/>
              </a:rPr>
              <a:t> </a:t>
            </a:r>
            <a:r>
              <a:rPr lang="cs-CZ" sz="3200"/>
              <a:t>bolo</a:t>
            </a:r>
            <a:r>
              <a:rPr lang="cs-CZ" sz="3200" b="0" i="0">
                <a:solidFill>
                  <a:srgbClr val="000000"/>
                </a:solidFill>
                <a:latin typeface="Roboto"/>
                <a:ea typeface="Roboto"/>
                <a:cs typeface="Roboto"/>
                <a:sym typeface="Roboto"/>
              </a:rPr>
              <a:t> </a:t>
            </a:r>
            <a:r>
              <a:rPr lang="cs-CZ" sz="3200"/>
              <a:t>predpovedané</a:t>
            </a:r>
            <a:r>
              <a:rPr lang="cs-CZ" sz="3200" b="0" i="0">
                <a:solidFill>
                  <a:srgbClr val="000000"/>
                </a:solidFill>
                <a:latin typeface="Roboto"/>
                <a:ea typeface="Roboto"/>
                <a:cs typeface="Roboto"/>
                <a:sym typeface="Roboto"/>
              </a:rPr>
              <a:t> </a:t>
            </a:r>
            <a:r>
              <a:rPr lang="cs-CZ" sz="3200"/>
              <a:t>žalmistom.</a:t>
            </a:r>
            <a:endParaRPr sz="2000" b="0" strike="noStrike">
              <a:latin typeface="Arial"/>
              <a:ea typeface="Arial"/>
              <a:cs typeface="Arial"/>
              <a:sym typeface="Arial"/>
            </a:endParaRPr>
          </a:p>
        </p:txBody>
      </p:sp>
      <p:sp>
        <p:nvSpPr>
          <p:cNvPr id="224" name="Google Shape;224;p23: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dk1"/>
                </a:solidFill>
                <a:latin typeface="Times New Roman"/>
                <a:ea typeface="Times New Roman"/>
                <a:cs typeface="Times New Roman"/>
                <a:sym typeface="Times New Roman"/>
              </a:rPr>
              <a:t>23</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24: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1" name="Google Shape;231;p24: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cs-CZ" sz="2000" b="0" strike="noStrike">
                <a:latin typeface="Arial"/>
                <a:ea typeface="Arial"/>
                <a:cs typeface="Arial"/>
                <a:sym typeface="Arial"/>
              </a:rPr>
              <a:t>(Žalmy 41,10)</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cs-CZ" sz="2000" b="0" strike="noStrike">
                <a:latin typeface="Arial"/>
                <a:ea typeface="Arial"/>
                <a:cs typeface="Arial"/>
                <a:sym typeface="Arial"/>
              </a:rPr>
              <a:t>„</a:t>
            </a:r>
            <a:r>
              <a:rPr lang="cs-CZ" sz="3200" b="0" i="0">
                <a:solidFill>
                  <a:srgbClr val="050A30"/>
                </a:solidFill>
                <a:latin typeface="Source Sans Pro"/>
                <a:ea typeface="Source Sans Pro"/>
                <a:cs typeface="Source Sans Pro"/>
                <a:sym typeface="Source Sans Pro"/>
              </a:rPr>
              <a:t>Ba aj môj priateľ, ktorému som dôveroval, čo jedával môj chlieb, sa odo mňa odvrátil.“</a:t>
            </a:r>
            <a:endParaRPr/>
          </a:p>
          <a:p>
            <a:pPr marL="216000" lvl="0" indent="-216000" algn="l" rtl="0">
              <a:lnSpc>
                <a:spcPct val="100000"/>
              </a:lnSpc>
              <a:spcBef>
                <a:spcPts val="0"/>
              </a:spcBef>
              <a:spcAft>
                <a:spcPts val="0"/>
              </a:spcAft>
              <a:buNone/>
            </a:pPr>
            <a:endParaRPr sz="3200" b="0" i="0" strike="noStrike">
              <a:solidFill>
                <a:srgbClr val="050A30"/>
              </a:solidFill>
              <a:latin typeface="Source Sans Pro"/>
              <a:ea typeface="Source Sans Pro"/>
              <a:cs typeface="Source Sans Pro"/>
              <a:sym typeface="Source Sans Pro"/>
            </a:endParaRPr>
          </a:p>
          <a:p>
            <a:pPr marL="216000" lvl="0" indent="-216000" algn="l" rtl="0">
              <a:lnSpc>
                <a:spcPct val="100000"/>
              </a:lnSpc>
              <a:spcBef>
                <a:spcPts val="0"/>
              </a:spcBef>
              <a:spcAft>
                <a:spcPts val="0"/>
              </a:spcAft>
              <a:buNone/>
            </a:pPr>
            <a:r>
              <a:rPr lang="cs-CZ" sz="2000" b="0" strike="noStrike">
                <a:latin typeface="Arial"/>
                <a:ea typeface="Arial"/>
                <a:cs typeface="Arial"/>
                <a:sym typeface="Arial"/>
              </a:rPr>
              <a:t>Keď boli na Poslednej večeri, spýtal se Peter Ježiša, kto ho zradí. Ježíš odpovedal:</a:t>
            </a:r>
            <a:endParaRPr/>
          </a:p>
        </p:txBody>
      </p:sp>
      <p:sp>
        <p:nvSpPr>
          <p:cNvPr id="232" name="Google Shape;232;p24: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dk1"/>
                </a:solidFill>
                <a:latin typeface="Times New Roman"/>
                <a:ea typeface="Times New Roman"/>
                <a:cs typeface="Times New Roman"/>
                <a:sym typeface="Times New Roman"/>
              </a:rPr>
              <a:t>24</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25: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9" name="Google Shape;239;p25: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cs-CZ" sz="2000" b="0" strike="noStrike">
                <a:latin typeface="Arial"/>
                <a:ea typeface="Arial"/>
                <a:cs typeface="Arial"/>
                <a:sym typeface="Arial"/>
              </a:rPr>
              <a:t>(Jan 13,26)</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cs-CZ" sz="3200" b="0" i="0">
                <a:solidFill>
                  <a:srgbClr val="050A30"/>
                </a:solidFill>
                <a:latin typeface="Source Sans Pro"/>
                <a:ea typeface="Source Sans Pro"/>
                <a:cs typeface="Source Sans Pro"/>
                <a:sym typeface="Source Sans Pro"/>
              </a:rPr>
              <a:t>Ježiš odpovedal: „Ten, komu podám namočenú skyvu.“</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cs-CZ" sz="3200"/>
              <a:t>Presne</a:t>
            </a:r>
            <a:r>
              <a:rPr lang="cs-CZ" sz="3200" b="0" i="0">
                <a:solidFill>
                  <a:srgbClr val="000000"/>
                </a:solidFill>
                <a:latin typeface="Roboto"/>
                <a:ea typeface="Roboto"/>
                <a:cs typeface="Roboto"/>
                <a:sym typeface="Roboto"/>
              </a:rPr>
              <a:t> </a:t>
            </a:r>
            <a:r>
              <a:rPr lang="cs-CZ" sz="3200"/>
              <a:t>tak,</a:t>
            </a:r>
            <a:r>
              <a:rPr lang="cs-CZ" sz="3200" b="0" i="0">
                <a:solidFill>
                  <a:srgbClr val="000000"/>
                </a:solidFill>
                <a:latin typeface="Roboto"/>
                <a:ea typeface="Roboto"/>
                <a:cs typeface="Roboto"/>
                <a:sym typeface="Roboto"/>
              </a:rPr>
              <a:t> </a:t>
            </a:r>
            <a:r>
              <a:rPr lang="cs-CZ" sz="3200"/>
              <a:t>ako</a:t>
            </a:r>
            <a:r>
              <a:rPr lang="cs-CZ" sz="3200" b="0" i="0">
                <a:solidFill>
                  <a:srgbClr val="000000"/>
                </a:solidFill>
                <a:latin typeface="Roboto"/>
                <a:ea typeface="Roboto"/>
                <a:cs typeface="Roboto"/>
                <a:sym typeface="Roboto"/>
              </a:rPr>
              <a:t> </a:t>
            </a:r>
            <a:r>
              <a:rPr lang="cs-CZ" sz="3200"/>
              <a:t>to</a:t>
            </a:r>
            <a:r>
              <a:rPr lang="cs-CZ" sz="3200" b="0" i="0">
                <a:solidFill>
                  <a:srgbClr val="000000"/>
                </a:solidFill>
                <a:latin typeface="Roboto"/>
                <a:ea typeface="Roboto"/>
                <a:cs typeface="Roboto"/>
                <a:sym typeface="Roboto"/>
              </a:rPr>
              <a:t> </a:t>
            </a:r>
            <a:r>
              <a:rPr lang="cs-CZ" sz="3200"/>
              <a:t>proroctvo</a:t>
            </a:r>
            <a:r>
              <a:rPr lang="cs-CZ" sz="3200" b="0" i="0">
                <a:solidFill>
                  <a:srgbClr val="000000"/>
                </a:solidFill>
                <a:latin typeface="Roboto"/>
                <a:ea typeface="Roboto"/>
                <a:cs typeface="Roboto"/>
                <a:sym typeface="Roboto"/>
              </a:rPr>
              <a:t> </a:t>
            </a:r>
            <a:r>
              <a:rPr lang="cs-CZ" sz="3200"/>
              <a:t>predpovedalo,</a:t>
            </a:r>
            <a:r>
              <a:rPr lang="cs-CZ" sz="3200" b="0" i="0">
                <a:solidFill>
                  <a:srgbClr val="000000"/>
                </a:solidFill>
                <a:latin typeface="Roboto"/>
                <a:ea typeface="Roboto"/>
                <a:cs typeface="Roboto"/>
                <a:sym typeface="Roboto"/>
              </a:rPr>
              <a:t> </a:t>
            </a:r>
            <a:r>
              <a:rPr lang="cs-CZ" sz="3200"/>
              <a:t>bol</a:t>
            </a:r>
            <a:r>
              <a:rPr lang="cs-CZ" sz="3200" b="0" i="0">
                <a:solidFill>
                  <a:srgbClr val="000000"/>
                </a:solidFill>
                <a:latin typeface="Roboto"/>
                <a:ea typeface="Roboto"/>
                <a:cs typeface="Roboto"/>
                <a:sym typeface="Roboto"/>
              </a:rPr>
              <a:t> </a:t>
            </a:r>
            <a:r>
              <a:rPr lang="cs-CZ" sz="3200"/>
              <a:t>to</a:t>
            </a:r>
            <a:r>
              <a:rPr lang="cs-CZ" sz="3200" b="0" i="0">
                <a:solidFill>
                  <a:srgbClr val="000000"/>
                </a:solidFill>
                <a:latin typeface="Roboto"/>
                <a:ea typeface="Roboto"/>
                <a:cs typeface="Roboto"/>
                <a:sym typeface="Roboto"/>
              </a:rPr>
              <a:t> </a:t>
            </a:r>
            <a:r>
              <a:rPr lang="cs-CZ" sz="3200"/>
              <a:t>jeden</a:t>
            </a:r>
            <a:r>
              <a:rPr lang="cs-CZ" sz="3200" b="0" i="0">
                <a:solidFill>
                  <a:srgbClr val="000000"/>
                </a:solidFill>
                <a:latin typeface="Roboto"/>
                <a:ea typeface="Roboto"/>
                <a:cs typeface="Roboto"/>
                <a:sym typeface="Roboto"/>
              </a:rPr>
              <a:t> </a:t>
            </a:r>
            <a:r>
              <a:rPr lang="cs-CZ" sz="3200"/>
              <a:t>z</a:t>
            </a:r>
            <a:r>
              <a:rPr lang="cs-CZ" sz="3200" b="0" i="0">
                <a:solidFill>
                  <a:srgbClr val="000000"/>
                </a:solidFill>
                <a:latin typeface="Roboto"/>
                <a:ea typeface="Roboto"/>
                <a:cs typeface="Roboto"/>
                <a:sym typeface="Roboto"/>
              </a:rPr>
              <a:t> </a:t>
            </a:r>
            <a:r>
              <a:rPr lang="cs-CZ" sz="3200"/>
              <a:t>Ježišových</a:t>
            </a:r>
            <a:r>
              <a:rPr lang="cs-CZ" sz="3200" b="0" i="0">
                <a:solidFill>
                  <a:srgbClr val="000000"/>
                </a:solidFill>
                <a:latin typeface="Roboto"/>
                <a:ea typeface="Roboto"/>
                <a:cs typeface="Roboto"/>
                <a:sym typeface="Roboto"/>
              </a:rPr>
              <a:t> </a:t>
            </a:r>
            <a:r>
              <a:rPr lang="cs-CZ" sz="3200"/>
              <a:t>najbližších,</a:t>
            </a:r>
            <a:r>
              <a:rPr lang="cs-CZ" sz="3200" b="0" i="0">
                <a:solidFill>
                  <a:srgbClr val="000000"/>
                </a:solidFill>
                <a:latin typeface="Roboto"/>
                <a:ea typeface="Roboto"/>
                <a:cs typeface="Roboto"/>
                <a:sym typeface="Roboto"/>
              </a:rPr>
              <a:t> </a:t>
            </a:r>
            <a:r>
              <a:rPr lang="cs-CZ" sz="3200"/>
              <a:t>kto</a:t>
            </a:r>
            <a:r>
              <a:rPr lang="cs-CZ" sz="3200" b="0" i="0">
                <a:solidFill>
                  <a:srgbClr val="000000"/>
                </a:solidFill>
                <a:latin typeface="Roboto"/>
                <a:ea typeface="Roboto"/>
                <a:cs typeface="Roboto"/>
                <a:sym typeface="Roboto"/>
              </a:rPr>
              <a:t> </a:t>
            </a:r>
            <a:r>
              <a:rPr lang="cs-CZ" sz="3200"/>
              <a:t>ho</a:t>
            </a:r>
            <a:r>
              <a:rPr lang="cs-CZ" sz="3200" b="0" i="0">
                <a:solidFill>
                  <a:srgbClr val="000000"/>
                </a:solidFill>
                <a:latin typeface="Roboto"/>
                <a:ea typeface="Roboto"/>
                <a:cs typeface="Roboto"/>
                <a:sym typeface="Roboto"/>
              </a:rPr>
              <a:t> </a:t>
            </a:r>
            <a:r>
              <a:rPr lang="cs-CZ" sz="3200"/>
              <a:t>zradil</a:t>
            </a:r>
            <a:r>
              <a:rPr lang="cs-CZ" sz="3200" b="0" i="0">
                <a:solidFill>
                  <a:srgbClr val="000000"/>
                </a:solidFill>
                <a:latin typeface="Roboto"/>
                <a:ea typeface="Roboto"/>
                <a:cs typeface="Roboto"/>
                <a:sym typeface="Roboto"/>
              </a:rPr>
              <a:t> </a:t>
            </a:r>
            <a:r>
              <a:rPr lang="cs-CZ" sz="3200"/>
              <a:t>a</a:t>
            </a:r>
            <a:r>
              <a:rPr lang="cs-CZ" sz="3200" b="0" i="0">
                <a:solidFill>
                  <a:srgbClr val="000000"/>
                </a:solidFill>
                <a:latin typeface="Roboto"/>
                <a:ea typeface="Roboto"/>
                <a:cs typeface="Roboto"/>
                <a:sym typeface="Roboto"/>
              </a:rPr>
              <a:t> </a:t>
            </a:r>
            <a:r>
              <a:rPr lang="cs-CZ" sz="3200"/>
              <a:t>vydal</a:t>
            </a:r>
            <a:r>
              <a:rPr lang="cs-CZ" sz="3200" b="0" i="0">
                <a:solidFill>
                  <a:srgbClr val="000000"/>
                </a:solidFill>
                <a:latin typeface="Roboto"/>
                <a:ea typeface="Roboto"/>
                <a:cs typeface="Roboto"/>
                <a:sym typeface="Roboto"/>
              </a:rPr>
              <a:t> </a:t>
            </a:r>
            <a:r>
              <a:rPr lang="cs-CZ" sz="3200"/>
              <a:t>na</a:t>
            </a:r>
            <a:r>
              <a:rPr lang="cs-CZ" sz="3200" b="0" i="0">
                <a:solidFill>
                  <a:srgbClr val="000000"/>
                </a:solidFill>
                <a:latin typeface="Roboto"/>
                <a:ea typeface="Roboto"/>
                <a:cs typeface="Roboto"/>
                <a:sym typeface="Roboto"/>
              </a:rPr>
              <a:t> </a:t>
            </a:r>
            <a:r>
              <a:rPr lang="cs-CZ" sz="3200"/>
              <a:t>smrť.</a:t>
            </a:r>
            <a:endParaRPr sz="2000" b="0" strike="noStrike">
              <a:latin typeface="Arial"/>
              <a:ea typeface="Arial"/>
              <a:cs typeface="Arial"/>
              <a:sym typeface="Arial"/>
            </a:endParaRPr>
          </a:p>
        </p:txBody>
      </p:sp>
      <p:sp>
        <p:nvSpPr>
          <p:cNvPr id="240" name="Google Shape;240;p25: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dk1"/>
                </a:solidFill>
                <a:latin typeface="Times New Roman"/>
                <a:ea typeface="Times New Roman"/>
                <a:cs typeface="Times New Roman"/>
                <a:sym typeface="Times New Roman"/>
              </a:rPr>
              <a:t>25</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26: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7" name="Google Shape;247;p26: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cs-CZ" sz="3200"/>
              <a:t>Ale</a:t>
            </a:r>
            <a:r>
              <a:rPr lang="cs-CZ" sz="3200" b="0" i="0">
                <a:solidFill>
                  <a:srgbClr val="000000"/>
                </a:solidFill>
                <a:latin typeface="Roboto"/>
                <a:ea typeface="Roboto"/>
                <a:cs typeface="Roboto"/>
                <a:sym typeface="Roboto"/>
              </a:rPr>
              <a:t> </a:t>
            </a:r>
            <a:r>
              <a:rPr lang="cs-CZ" sz="3200"/>
              <a:t>Písmo</a:t>
            </a:r>
            <a:r>
              <a:rPr lang="cs-CZ" sz="3200" b="0" i="0">
                <a:solidFill>
                  <a:srgbClr val="000000"/>
                </a:solidFill>
                <a:latin typeface="Roboto"/>
                <a:ea typeface="Roboto"/>
                <a:cs typeface="Roboto"/>
                <a:sym typeface="Roboto"/>
              </a:rPr>
              <a:t> </a:t>
            </a:r>
            <a:r>
              <a:rPr lang="cs-CZ" sz="3200"/>
              <a:t>bolo</a:t>
            </a:r>
            <a:r>
              <a:rPr lang="cs-CZ" sz="3200" b="0" i="0">
                <a:solidFill>
                  <a:srgbClr val="000000"/>
                </a:solidFill>
                <a:latin typeface="Roboto"/>
                <a:ea typeface="Roboto"/>
                <a:cs typeface="Roboto"/>
                <a:sym typeface="Roboto"/>
              </a:rPr>
              <a:t> </a:t>
            </a:r>
            <a:r>
              <a:rPr lang="cs-CZ" sz="3200"/>
              <a:t>ešte</a:t>
            </a:r>
            <a:r>
              <a:rPr lang="cs-CZ" sz="3200" b="0" i="0">
                <a:solidFill>
                  <a:srgbClr val="000000"/>
                </a:solidFill>
                <a:latin typeface="Roboto"/>
                <a:ea typeface="Roboto"/>
                <a:cs typeface="Roboto"/>
                <a:sym typeface="Roboto"/>
              </a:rPr>
              <a:t> </a:t>
            </a:r>
            <a:r>
              <a:rPr lang="cs-CZ" sz="3200"/>
              <a:t>konkrétnejšie</a:t>
            </a:r>
            <a:r>
              <a:rPr lang="cs-CZ" sz="3200" b="0" i="0">
                <a:solidFill>
                  <a:srgbClr val="000000"/>
                </a:solidFill>
                <a:latin typeface="Roboto"/>
                <a:ea typeface="Roboto"/>
                <a:cs typeface="Roboto"/>
                <a:sym typeface="Roboto"/>
              </a:rPr>
              <a:t> </a:t>
            </a:r>
            <a:r>
              <a:rPr lang="cs-CZ" sz="3200"/>
              <a:t>o</a:t>
            </a:r>
            <a:r>
              <a:rPr lang="cs-CZ" sz="3200" b="0" i="0">
                <a:solidFill>
                  <a:srgbClr val="000000"/>
                </a:solidFill>
                <a:latin typeface="Roboto"/>
                <a:ea typeface="Roboto"/>
                <a:cs typeface="Roboto"/>
                <a:sym typeface="Roboto"/>
              </a:rPr>
              <a:t> </a:t>
            </a:r>
            <a:r>
              <a:rPr lang="cs-CZ" sz="3200"/>
              <a:t>jeho</a:t>
            </a:r>
            <a:r>
              <a:rPr lang="cs-CZ" sz="3200" b="0" i="0">
                <a:solidFill>
                  <a:srgbClr val="000000"/>
                </a:solidFill>
                <a:latin typeface="Roboto"/>
                <a:ea typeface="Roboto"/>
                <a:cs typeface="Roboto"/>
                <a:sym typeface="Roboto"/>
              </a:rPr>
              <a:t> </a:t>
            </a:r>
            <a:r>
              <a:rPr lang="cs-CZ" sz="3200"/>
              <a:t>zrade,</a:t>
            </a:r>
            <a:r>
              <a:rPr lang="cs-CZ" sz="3200" b="0" i="0">
                <a:solidFill>
                  <a:srgbClr val="000000"/>
                </a:solidFill>
                <a:latin typeface="Roboto"/>
                <a:ea typeface="Roboto"/>
                <a:cs typeface="Roboto"/>
                <a:sym typeface="Roboto"/>
              </a:rPr>
              <a:t> </a:t>
            </a:r>
            <a:r>
              <a:rPr lang="cs-CZ" sz="3200"/>
              <a:t>dokonca</a:t>
            </a:r>
            <a:r>
              <a:rPr lang="cs-CZ" sz="3200" b="0" i="0">
                <a:solidFill>
                  <a:srgbClr val="000000"/>
                </a:solidFill>
                <a:latin typeface="Roboto"/>
                <a:ea typeface="Roboto"/>
                <a:cs typeface="Roboto"/>
                <a:sym typeface="Roboto"/>
              </a:rPr>
              <a:t> </a:t>
            </a:r>
            <a:r>
              <a:rPr lang="cs-CZ" sz="3200"/>
              <a:t>zaznamenalo</a:t>
            </a:r>
            <a:r>
              <a:rPr lang="cs-CZ" sz="3200" b="0" i="0">
                <a:solidFill>
                  <a:srgbClr val="000000"/>
                </a:solidFill>
                <a:latin typeface="Roboto"/>
                <a:ea typeface="Roboto"/>
                <a:cs typeface="Roboto"/>
                <a:sym typeface="Roboto"/>
              </a:rPr>
              <a:t> </a:t>
            </a:r>
            <a:r>
              <a:rPr lang="cs-CZ" sz="3200"/>
              <a:t>aj</a:t>
            </a:r>
            <a:r>
              <a:rPr lang="cs-CZ" sz="3200" b="0" i="0">
                <a:solidFill>
                  <a:srgbClr val="000000"/>
                </a:solidFill>
                <a:latin typeface="Roboto"/>
                <a:ea typeface="Roboto"/>
                <a:cs typeface="Roboto"/>
                <a:sym typeface="Roboto"/>
              </a:rPr>
              <a:t> </a:t>
            </a:r>
            <a:r>
              <a:rPr lang="cs-CZ" sz="3200"/>
              <a:t>detail,</a:t>
            </a:r>
            <a:r>
              <a:rPr lang="cs-CZ" sz="3200" b="0" i="0">
                <a:solidFill>
                  <a:srgbClr val="000000"/>
                </a:solidFill>
                <a:latin typeface="Roboto"/>
                <a:ea typeface="Roboto"/>
                <a:cs typeface="Roboto"/>
                <a:sym typeface="Roboto"/>
              </a:rPr>
              <a:t> </a:t>
            </a:r>
            <a:r>
              <a:rPr lang="cs-CZ" sz="3200"/>
              <a:t>ako</a:t>
            </a:r>
            <a:r>
              <a:rPr lang="cs-CZ" sz="3200" b="0" i="0">
                <a:solidFill>
                  <a:srgbClr val="000000"/>
                </a:solidFill>
                <a:latin typeface="Roboto"/>
                <a:ea typeface="Roboto"/>
                <a:cs typeface="Roboto"/>
                <a:sym typeface="Roboto"/>
              </a:rPr>
              <a:t> </a:t>
            </a:r>
            <a:r>
              <a:rPr lang="cs-CZ" sz="3200"/>
              <a:t>bola</a:t>
            </a:r>
            <a:r>
              <a:rPr lang="cs-CZ" sz="3200" b="0" i="0">
                <a:solidFill>
                  <a:srgbClr val="000000"/>
                </a:solidFill>
                <a:latin typeface="Roboto"/>
                <a:ea typeface="Roboto"/>
                <a:cs typeface="Roboto"/>
                <a:sym typeface="Roboto"/>
              </a:rPr>
              <a:t> </a:t>
            </a:r>
            <a:r>
              <a:rPr lang="cs-CZ" sz="3200"/>
              <a:t>odmena</a:t>
            </a:r>
            <a:r>
              <a:rPr lang="cs-CZ" sz="3200" b="0" i="0">
                <a:solidFill>
                  <a:srgbClr val="000000"/>
                </a:solidFill>
                <a:latin typeface="Roboto"/>
                <a:ea typeface="Roboto"/>
                <a:cs typeface="Roboto"/>
                <a:sym typeface="Roboto"/>
              </a:rPr>
              <a:t> </a:t>
            </a:r>
            <a:r>
              <a:rPr lang="cs-CZ" sz="3200"/>
              <a:t>pre</a:t>
            </a:r>
            <a:r>
              <a:rPr lang="cs-CZ" sz="3200" b="0" i="0">
                <a:solidFill>
                  <a:srgbClr val="000000"/>
                </a:solidFill>
                <a:latin typeface="Roboto"/>
                <a:ea typeface="Roboto"/>
                <a:cs typeface="Roboto"/>
                <a:sym typeface="Roboto"/>
              </a:rPr>
              <a:t> </a:t>
            </a:r>
            <a:r>
              <a:rPr lang="cs-CZ" sz="3200"/>
              <a:t>zradcov!</a:t>
            </a:r>
            <a:endParaRPr sz="2000" b="0" strike="noStrike">
              <a:latin typeface="Arial"/>
              <a:ea typeface="Arial"/>
              <a:cs typeface="Arial"/>
              <a:sym typeface="Arial"/>
            </a:endParaRPr>
          </a:p>
        </p:txBody>
      </p:sp>
      <p:sp>
        <p:nvSpPr>
          <p:cNvPr id="248" name="Google Shape;248;p26: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dk1"/>
                </a:solidFill>
                <a:latin typeface="Times New Roman"/>
                <a:ea typeface="Times New Roman"/>
                <a:cs typeface="Times New Roman"/>
                <a:sym typeface="Times New Roman"/>
              </a:rPr>
              <a:t>26</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27: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5" name="Google Shape;255;p27: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cs-CZ" sz="2000" b="0" strike="noStrike">
                <a:latin typeface="Arial"/>
                <a:ea typeface="Arial"/>
                <a:cs typeface="Arial"/>
                <a:sym typeface="Arial"/>
              </a:rPr>
              <a:t>(Zacharjáš 11,12)</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cs-CZ" sz="3200" b="0" i="0">
                <a:solidFill>
                  <a:srgbClr val="050A30"/>
                </a:solidFill>
                <a:latin typeface="Source Sans Pro"/>
                <a:ea typeface="Source Sans Pro"/>
                <a:cs typeface="Source Sans Pro"/>
                <a:sym typeface="Source Sans Pro"/>
              </a:rPr>
              <a:t>Povedal som im: „Ak uznáte za dobré, dajte mi moju mzdu, ak nie, nechajte tak!“ Odvážili mi teda mzdu: tridsať strieborných. </a:t>
            </a: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cs-CZ" sz="2000" b="0" strike="noStrike">
                <a:latin typeface="Arial"/>
                <a:ea typeface="Arial"/>
                <a:cs typeface="Arial"/>
                <a:sym typeface="Arial"/>
              </a:rPr>
              <a:t>V Novém zákoně je zaznamenáno, že se i toto přesně splnilo.</a:t>
            </a:r>
            <a:endParaRPr/>
          </a:p>
        </p:txBody>
      </p:sp>
      <p:sp>
        <p:nvSpPr>
          <p:cNvPr id="256" name="Google Shape;256;p27: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dk1"/>
                </a:solidFill>
                <a:latin typeface="Times New Roman"/>
                <a:ea typeface="Times New Roman"/>
                <a:cs typeface="Times New Roman"/>
                <a:sym typeface="Times New Roman"/>
              </a:rPr>
              <a:t>27</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28: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3" name="Google Shape;263;p28: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cs-CZ" sz="2000" b="0" strike="noStrike">
                <a:latin typeface="Arial"/>
                <a:ea typeface="Arial"/>
                <a:cs typeface="Arial"/>
                <a:sym typeface="Arial"/>
              </a:rPr>
              <a:t>(Matouš 26,14)</a:t>
            </a:r>
            <a:endParaRPr/>
          </a:p>
          <a:p>
            <a:pPr marL="216000" lvl="0" indent="-216000" algn="l" rtl="0">
              <a:lnSpc>
                <a:spcPct val="100000"/>
              </a:lnSpc>
              <a:spcBef>
                <a:spcPts val="0"/>
              </a:spcBef>
              <a:spcAft>
                <a:spcPts val="0"/>
              </a:spcAft>
              <a:buNone/>
            </a:pPr>
            <a:r>
              <a:rPr lang="cs-CZ" sz="3200" b="0" i="0">
                <a:solidFill>
                  <a:srgbClr val="050A30"/>
                </a:solidFill>
                <a:latin typeface="Source Sans Pro"/>
                <a:ea typeface="Source Sans Pro"/>
                <a:cs typeface="Source Sans Pro"/>
                <a:sym typeface="Source Sans Pro"/>
              </a:rPr>
              <a:t>Vtedy odišiel jeden z Dvanástich, menom Judáš Iškariotský, k veľkňazom a povedal: „Čo mi dáte, ak vám ho vydám?“ Oni mu určili tridsať strieborných. </a:t>
            </a:r>
            <a:endParaRPr sz="2000" b="0" strike="noStrike">
              <a:latin typeface="Arial"/>
              <a:ea typeface="Arial"/>
              <a:cs typeface="Arial"/>
              <a:sym typeface="Arial"/>
            </a:endParaRPr>
          </a:p>
        </p:txBody>
      </p:sp>
      <p:sp>
        <p:nvSpPr>
          <p:cNvPr id="264" name="Google Shape;264;p28: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dk1"/>
                </a:solidFill>
                <a:latin typeface="Times New Roman"/>
                <a:ea typeface="Times New Roman"/>
                <a:cs typeface="Times New Roman"/>
                <a:sym typeface="Times New Roman"/>
              </a:rPr>
              <a:t>28</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9: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1" name="Google Shape;271;p29: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cs-CZ" sz="2000" b="0" strike="noStrike">
                <a:latin typeface="Arial"/>
                <a:ea typeface="Arial"/>
                <a:cs typeface="Arial"/>
                <a:sym typeface="Arial"/>
              </a:rPr>
              <a:t>(Matouš 26,15)</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cs-CZ" sz="2000" b="0" strike="noStrike">
                <a:latin typeface="Arial"/>
                <a:ea typeface="Arial"/>
                <a:cs typeface="Arial"/>
                <a:sym typeface="Arial"/>
              </a:rPr>
              <a:t>„...</a:t>
            </a:r>
            <a:r>
              <a:rPr lang="cs-CZ" sz="2000" b="0" i="0">
                <a:solidFill>
                  <a:srgbClr val="050A30"/>
                </a:solidFill>
                <a:latin typeface="Source Sans Pro"/>
                <a:ea typeface="Source Sans Pro"/>
                <a:cs typeface="Source Sans Pro"/>
                <a:sym typeface="Source Sans Pro"/>
              </a:rPr>
              <a:t> a povedal: „Čo mi dáte, ak vám ho vydám?“ Oni mu určili tridsať strieborných</a:t>
            </a:r>
            <a:r>
              <a:rPr lang="cs-CZ" sz="2000" b="0" strike="noStrike">
                <a:latin typeface="Arial"/>
                <a:ea typeface="Arial"/>
                <a:cs typeface="Arial"/>
                <a:sym typeface="Arial"/>
              </a:rPr>
              <a:t>.“</a:t>
            </a:r>
            <a:endParaRPr/>
          </a:p>
        </p:txBody>
      </p:sp>
      <p:sp>
        <p:nvSpPr>
          <p:cNvPr id="272" name="Google Shape;272;p29: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dk1"/>
                </a:solidFill>
                <a:latin typeface="Times New Roman"/>
                <a:ea typeface="Times New Roman"/>
                <a:cs typeface="Times New Roman"/>
                <a:sym typeface="Times New Roman"/>
              </a:rPr>
              <a:t>29</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3: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0" name="Google Shape;80;p3: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cs-CZ" sz="3200"/>
              <a:t>Dnes</a:t>
            </a:r>
            <a:r>
              <a:rPr lang="cs-CZ" sz="3200" b="0" i="0">
                <a:solidFill>
                  <a:srgbClr val="000000"/>
                </a:solidFill>
                <a:latin typeface="Roboto"/>
                <a:ea typeface="Roboto"/>
                <a:cs typeface="Roboto"/>
                <a:sym typeface="Roboto"/>
              </a:rPr>
              <a:t> </a:t>
            </a:r>
            <a:r>
              <a:rPr lang="cs-CZ" sz="3200"/>
              <a:t>je</a:t>
            </a:r>
            <a:r>
              <a:rPr lang="cs-CZ" sz="3200" b="0" i="0">
                <a:solidFill>
                  <a:srgbClr val="000000"/>
                </a:solidFill>
                <a:latin typeface="Roboto"/>
                <a:ea typeface="Roboto"/>
                <a:cs typeface="Roboto"/>
                <a:sym typeface="Roboto"/>
              </a:rPr>
              <a:t> </a:t>
            </a:r>
            <a:r>
              <a:rPr lang="cs-CZ" sz="3200"/>
              <a:t>Ježiš</a:t>
            </a:r>
            <a:r>
              <a:rPr lang="cs-CZ" sz="3200" b="0" i="0">
                <a:solidFill>
                  <a:srgbClr val="000000"/>
                </a:solidFill>
                <a:latin typeface="Roboto"/>
                <a:ea typeface="Roboto"/>
                <a:cs typeface="Roboto"/>
                <a:sym typeface="Roboto"/>
              </a:rPr>
              <a:t> </a:t>
            </a:r>
            <a:r>
              <a:rPr lang="cs-CZ" sz="3200"/>
              <a:t>v</a:t>
            </a:r>
            <a:r>
              <a:rPr lang="cs-CZ" sz="3200" b="0" i="0">
                <a:solidFill>
                  <a:srgbClr val="000000"/>
                </a:solidFill>
                <a:latin typeface="Roboto"/>
                <a:ea typeface="Roboto"/>
                <a:cs typeface="Roboto"/>
                <a:sym typeface="Roboto"/>
              </a:rPr>
              <a:t> </a:t>
            </a:r>
            <a:r>
              <a:rPr lang="cs-CZ" sz="3200"/>
              <a:t>popredí.</a:t>
            </a:r>
            <a:r>
              <a:rPr lang="cs-CZ" sz="3200" b="0" i="0">
                <a:solidFill>
                  <a:srgbClr val="000000"/>
                </a:solidFill>
                <a:latin typeface="Roboto"/>
                <a:ea typeface="Roboto"/>
                <a:cs typeface="Roboto"/>
                <a:sym typeface="Roboto"/>
              </a:rPr>
              <a:t> </a:t>
            </a:r>
            <a:r>
              <a:rPr lang="cs-CZ" sz="3200"/>
              <a:t>Všimli</a:t>
            </a:r>
            <a:r>
              <a:rPr lang="cs-CZ" sz="3200" b="0" i="0">
                <a:solidFill>
                  <a:srgbClr val="000000"/>
                </a:solidFill>
                <a:latin typeface="Roboto"/>
                <a:ea typeface="Roboto"/>
                <a:cs typeface="Roboto"/>
                <a:sym typeface="Roboto"/>
              </a:rPr>
              <a:t> </a:t>
            </a:r>
            <a:r>
              <a:rPr lang="cs-CZ" sz="3200"/>
              <a:t>ste</a:t>
            </a:r>
            <a:r>
              <a:rPr lang="cs-CZ" sz="3200" b="0" i="0">
                <a:solidFill>
                  <a:srgbClr val="000000"/>
                </a:solidFill>
                <a:latin typeface="Roboto"/>
                <a:ea typeface="Roboto"/>
                <a:cs typeface="Roboto"/>
                <a:sym typeface="Roboto"/>
              </a:rPr>
              <a:t> </a:t>
            </a:r>
            <a:r>
              <a:rPr lang="cs-CZ" sz="3200"/>
              <a:t>si</a:t>
            </a:r>
            <a:r>
              <a:rPr lang="cs-CZ" sz="3200" b="0" i="0">
                <a:solidFill>
                  <a:srgbClr val="000000"/>
                </a:solidFill>
                <a:latin typeface="Roboto"/>
                <a:ea typeface="Roboto"/>
                <a:cs typeface="Roboto"/>
                <a:sym typeface="Roboto"/>
              </a:rPr>
              <a:t> </a:t>
            </a:r>
            <a:r>
              <a:rPr lang="cs-CZ" sz="3200"/>
              <a:t>to?</a:t>
            </a:r>
            <a:r>
              <a:rPr lang="cs-CZ" sz="3200" b="0" i="0">
                <a:solidFill>
                  <a:srgbClr val="000000"/>
                </a:solidFill>
                <a:latin typeface="Roboto"/>
                <a:ea typeface="Roboto"/>
                <a:cs typeface="Roboto"/>
                <a:sym typeface="Roboto"/>
              </a:rPr>
              <a:t> </a:t>
            </a:r>
            <a:r>
              <a:rPr lang="cs-CZ" sz="3200"/>
              <a:t>Je</a:t>
            </a:r>
            <a:r>
              <a:rPr lang="cs-CZ" sz="3200" b="0" i="0">
                <a:solidFill>
                  <a:srgbClr val="000000"/>
                </a:solidFill>
                <a:latin typeface="Roboto"/>
                <a:ea typeface="Roboto"/>
                <a:cs typeface="Roboto"/>
                <a:sym typeface="Roboto"/>
              </a:rPr>
              <a:t> </a:t>
            </a:r>
            <a:r>
              <a:rPr lang="cs-CZ" sz="3200"/>
              <a:t>veľká</a:t>
            </a:r>
            <a:r>
              <a:rPr lang="cs-CZ" sz="3200" b="0" i="0">
                <a:solidFill>
                  <a:srgbClr val="000000"/>
                </a:solidFill>
                <a:latin typeface="Roboto"/>
                <a:ea typeface="Roboto"/>
                <a:cs typeface="Roboto"/>
                <a:sym typeface="Roboto"/>
              </a:rPr>
              <a:t> </a:t>
            </a:r>
            <a:r>
              <a:rPr lang="cs-CZ" sz="3200"/>
              <a:t>diskusia</a:t>
            </a:r>
            <a:r>
              <a:rPr lang="cs-CZ" sz="3200" b="0" i="0">
                <a:solidFill>
                  <a:srgbClr val="000000"/>
                </a:solidFill>
                <a:latin typeface="Roboto"/>
                <a:ea typeface="Roboto"/>
                <a:cs typeface="Roboto"/>
                <a:sym typeface="Roboto"/>
              </a:rPr>
              <a:t> </a:t>
            </a:r>
            <a:r>
              <a:rPr lang="cs-CZ" sz="3200"/>
              <a:t>o</a:t>
            </a:r>
            <a:r>
              <a:rPr lang="cs-CZ" sz="3200" b="0" i="0">
                <a:solidFill>
                  <a:srgbClr val="000000"/>
                </a:solidFill>
                <a:latin typeface="Roboto"/>
                <a:ea typeface="Roboto"/>
                <a:cs typeface="Roboto"/>
                <a:sym typeface="Roboto"/>
              </a:rPr>
              <a:t> </a:t>
            </a:r>
            <a:r>
              <a:rPr lang="cs-CZ" sz="3200"/>
              <a:t>tom,</a:t>
            </a:r>
            <a:r>
              <a:rPr lang="cs-CZ" sz="3200" b="0" i="0">
                <a:solidFill>
                  <a:srgbClr val="000000"/>
                </a:solidFill>
                <a:latin typeface="Roboto"/>
                <a:ea typeface="Roboto"/>
                <a:cs typeface="Roboto"/>
                <a:sym typeface="Roboto"/>
              </a:rPr>
              <a:t> </a:t>
            </a:r>
            <a:r>
              <a:rPr lang="cs-CZ" sz="3200"/>
              <a:t>kto</a:t>
            </a:r>
            <a:r>
              <a:rPr lang="cs-CZ" sz="3200" b="0" i="0">
                <a:solidFill>
                  <a:srgbClr val="000000"/>
                </a:solidFill>
                <a:latin typeface="Roboto"/>
                <a:ea typeface="Roboto"/>
                <a:cs typeface="Roboto"/>
                <a:sym typeface="Roboto"/>
              </a:rPr>
              <a:t> </a:t>
            </a:r>
            <a:r>
              <a:rPr lang="cs-CZ" sz="3200"/>
              <a:t>Ježiš</a:t>
            </a:r>
            <a:r>
              <a:rPr lang="cs-CZ" sz="3200" b="0" i="0">
                <a:solidFill>
                  <a:srgbClr val="000000"/>
                </a:solidFill>
                <a:latin typeface="Roboto"/>
                <a:ea typeface="Roboto"/>
                <a:cs typeface="Roboto"/>
                <a:sym typeface="Roboto"/>
              </a:rPr>
              <a:t> </a:t>
            </a:r>
            <a:r>
              <a:rPr lang="cs-CZ" sz="3200"/>
              <a:t>bol?</a:t>
            </a:r>
            <a:r>
              <a:rPr lang="cs-CZ" sz="3200" b="0" i="0">
                <a:solidFill>
                  <a:srgbClr val="000000"/>
                </a:solidFill>
                <a:latin typeface="Roboto"/>
                <a:ea typeface="Roboto"/>
                <a:cs typeface="Roboto"/>
                <a:sym typeface="Roboto"/>
              </a:rPr>
              <a:t> </a:t>
            </a:r>
            <a:r>
              <a:rPr lang="cs-CZ" sz="3200"/>
              <a:t>Bol</a:t>
            </a:r>
            <a:r>
              <a:rPr lang="cs-CZ" sz="3200" b="0" i="0">
                <a:solidFill>
                  <a:srgbClr val="000000"/>
                </a:solidFill>
                <a:latin typeface="Roboto"/>
                <a:ea typeface="Roboto"/>
                <a:cs typeface="Roboto"/>
                <a:sym typeface="Roboto"/>
              </a:rPr>
              <a:t> </a:t>
            </a:r>
            <a:r>
              <a:rPr lang="cs-CZ" sz="3200"/>
              <a:t>to</a:t>
            </a:r>
            <a:r>
              <a:rPr lang="cs-CZ" sz="3200" b="0" i="0">
                <a:solidFill>
                  <a:srgbClr val="000000"/>
                </a:solidFill>
                <a:latin typeface="Roboto"/>
                <a:ea typeface="Roboto"/>
                <a:cs typeface="Roboto"/>
                <a:sym typeface="Roboto"/>
              </a:rPr>
              <a:t> </a:t>
            </a:r>
            <a:r>
              <a:rPr lang="cs-CZ" sz="3200"/>
              <a:t>etický</a:t>
            </a:r>
            <a:r>
              <a:rPr lang="cs-CZ" sz="3200" b="0" i="0">
                <a:solidFill>
                  <a:srgbClr val="000000"/>
                </a:solidFill>
                <a:latin typeface="Roboto"/>
                <a:ea typeface="Roboto"/>
                <a:cs typeface="Roboto"/>
                <a:sym typeface="Roboto"/>
              </a:rPr>
              <a:t> </a:t>
            </a:r>
            <a:r>
              <a:rPr lang="cs-CZ" sz="3200"/>
              <a:t>filozof?</a:t>
            </a:r>
            <a:r>
              <a:rPr lang="cs-CZ" sz="3200" b="0" i="0">
                <a:solidFill>
                  <a:srgbClr val="000000"/>
                </a:solidFill>
                <a:latin typeface="Roboto"/>
                <a:ea typeface="Roboto"/>
                <a:cs typeface="Roboto"/>
                <a:sym typeface="Roboto"/>
              </a:rPr>
              <a:t> </a:t>
            </a:r>
            <a:r>
              <a:rPr lang="cs-CZ" sz="3200"/>
              <a:t>Dobrý</a:t>
            </a:r>
            <a:r>
              <a:rPr lang="cs-CZ" sz="3200" b="0" i="0">
                <a:solidFill>
                  <a:srgbClr val="000000"/>
                </a:solidFill>
                <a:latin typeface="Roboto"/>
                <a:ea typeface="Roboto"/>
                <a:cs typeface="Roboto"/>
                <a:sym typeface="Roboto"/>
              </a:rPr>
              <a:t> </a:t>
            </a:r>
            <a:r>
              <a:rPr lang="cs-CZ" sz="3200"/>
              <a:t>človek?</a:t>
            </a:r>
            <a:r>
              <a:rPr lang="cs-CZ" sz="3200" b="0" i="0">
                <a:solidFill>
                  <a:srgbClr val="000000"/>
                </a:solidFill>
                <a:latin typeface="Roboto"/>
                <a:ea typeface="Roboto"/>
                <a:cs typeface="Roboto"/>
                <a:sym typeface="Roboto"/>
              </a:rPr>
              <a:t> </a:t>
            </a:r>
            <a:r>
              <a:rPr lang="cs-CZ" sz="3200"/>
              <a:t>Učiteľ</a:t>
            </a:r>
            <a:r>
              <a:rPr lang="cs-CZ" sz="3200" b="0" i="0">
                <a:solidFill>
                  <a:srgbClr val="000000"/>
                </a:solidFill>
                <a:latin typeface="Roboto"/>
                <a:ea typeface="Roboto"/>
                <a:cs typeface="Roboto"/>
                <a:sym typeface="Roboto"/>
              </a:rPr>
              <a:t> </a:t>
            </a:r>
            <a:r>
              <a:rPr lang="cs-CZ" sz="3200"/>
              <a:t>morálky?</a:t>
            </a:r>
            <a:r>
              <a:rPr lang="cs-CZ" sz="3200" b="0" i="0">
                <a:solidFill>
                  <a:srgbClr val="000000"/>
                </a:solidFill>
                <a:latin typeface="Roboto"/>
                <a:ea typeface="Roboto"/>
                <a:cs typeface="Roboto"/>
                <a:sym typeface="Roboto"/>
              </a:rPr>
              <a:t> </a:t>
            </a:r>
            <a:r>
              <a:rPr lang="cs-CZ" sz="3200"/>
              <a:t>Líšil</a:t>
            </a:r>
            <a:r>
              <a:rPr lang="cs-CZ" sz="3200" b="0" i="0">
                <a:solidFill>
                  <a:srgbClr val="000000"/>
                </a:solidFill>
                <a:latin typeface="Roboto"/>
                <a:ea typeface="Roboto"/>
                <a:cs typeface="Roboto"/>
                <a:sym typeface="Roboto"/>
              </a:rPr>
              <a:t> </a:t>
            </a:r>
            <a:r>
              <a:rPr lang="cs-CZ" sz="3200"/>
              <a:t>sa</a:t>
            </a:r>
            <a:r>
              <a:rPr lang="cs-CZ" sz="3200" b="0" i="0">
                <a:solidFill>
                  <a:srgbClr val="000000"/>
                </a:solidFill>
                <a:latin typeface="Roboto"/>
                <a:ea typeface="Roboto"/>
                <a:cs typeface="Roboto"/>
                <a:sym typeface="Roboto"/>
              </a:rPr>
              <a:t> </a:t>
            </a:r>
            <a:r>
              <a:rPr lang="cs-CZ" sz="3200"/>
              <a:t>niečím</a:t>
            </a:r>
            <a:r>
              <a:rPr lang="cs-CZ" sz="3200" b="0" i="0">
                <a:solidFill>
                  <a:srgbClr val="000000"/>
                </a:solidFill>
                <a:latin typeface="Roboto"/>
                <a:ea typeface="Roboto"/>
                <a:cs typeface="Roboto"/>
                <a:sym typeface="Roboto"/>
              </a:rPr>
              <a:t> </a:t>
            </a:r>
            <a:r>
              <a:rPr lang="cs-CZ" sz="3200"/>
              <a:t>od</a:t>
            </a:r>
            <a:r>
              <a:rPr lang="cs-CZ" sz="3200" b="0" i="0">
                <a:solidFill>
                  <a:srgbClr val="000000"/>
                </a:solidFill>
                <a:latin typeface="Roboto"/>
                <a:ea typeface="Roboto"/>
                <a:cs typeface="Roboto"/>
                <a:sym typeface="Roboto"/>
              </a:rPr>
              <a:t> </a:t>
            </a:r>
            <a:r>
              <a:rPr lang="cs-CZ" sz="3200"/>
              <a:t>ostatných</a:t>
            </a:r>
            <a:r>
              <a:rPr lang="cs-CZ" sz="3200" b="0" i="0">
                <a:solidFill>
                  <a:srgbClr val="000000"/>
                </a:solidFill>
                <a:latin typeface="Roboto"/>
                <a:ea typeface="Roboto"/>
                <a:cs typeface="Roboto"/>
                <a:sym typeface="Roboto"/>
              </a:rPr>
              <a:t> </a:t>
            </a:r>
            <a:r>
              <a:rPr lang="cs-CZ" sz="3200"/>
              <a:t>náboženských</a:t>
            </a:r>
            <a:r>
              <a:rPr lang="cs-CZ" sz="3200" b="0" i="0">
                <a:solidFill>
                  <a:srgbClr val="000000"/>
                </a:solidFill>
                <a:latin typeface="Roboto"/>
                <a:ea typeface="Roboto"/>
                <a:cs typeface="Roboto"/>
                <a:sym typeface="Roboto"/>
              </a:rPr>
              <a:t> </a:t>
            </a:r>
            <a:r>
              <a:rPr lang="cs-CZ" sz="3200"/>
              <a:t>vodcov?</a:t>
            </a:r>
            <a:r>
              <a:rPr lang="cs-CZ" sz="3200" b="0" i="0">
                <a:solidFill>
                  <a:srgbClr val="000000"/>
                </a:solidFill>
                <a:latin typeface="Roboto"/>
                <a:ea typeface="Roboto"/>
                <a:cs typeface="Roboto"/>
                <a:sym typeface="Roboto"/>
              </a:rPr>
              <a:t> </a:t>
            </a:r>
            <a:r>
              <a:rPr lang="cs-CZ" sz="3200"/>
              <a:t>Bol</a:t>
            </a:r>
            <a:r>
              <a:rPr lang="cs-CZ" sz="3200" b="0" i="0">
                <a:solidFill>
                  <a:srgbClr val="000000"/>
                </a:solidFill>
                <a:latin typeface="Roboto"/>
                <a:ea typeface="Roboto"/>
                <a:cs typeface="Roboto"/>
                <a:sym typeface="Roboto"/>
              </a:rPr>
              <a:t> </a:t>
            </a:r>
            <a:r>
              <a:rPr lang="cs-CZ" sz="3200"/>
              <a:t>Božím</a:t>
            </a:r>
            <a:r>
              <a:rPr lang="cs-CZ" sz="3200" b="0" i="0">
                <a:solidFill>
                  <a:srgbClr val="000000"/>
                </a:solidFill>
                <a:latin typeface="Roboto"/>
                <a:ea typeface="Roboto"/>
                <a:cs typeface="Roboto"/>
                <a:sym typeface="Roboto"/>
              </a:rPr>
              <a:t> </a:t>
            </a:r>
            <a:r>
              <a:rPr lang="cs-CZ" sz="3200"/>
              <a:t>Synom?</a:t>
            </a:r>
            <a:endParaRPr sz="2000" b="0" strike="noStrike">
              <a:latin typeface="Arial"/>
              <a:ea typeface="Arial"/>
              <a:cs typeface="Arial"/>
              <a:sym typeface="Arial"/>
            </a:endParaRPr>
          </a:p>
        </p:txBody>
      </p:sp>
      <p:sp>
        <p:nvSpPr>
          <p:cNvPr id="81" name="Google Shape;81;p3: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dk1"/>
                </a:solidFill>
                <a:latin typeface="Times New Roman"/>
                <a:ea typeface="Times New Roman"/>
                <a:cs typeface="Times New Roman"/>
                <a:sym typeface="Times New Roman"/>
              </a:rPr>
              <a:t>3</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30: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9" name="Google Shape;279;p30: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cs-CZ" sz="2000" b="0" strike="noStrike">
                <a:latin typeface="Arial"/>
                <a:ea typeface="Arial"/>
                <a:cs typeface="Arial"/>
                <a:sym typeface="Arial"/>
              </a:rPr>
              <a:t>Stejně tak byla předpovězena i kruté zacházení. Byl bit a ponižován.</a:t>
            </a:r>
            <a:endParaRPr/>
          </a:p>
        </p:txBody>
      </p:sp>
      <p:sp>
        <p:nvSpPr>
          <p:cNvPr id="280" name="Google Shape;280;p30: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dk1"/>
                </a:solidFill>
                <a:latin typeface="Times New Roman"/>
                <a:ea typeface="Times New Roman"/>
                <a:cs typeface="Times New Roman"/>
                <a:sym typeface="Times New Roman"/>
              </a:rPr>
              <a:t>30</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31: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7" name="Google Shape;287;p31: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cs-CZ" sz="2000" b="0" strike="noStrike">
                <a:latin typeface="Arial"/>
                <a:ea typeface="Arial"/>
                <a:cs typeface="Arial"/>
                <a:sym typeface="Arial"/>
              </a:rPr>
              <a:t>(Izajáš 50,6)</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cs-CZ" sz="2000" b="0" strike="noStrike">
                <a:latin typeface="Arial"/>
                <a:ea typeface="Arial"/>
                <a:cs typeface="Arial"/>
                <a:sym typeface="Arial"/>
              </a:rPr>
              <a:t>„</a:t>
            </a:r>
            <a:r>
              <a:rPr lang="cs-CZ" sz="3200" b="0" i="0">
                <a:solidFill>
                  <a:srgbClr val="050A30"/>
                </a:solidFill>
                <a:latin typeface="Source Sans Pro"/>
                <a:ea typeface="Source Sans Pro"/>
                <a:cs typeface="Source Sans Pro"/>
                <a:sym typeface="Source Sans Pro"/>
              </a:rPr>
              <a:t>Chrbát som nastavil tým, čo bili, a líce tým, čo mi trhali bradu, tvár som si nezakryl pred potupou a slinou</a:t>
            </a:r>
            <a:r>
              <a:rPr lang="cs-CZ" sz="2000" b="0" strike="noStrike">
                <a:latin typeface="Arial"/>
                <a:ea typeface="Arial"/>
                <a:cs typeface="Arial"/>
                <a:sym typeface="Arial"/>
              </a:rPr>
              <a:t>.“</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cs-CZ" sz="2000" b="0" strike="noStrike">
                <a:latin typeface="Arial"/>
                <a:ea typeface="Arial"/>
                <a:cs typeface="Arial"/>
                <a:sym typeface="Arial"/>
              </a:rPr>
              <a:t>Stalo sa to? Splnilo sa i toto proroctvo?</a:t>
            </a:r>
            <a:endParaRPr/>
          </a:p>
        </p:txBody>
      </p:sp>
      <p:sp>
        <p:nvSpPr>
          <p:cNvPr id="288" name="Google Shape;288;p31: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dk1"/>
                </a:solidFill>
                <a:latin typeface="Times New Roman"/>
                <a:ea typeface="Times New Roman"/>
                <a:cs typeface="Times New Roman"/>
                <a:sym typeface="Times New Roman"/>
              </a:rPr>
              <a:t>31</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32: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5" name="Google Shape;295;p32: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cs-CZ" sz="2000" b="0" strike="noStrike">
                <a:latin typeface="Arial"/>
                <a:ea typeface="Arial"/>
                <a:cs typeface="Arial"/>
                <a:sym typeface="Arial"/>
              </a:rPr>
              <a:t>(Matouš 26,67)</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cs-CZ" sz="2000" b="0" strike="noStrike">
                <a:latin typeface="Arial"/>
                <a:ea typeface="Arial"/>
                <a:cs typeface="Arial"/>
                <a:sym typeface="Arial"/>
              </a:rPr>
              <a:t>„</a:t>
            </a:r>
            <a:r>
              <a:rPr lang="cs-CZ" sz="3200" b="0" i="0">
                <a:solidFill>
                  <a:srgbClr val="050A30"/>
                </a:solidFill>
                <a:latin typeface="Source Sans Pro"/>
                <a:ea typeface="Source Sans Pro"/>
                <a:cs typeface="Source Sans Pro"/>
                <a:sym typeface="Source Sans Pro"/>
              </a:rPr>
              <a:t>Potom mu pľuli do tváre a bili ho po hlave. Iní ho tĺkli palicami</a:t>
            </a:r>
            <a:r>
              <a:rPr lang="cs-CZ" sz="2000" b="0" strike="noStrike">
                <a:latin typeface="Arial"/>
                <a:ea typeface="Arial"/>
                <a:cs typeface="Arial"/>
                <a:sym typeface="Arial"/>
              </a:rPr>
              <a:t>...“</a:t>
            </a:r>
            <a:endParaRPr/>
          </a:p>
        </p:txBody>
      </p:sp>
      <p:sp>
        <p:nvSpPr>
          <p:cNvPr id="296" name="Google Shape;296;p32: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dk1"/>
                </a:solidFill>
                <a:latin typeface="Times New Roman"/>
                <a:ea typeface="Times New Roman"/>
                <a:cs typeface="Times New Roman"/>
                <a:sym typeface="Times New Roman"/>
              </a:rPr>
              <a:t>32</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33: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3" name="Google Shape;303;p33: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cs-CZ" sz="3200"/>
              <a:t>Spôsob,</a:t>
            </a:r>
            <a:r>
              <a:rPr lang="cs-CZ" sz="3200" b="0" i="0">
                <a:solidFill>
                  <a:srgbClr val="000000"/>
                </a:solidFill>
                <a:latin typeface="Roboto"/>
                <a:ea typeface="Roboto"/>
                <a:cs typeface="Roboto"/>
                <a:sym typeface="Roboto"/>
              </a:rPr>
              <a:t> </a:t>
            </a:r>
            <a:r>
              <a:rPr lang="cs-CZ" sz="3200"/>
              <a:t>akým</a:t>
            </a:r>
            <a:r>
              <a:rPr lang="cs-CZ" sz="3200" b="0" i="0">
                <a:solidFill>
                  <a:srgbClr val="000000"/>
                </a:solidFill>
                <a:latin typeface="Roboto"/>
                <a:ea typeface="Roboto"/>
                <a:cs typeface="Roboto"/>
                <a:sym typeface="Roboto"/>
              </a:rPr>
              <a:t> </a:t>
            </a:r>
            <a:r>
              <a:rPr lang="cs-CZ" sz="3200"/>
              <a:t>bude</a:t>
            </a:r>
            <a:r>
              <a:rPr lang="cs-CZ" sz="3200" b="0" i="0">
                <a:solidFill>
                  <a:srgbClr val="000000"/>
                </a:solidFill>
                <a:latin typeface="Roboto"/>
                <a:ea typeface="Roboto"/>
                <a:cs typeface="Roboto"/>
                <a:sym typeface="Roboto"/>
              </a:rPr>
              <a:t> </a:t>
            </a:r>
            <a:r>
              <a:rPr lang="cs-CZ" sz="3200"/>
              <a:t>zabitý</a:t>
            </a:r>
            <a:r>
              <a:rPr lang="cs-CZ" sz="3200" b="0" i="0">
                <a:solidFill>
                  <a:srgbClr val="000000"/>
                </a:solidFill>
                <a:latin typeface="Roboto"/>
                <a:ea typeface="Roboto"/>
                <a:cs typeface="Roboto"/>
                <a:sym typeface="Roboto"/>
              </a:rPr>
              <a:t> </a:t>
            </a:r>
            <a:r>
              <a:rPr lang="cs-CZ" sz="3200"/>
              <a:t>je</a:t>
            </a:r>
            <a:r>
              <a:rPr lang="cs-CZ" sz="3200" b="0" i="0">
                <a:solidFill>
                  <a:srgbClr val="000000"/>
                </a:solidFill>
                <a:latin typeface="Roboto"/>
                <a:ea typeface="Roboto"/>
                <a:cs typeface="Roboto"/>
                <a:sym typeface="Roboto"/>
              </a:rPr>
              <a:t> </a:t>
            </a:r>
            <a:r>
              <a:rPr lang="cs-CZ" sz="3200"/>
              <a:t>tiež</a:t>
            </a:r>
            <a:r>
              <a:rPr lang="cs-CZ" sz="3200" b="0" i="0">
                <a:solidFill>
                  <a:srgbClr val="000000"/>
                </a:solidFill>
                <a:latin typeface="Roboto"/>
                <a:ea typeface="Roboto"/>
                <a:cs typeface="Roboto"/>
                <a:sym typeface="Roboto"/>
              </a:rPr>
              <a:t> </a:t>
            </a:r>
            <a:r>
              <a:rPr lang="cs-CZ" sz="3200"/>
              <a:t>starozákonnými</a:t>
            </a:r>
            <a:r>
              <a:rPr lang="cs-CZ" sz="3200" b="0" i="0">
                <a:solidFill>
                  <a:srgbClr val="000000"/>
                </a:solidFill>
                <a:latin typeface="Roboto"/>
                <a:ea typeface="Roboto"/>
                <a:cs typeface="Roboto"/>
                <a:sym typeface="Roboto"/>
              </a:rPr>
              <a:t> </a:t>
            </a:r>
            <a:r>
              <a:rPr lang="cs-CZ" sz="3200"/>
              <a:t>prorokmi</a:t>
            </a:r>
            <a:r>
              <a:rPr lang="cs-CZ" sz="3200" b="0" i="0">
                <a:solidFill>
                  <a:srgbClr val="000000"/>
                </a:solidFill>
                <a:latin typeface="Roboto"/>
                <a:ea typeface="Roboto"/>
                <a:cs typeface="Roboto"/>
                <a:sym typeface="Roboto"/>
              </a:rPr>
              <a:t> </a:t>
            </a:r>
            <a:r>
              <a:rPr lang="cs-CZ" sz="3200"/>
              <a:t>špecifikovaný.</a:t>
            </a:r>
            <a:r>
              <a:rPr lang="cs-CZ" sz="3200" b="0" i="0">
                <a:solidFill>
                  <a:srgbClr val="000000"/>
                </a:solidFill>
                <a:latin typeface="Roboto"/>
                <a:ea typeface="Roboto"/>
                <a:cs typeface="Roboto"/>
                <a:sym typeface="Roboto"/>
              </a:rPr>
              <a:t> </a:t>
            </a:r>
            <a:r>
              <a:rPr lang="cs-CZ" sz="3200"/>
              <a:t>Jeho</a:t>
            </a:r>
            <a:r>
              <a:rPr lang="cs-CZ" sz="3200" b="0" i="0">
                <a:solidFill>
                  <a:srgbClr val="000000"/>
                </a:solidFill>
                <a:latin typeface="Roboto"/>
                <a:ea typeface="Roboto"/>
                <a:cs typeface="Roboto"/>
                <a:sym typeface="Roboto"/>
              </a:rPr>
              <a:t> </a:t>
            </a:r>
            <a:r>
              <a:rPr lang="cs-CZ" sz="3200"/>
              <a:t>ruky</a:t>
            </a:r>
            <a:r>
              <a:rPr lang="cs-CZ" sz="3200" b="0" i="0">
                <a:solidFill>
                  <a:srgbClr val="000000"/>
                </a:solidFill>
                <a:latin typeface="Roboto"/>
                <a:ea typeface="Roboto"/>
                <a:cs typeface="Roboto"/>
                <a:sym typeface="Roboto"/>
              </a:rPr>
              <a:t> </a:t>
            </a:r>
            <a:r>
              <a:rPr lang="cs-CZ" sz="3200"/>
              <a:t>a</a:t>
            </a:r>
            <a:r>
              <a:rPr lang="cs-CZ" sz="3200" b="0" i="0">
                <a:solidFill>
                  <a:srgbClr val="000000"/>
                </a:solidFill>
                <a:latin typeface="Roboto"/>
                <a:ea typeface="Roboto"/>
                <a:cs typeface="Roboto"/>
                <a:sym typeface="Roboto"/>
              </a:rPr>
              <a:t> </a:t>
            </a:r>
            <a:r>
              <a:rPr lang="cs-CZ" sz="3200"/>
              <a:t>nohy</a:t>
            </a:r>
            <a:r>
              <a:rPr lang="cs-CZ" sz="3200" b="0" i="0">
                <a:solidFill>
                  <a:srgbClr val="000000"/>
                </a:solidFill>
                <a:latin typeface="Roboto"/>
                <a:ea typeface="Roboto"/>
                <a:cs typeface="Roboto"/>
                <a:sym typeface="Roboto"/>
              </a:rPr>
              <a:t> </a:t>
            </a:r>
            <a:r>
              <a:rPr lang="cs-CZ" sz="3200"/>
              <a:t>budú</a:t>
            </a:r>
            <a:r>
              <a:rPr lang="cs-CZ" sz="3200" b="0" i="0">
                <a:solidFill>
                  <a:srgbClr val="000000"/>
                </a:solidFill>
                <a:latin typeface="Roboto"/>
                <a:ea typeface="Roboto"/>
                <a:cs typeface="Roboto"/>
                <a:sym typeface="Roboto"/>
              </a:rPr>
              <a:t> </a:t>
            </a:r>
            <a:r>
              <a:rPr lang="cs-CZ" sz="3200"/>
              <a:t>prebudené.</a:t>
            </a:r>
            <a:endParaRPr sz="2000" b="0" strike="noStrike">
              <a:latin typeface="Arial"/>
              <a:ea typeface="Arial"/>
              <a:cs typeface="Arial"/>
              <a:sym typeface="Arial"/>
            </a:endParaRPr>
          </a:p>
        </p:txBody>
      </p:sp>
      <p:sp>
        <p:nvSpPr>
          <p:cNvPr id="304" name="Google Shape;304;p33: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dk1"/>
                </a:solidFill>
                <a:latin typeface="Times New Roman"/>
                <a:ea typeface="Times New Roman"/>
                <a:cs typeface="Times New Roman"/>
                <a:sym typeface="Times New Roman"/>
              </a:rPr>
              <a:t>33</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34: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1" name="Google Shape;311;p34: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cs-CZ" sz="2000" b="0" strike="noStrike">
                <a:latin typeface="Arial"/>
                <a:ea typeface="Arial"/>
                <a:cs typeface="Arial"/>
                <a:sym typeface="Arial"/>
              </a:rPr>
              <a:t>(Žalmy 22,17)</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cs-CZ" sz="2000" b="0" strike="noStrike">
                <a:latin typeface="Arial"/>
                <a:ea typeface="Arial"/>
                <a:cs typeface="Arial"/>
                <a:sym typeface="Arial"/>
              </a:rPr>
              <a:t>„Ruky i nohy mi prebodli...“</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cs-CZ" sz="3200"/>
              <a:t>Po</a:t>
            </a:r>
            <a:r>
              <a:rPr lang="cs-CZ" sz="3200" b="0" i="0">
                <a:solidFill>
                  <a:srgbClr val="000000"/>
                </a:solidFill>
                <a:latin typeface="Roboto"/>
                <a:ea typeface="Roboto"/>
                <a:cs typeface="Roboto"/>
                <a:sym typeface="Roboto"/>
              </a:rPr>
              <a:t> </a:t>
            </a:r>
            <a:r>
              <a:rPr lang="cs-CZ" sz="3200"/>
              <a:t>Kristovom</a:t>
            </a:r>
            <a:r>
              <a:rPr lang="cs-CZ" sz="3200" b="0" i="0">
                <a:solidFill>
                  <a:srgbClr val="000000"/>
                </a:solidFill>
                <a:latin typeface="Roboto"/>
                <a:ea typeface="Roboto"/>
                <a:cs typeface="Roboto"/>
                <a:sym typeface="Roboto"/>
              </a:rPr>
              <a:t> </a:t>
            </a:r>
            <a:r>
              <a:rPr lang="cs-CZ" sz="3200"/>
              <a:t>vzkriesení</a:t>
            </a:r>
            <a:r>
              <a:rPr lang="cs-CZ" sz="3200" b="0" i="0">
                <a:solidFill>
                  <a:srgbClr val="000000"/>
                </a:solidFill>
                <a:latin typeface="Roboto"/>
                <a:ea typeface="Roboto"/>
                <a:cs typeface="Roboto"/>
                <a:sym typeface="Roboto"/>
              </a:rPr>
              <a:t> </a:t>
            </a:r>
            <a:r>
              <a:rPr lang="cs-CZ" sz="3200"/>
              <a:t>Tomáš,</a:t>
            </a:r>
            <a:r>
              <a:rPr lang="cs-CZ" sz="3200" b="0" i="0">
                <a:solidFill>
                  <a:srgbClr val="000000"/>
                </a:solidFill>
                <a:latin typeface="Roboto"/>
                <a:ea typeface="Roboto"/>
                <a:cs typeface="Roboto"/>
                <a:sym typeface="Roboto"/>
              </a:rPr>
              <a:t> </a:t>
            </a:r>
            <a:r>
              <a:rPr lang="cs-CZ" sz="3200"/>
              <a:t>jeden</a:t>
            </a:r>
            <a:r>
              <a:rPr lang="cs-CZ" sz="3200" b="0" i="0">
                <a:solidFill>
                  <a:srgbClr val="000000"/>
                </a:solidFill>
                <a:latin typeface="Roboto"/>
                <a:ea typeface="Roboto"/>
                <a:cs typeface="Roboto"/>
                <a:sym typeface="Roboto"/>
              </a:rPr>
              <a:t> </a:t>
            </a:r>
            <a:r>
              <a:rPr lang="cs-CZ" sz="3200"/>
              <a:t>z</a:t>
            </a:r>
            <a:r>
              <a:rPr lang="cs-CZ" sz="3200" b="0" i="0">
                <a:solidFill>
                  <a:srgbClr val="000000"/>
                </a:solidFill>
                <a:latin typeface="Roboto"/>
                <a:ea typeface="Roboto"/>
                <a:cs typeface="Roboto"/>
                <a:sym typeface="Roboto"/>
              </a:rPr>
              <a:t> </a:t>
            </a:r>
            <a:r>
              <a:rPr lang="cs-CZ" sz="3200"/>
              <a:t>jeho</a:t>
            </a:r>
            <a:r>
              <a:rPr lang="cs-CZ" sz="3200" b="0" i="0">
                <a:solidFill>
                  <a:srgbClr val="000000"/>
                </a:solidFill>
                <a:latin typeface="Roboto"/>
                <a:ea typeface="Roboto"/>
                <a:cs typeface="Roboto"/>
                <a:sym typeface="Roboto"/>
              </a:rPr>
              <a:t> </a:t>
            </a:r>
            <a:r>
              <a:rPr lang="cs-CZ" sz="3200"/>
              <a:t>učeníkov,</a:t>
            </a:r>
            <a:r>
              <a:rPr lang="cs-CZ" sz="3200" b="0" i="0">
                <a:solidFill>
                  <a:srgbClr val="000000"/>
                </a:solidFill>
                <a:latin typeface="Roboto"/>
                <a:ea typeface="Roboto"/>
                <a:cs typeface="Roboto"/>
                <a:sym typeface="Roboto"/>
              </a:rPr>
              <a:t> </a:t>
            </a:r>
            <a:r>
              <a:rPr lang="cs-CZ" sz="3200"/>
              <a:t>ktorý</a:t>
            </a:r>
            <a:r>
              <a:rPr lang="cs-CZ" sz="3200" b="0" i="0">
                <a:solidFill>
                  <a:srgbClr val="000000"/>
                </a:solidFill>
                <a:latin typeface="Roboto"/>
                <a:ea typeface="Roboto"/>
                <a:cs typeface="Roboto"/>
                <a:sym typeface="Roboto"/>
              </a:rPr>
              <a:t> </a:t>
            </a:r>
            <a:r>
              <a:rPr lang="cs-CZ" sz="3200"/>
              <a:t>pochyboval</a:t>
            </a:r>
            <a:r>
              <a:rPr lang="cs-CZ" sz="3200" b="0" i="0">
                <a:solidFill>
                  <a:srgbClr val="000000"/>
                </a:solidFill>
                <a:latin typeface="Roboto"/>
                <a:ea typeface="Roboto"/>
                <a:cs typeface="Roboto"/>
                <a:sym typeface="Roboto"/>
              </a:rPr>
              <a:t> </a:t>
            </a:r>
            <a:r>
              <a:rPr lang="cs-CZ" sz="3200"/>
              <a:t>o</a:t>
            </a:r>
            <a:r>
              <a:rPr lang="cs-CZ" sz="3200" b="0" i="0">
                <a:solidFill>
                  <a:srgbClr val="000000"/>
                </a:solidFill>
                <a:latin typeface="Roboto"/>
                <a:ea typeface="Roboto"/>
                <a:cs typeface="Roboto"/>
                <a:sym typeface="Roboto"/>
              </a:rPr>
              <a:t> </a:t>
            </a:r>
            <a:r>
              <a:rPr lang="cs-CZ" sz="3200"/>
              <a:t>tom,</a:t>
            </a:r>
            <a:r>
              <a:rPr lang="cs-CZ" sz="3200" b="0" i="0">
                <a:solidFill>
                  <a:srgbClr val="000000"/>
                </a:solidFill>
                <a:latin typeface="Roboto"/>
                <a:ea typeface="Roboto"/>
                <a:cs typeface="Roboto"/>
                <a:sym typeface="Roboto"/>
              </a:rPr>
              <a:t> </a:t>
            </a:r>
            <a:r>
              <a:rPr lang="cs-CZ" sz="3200"/>
              <a:t>že</a:t>
            </a:r>
            <a:r>
              <a:rPr lang="cs-CZ" sz="3200" b="0" i="0">
                <a:solidFill>
                  <a:srgbClr val="000000"/>
                </a:solidFill>
                <a:latin typeface="Roboto"/>
                <a:ea typeface="Roboto"/>
                <a:cs typeface="Roboto"/>
                <a:sym typeface="Roboto"/>
              </a:rPr>
              <a:t> </a:t>
            </a:r>
            <a:r>
              <a:rPr lang="cs-CZ" sz="3200"/>
              <a:t>by</a:t>
            </a:r>
            <a:r>
              <a:rPr lang="cs-CZ" sz="3200" b="0" i="0">
                <a:solidFill>
                  <a:srgbClr val="000000"/>
                </a:solidFill>
                <a:latin typeface="Roboto"/>
                <a:ea typeface="Roboto"/>
                <a:cs typeface="Roboto"/>
                <a:sym typeface="Roboto"/>
              </a:rPr>
              <a:t> </a:t>
            </a:r>
            <a:r>
              <a:rPr lang="cs-CZ" sz="3200"/>
              <a:t>Ježiš</a:t>
            </a:r>
            <a:r>
              <a:rPr lang="cs-CZ" sz="3200" b="0" i="0">
                <a:solidFill>
                  <a:srgbClr val="000000"/>
                </a:solidFill>
                <a:latin typeface="Roboto"/>
                <a:ea typeface="Roboto"/>
                <a:cs typeface="Roboto"/>
                <a:sym typeface="Roboto"/>
              </a:rPr>
              <a:t> </a:t>
            </a:r>
            <a:r>
              <a:rPr lang="cs-CZ" sz="3200"/>
              <a:t>mohol</a:t>
            </a:r>
            <a:r>
              <a:rPr lang="cs-CZ" sz="3200" b="0" i="0">
                <a:solidFill>
                  <a:srgbClr val="000000"/>
                </a:solidFill>
                <a:latin typeface="Roboto"/>
                <a:ea typeface="Roboto"/>
                <a:cs typeface="Roboto"/>
                <a:sym typeface="Roboto"/>
              </a:rPr>
              <a:t> </a:t>
            </a:r>
            <a:r>
              <a:rPr lang="cs-CZ" sz="3200"/>
              <a:t>byť</a:t>
            </a:r>
            <a:r>
              <a:rPr lang="cs-CZ" sz="3200" b="0" i="0">
                <a:solidFill>
                  <a:srgbClr val="000000"/>
                </a:solidFill>
                <a:latin typeface="Roboto"/>
                <a:ea typeface="Roboto"/>
                <a:cs typeface="Roboto"/>
                <a:sym typeface="Roboto"/>
              </a:rPr>
              <a:t> </a:t>
            </a:r>
            <a:r>
              <a:rPr lang="cs-CZ" sz="3200"/>
              <a:t>vzkriesený,</a:t>
            </a:r>
            <a:r>
              <a:rPr lang="cs-CZ" sz="3200" b="0" i="0">
                <a:solidFill>
                  <a:srgbClr val="000000"/>
                </a:solidFill>
                <a:latin typeface="Roboto"/>
                <a:ea typeface="Roboto"/>
                <a:cs typeface="Roboto"/>
                <a:sym typeface="Roboto"/>
              </a:rPr>
              <a:t> </a:t>
            </a:r>
            <a:r>
              <a:rPr lang="cs-CZ" sz="3200"/>
              <a:t>spomenul</a:t>
            </a:r>
            <a:r>
              <a:rPr lang="cs-CZ" sz="3200" b="0" i="0">
                <a:solidFill>
                  <a:srgbClr val="000000"/>
                </a:solidFill>
                <a:latin typeface="Roboto"/>
                <a:ea typeface="Roboto"/>
                <a:cs typeface="Roboto"/>
                <a:sym typeface="Roboto"/>
              </a:rPr>
              <a:t> </a:t>
            </a:r>
            <a:r>
              <a:rPr lang="cs-CZ" sz="3200"/>
              <a:t>skutočnosť,</a:t>
            </a:r>
            <a:r>
              <a:rPr lang="cs-CZ" sz="3200" b="0" i="0">
                <a:solidFill>
                  <a:srgbClr val="000000"/>
                </a:solidFill>
                <a:latin typeface="Roboto"/>
                <a:ea typeface="Roboto"/>
                <a:cs typeface="Roboto"/>
                <a:sym typeface="Roboto"/>
              </a:rPr>
              <a:t> </a:t>
            </a:r>
            <a:r>
              <a:rPr lang="cs-CZ" sz="3200"/>
              <a:t>že</a:t>
            </a:r>
            <a:r>
              <a:rPr lang="cs-CZ" sz="3200" b="0" i="0">
                <a:solidFill>
                  <a:srgbClr val="000000"/>
                </a:solidFill>
                <a:latin typeface="Roboto"/>
                <a:ea typeface="Roboto"/>
                <a:cs typeface="Roboto"/>
                <a:sym typeface="Roboto"/>
              </a:rPr>
              <a:t> </a:t>
            </a:r>
            <a:r>
              <a:rPr lang="cs-CZ" sz="3200"/>
              <a:t>Ježišove</a:t>
            </a:r>
            <a:r>
              <a:rPr lang="cs-CZ" sz="3200" b="0" i="0">
                <a:solidFill>
                  <a:srgbClr val="000000"/>
                </a:solidFill>
                <a:latin typeface="Roboto"/>
                <a:ea typeface="Roboto"/>
                <a:cs typeface="Roboto"/>
                <a:sym typeface="Roboto"/>
              </a:rPr>
              <a:t> </a:t>
            </a:r>
            <a:r>
              <a:rPr lang="cs-CZ" sz="3200"/>
              <a:t>ruky</a:t>
            </a:r>
            <a:r>
              <a:rPr lang="cs-CZ" sz="3200" b="0" i="0">
                <a:solidFill>
                  <a:srgbClr val="000000"/>
                </a:solidFill>
                <a:latin typeface="Roboto"/>
                <a:ea typeface="Roboto"/>
                <a:cs typeface="Roboto"/>
                <a:sym typeface="Roboto"/>
              </a:rPr>
              <a:t> </a:t>
            </a:r>
            <a:r>
              <a:rPr lang="cs-CZ" sz="3200"/>
              <a:t>boli</a:t>
            </a:r>
            <a:r>
              <a:rPr lang="cs-CZ" sz="3200" b="0" i="0">
                <a:solidFill>
                  <a:srgbClr val="000000"/>
                </a:solidFill>
                <a:latin typeface="Roboto"/>
                <a:ea typeface="Roboto"/>
                <a:cs typeface="Roboto"/>
                <a:sym typeface="Roboto"/>
              </a:rPr>
              <a:t> </a:t>
            </a:r>
            <a:r>
              <a:rPr lang="cs-CZ" sz="3200"/>
              <a:t>skutočne</a:t>
            </a:r>
            <a:r>
              <a:rPr lang="cs-CZ" sz="3200" b="0" i="0">
                <a:solidFill>
                  <a:srgbClr val="000000"/>
                </a:solidFill>
                <a:latin typeface="Roboto"/>
                <a:ea typeface="Roboto"/>
                <a:cs typeface="Roboto"/>
                <a:sym typeface="Roboto"/>
              </a:rPr>
              <a:t> </a:t>
            </a:r>
            <a:r>
              <a:rPr lang="cs-CZ" sz="3200"/>
              <a:t>prebudené.</a:t>
            </a:r>
            <a:r>
              <a:rPr lang="cs-CZ" sz="3200" b="0" i="0">
                <a:solidFill>
                  <a:srgbClr val="000000"/>
                </a:solidFill>
                <a:latin typeface="Roboto"/>
                <a:ea typeface="Roboto"/>
                <a:cs typeface="Roboto"/>
                <a:sym typeface="Roboto"/>
              </a:rPr>
              <a:t> </a:t>
            </a:r>
            <a:r>
              <a:rPr lang="cs-CZ" sz="3200"/>
              <a:t>Povedal:</a:t>
            </a:r>
            <a:endParaRPr sz="2000" b="0" strike="noStrike">
              <a:latin typeface="Arial"/>
              <a:ea typeface="Arial"/>
              <a:cs typeface="Arial"/>
              <a:sym typeface="Arial"/>
            </a:endParaRPr>
          </a:p>
        </p:txBody>
      </p:sp>
      <p:sp>
        <p:nvSpPr>
          <p:cNvPr id="312" name="Google Shape;312;p34: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dk1"/>
                </a:solidFill>
                <a:latin typeface="Times New Roman"/>
                <a:ea typeface="Times New Roman"/>
                <a:cs typeface="Times New Roman"/>
                <a:sym typeface="Times New Roman"/>
              </a:rPr>
              <a:t>34</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35: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9" name="Google Shape;319;p35: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cs-CZ" sz="2000" b="0" strike="noStrike">
                <a:latin typeface="Arial"/>
                <a:ea typeface="Arial"/>
                <a:cs typeface="Arial"/>
                <a:sym typeface="Arial"/>
              </a:rPr>
              <a:t>(Jan 20,25)</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cs-CZ" sz="2000" b="0" strike="noStrike">
                <a:latin typeface="Arial"/>
                <a:ea typeface="Arial"/>
                <a:cs typeface="Arial"/>
                <a:sym typeface="Arial"/>
              </a:rPr>
              <a:t>„</a:t>
            </a:r>
            <a:r>
              <a:rPr lang="cs-CZ" sz="2000" b="1" strike="noStrike">
                <a:latin typeface="Source Sans Pro"/>
                <a:ea typeface="Source Sans Pro"/>
                <a:cs typeface="Source Sans Pro"/>
                <a:sym typeface="Source Sans Pro"/>
              </a:rPr>
              <a:t>Pokiaľ neuvidím na jeho rukách stopy po klincoch, ak nevložím prst do rán po klincoch a nevložím svoju ruku do jeho boku, neuverím.“</a:t>
            </a:r>
            <a:endParaRPr sz="2000" b="0" strike="noStrike">
              <a:latin typeface="Arial"/>
              <a:ea typeface="Arial"/>
              <a:cs typeface="Arial"/>
              <a:sym typeface="Arial"/>
            </a:endParaRPr>
          </a:p>
        </p:txBody>
      </p:sp>
      <p:sp>
        <p:nvSpPr>
          <p:cNvPr id="320" name="Google Shape;320;p35: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dk1"/>
                </a:solidFill>
                <a:latin typeface="Times New Roman"/>
                <a:ea typeface="Times New Roman"/>
                <a:cs typeface="Times New Roman"/>
                <a:sym typeface="Times New Roman"/>
              </a:rPr>
              <a:t>35</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36: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7" name="Google Shape;327;p36: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cs-CZ" sz="2000" b="0" strike="noStrike">
                <a:latin typeface="Arial"/>
                <a:ea typeface="Arial"/>
                <a:cs typeface="Arial"/>
                <a:sym typeface="Arial"/>
              </a:rPr>
              <a:t>Písmo také zjevuje, že při své smrti, bude ztotožněn s hříšníky, jak to říká prorok Izajáš:</a:t>
            </a:r>
            <a:endParaRPr/>
          </a:p>
        </p:txBody>
      </p:sp>
      <p:sp>
        <p:nvSpPr>
          <p:cNvPr id="328" name="Google Shape;328;p36: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dk1"/>
                </a:solidFill>
                <a:latin typeface="Times New Roman"/>
                <a:ea typeface="Times New Roman"/>
                <a:cs typeface="Times New Roman"/>
                <a:sym typeface="Times New Roman"/>
              </a:rPr>
              <a:t>36</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37: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5" name="Google Shape;335;p37: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cs-CZ" sz="2000" b="0" strike="noStrike">
                <a:latin typeface="Arial"/>
                <a:ea typeface="Arial"/>
                <a:cs typeface="Arial"/>
                <a:sym typeface="Arial"/>
              </a:rPr>
              <a:t>(Izajáš 53,12)</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cs-CZ" sz="2000" b="0" strike="noStrike">
                <a:latin typeface="Arial"/>
                <a:ea typeface="Arial"/>
                <a:cs typeface="Arial"/>
                <a:sym typeface="Arial"/>
              </a:rPr>
              <a:t>„...</a:t>
            </a:r>
            <a:r>
              <a:rPr lang="cs-CZ" sz="3200" b="0" i="0">
                <a:solidFill>
                  <a:srgbClr val="050A30"/>
                </a:solidFill>
                <a:latin typeface="Source Sans Pro"/>
                <a:ea typeface="Source Sans Pro"/>
                <a:cs typeface="Source Sans Pro"/>
                <a:sym typeface="Source Sans Pro"/>
              </a:rPr>
              <a:t> až na smrť vydal svoj život a pripočítali ho k zločincom</a:t>
            </a:r>
            <a:r>
              <a:rPr lang="cs-CZ" sz="2000" b="0" strike="noStrike">
                <a:latin typeface="Arial"/>
                <a:ea typeface="Arial"/>
                <a:cs typeface="Arial"/>
                <a:sym typeface="Arial"/>
              </a:rPr>
              <a:t>.“</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cs-CZ" sz="2000" b="0" strike="noStrike">
                <a:latin typeface="Arial"/>
                <a:ea typeface="Arial"/>
                <a:cs typeface="Arial"/>
                <a:sym typeface="Arial"/>
              </a:rPr>
              <a:t>Všimnite si, ako sa proroctvo o Kristovi presne naplnilo:</a:t>
            </a:r>
            <a:endParaRPr/>
          </a:p>
        </p:txBody>
      </p:sp>
      <p:sp>
        <p:nvSpPr>
          <p:cNvPr id="336" name="Google Shape;336;p37: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dk1"/>
                </a:solidFill>
                <a:latin typeface="Times New Roman"/>
                <a:ea typeface="Times New Roman"/>
                <a:cs typeface="Times New Roman"/>
                <a:sym typeface="Times New Roman"/>
              </a:rPr>
              <a:t>37</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38: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3" name="Google Shape;343;p38: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cs-CZ" sz="2000" b="0" strike="noStrike">
                <a:latin typeface="Arial"/>
                <a:ea typeface="Arial"/>
                <a:cs typeface="Arial"/>
                <a:sym typeface="Arial"/>
              </a:rPr>
              <a:t>(Marek 15,27)</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cs-CZ" sz="2000" b="0" strike="noStrike">
                <a:latin typeface="Arial"/>
                <a:ea typeface="Arial"/>
                <a:cs typeface="Arial"/>
                <a:sym typeface="Arial"/>
              </a:rPr>
              <a:t>„</a:t>
            </a:r>
            <a:r>
              <a:rPr lang="cs-CZ" sz="3200" b="0" i="0">
                <a:solidFill>
                  <a:srgbClr val="050A30"/>
                </a:solidFill>
                <a:latin typeface="Source Sans Pro"/>
                <a:ea typeface="Source Sans Pro"/>
                <a:cs typeface="Source Sans Pro"/>
                <a:sym typeface="Source Sans Pro"/>
              </a:rPr>
              <a:t>Spolu s ním ukrižovali aj dvoch lotrov: jedného sprava a druhého zľava.</a:t>
            </a:r>
            <a:r>
              <a:rPr lang="cs-CZ" sz="2000" b="0" strike="noStrike">
                <a:latin typeface="Arial"/>
                <a:ea typeface="Arial"/>
                <a:cs typeface="Arial"/>
                <a:sym typeface="Arial"/>
              </a:rPr>
              <a:t>.“</a:t>
            </a:r>
            <a:endParaRPr/>
          </a:p>
        </p:txBody>
      </p:sp>
      <p:sp>
        <p:nvSpPr>
          <p:cNvPr id="344" name="Google Shape;344;p38: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dk1"/>
                </a:solidFill>
                <a:latin typeface="Times New Roman"/>
                <a:ea typeface="Times New Roman"/>
                <a:cs typeface="Times New Roman"/>
                <a:sym typeface="Times New Roman"/>
              </a:rPr>
              <a:t>38</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39: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1" name="Google Shape;351;p39: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cs-CZ" sz="2000" b="0" strike="noStrike">
                <a:latin typeface="Arial"/>
                <a:ea typeface="Arial"/>
                <a:cs typeface="Arial"/>
                <a:sym typeface="Arial"/>
              </a:rPr>
              <a:t>(Marek 15,28 CSP)</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cs-CZ" sz="3200" b="0" i="0">
                <a:solidFill>
                  <a:srgbClr val="050A30"/>
                </a:solidFill>
                <a:latin typeface="Source Sans Pro"/>
                <a:ea typeface="Source Sans Pro"/>
                <a:cs typeface="Source Sans Pro"/>
                <a:sym typeface="Source Sans Pro"/>
              </a:rPr>
              <a:t>Vtedy sa naplnilo písmo, ktoré hovorí: A je počítaný s bezbožnými.</a:t>
            </a:r>
            <a:endParaRPr sz="2000" b="0" strike="noStrike">
              <a:latin typeface="Arial"/>
              <a:ea typeface="Arial"/>
              <a:cs typeface="Arial"/>
              <a:sym typeface="Arial"/>
            </a:endParaRPr>
          </a:p>
        </p:txBody>
      </p:sp>
      <p:sp>
        <p:nvSpPr>
          <p:cNvPr id="352" name="Google Shape;352;p39: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dk1"/>
                </a:solidFill>
                <a:latin typeface="Times New Roman"/>
                <a:ea typeface="Times New Roman"/>
                <a:cs typeface="Times New Roman"/>
                <a:sym typeface="Times New Roman"/>
              </a:rPr>
              <a:t>39</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4: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6" name="Google Shape;86;p4: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cs-CZ" sz="3200" b="0" i="0">
                <a:solidFill>
                  <a:srgbClr val="000000"/>
                </a:solidFill>
                <a:latin typeface="Roboto"/>
                <a:ea typeface="Roboto"/>
                <a:cs typeface="Roboto"/>
                <a:sym typeface="Roboto"/>
              </a:rPr>
              <a:t>Veľa ľudí prispelo k tomu, aby svet bol lepším miestom.</a:t>
            </a:r>
            <a:endParaRPr/>
          </a:p>
          <a:p>
            <a:pPr marL="0" lvl="0" indent="0" algn="l" rtl="0">
              <a:spcBef>
                <a:spcPts val="0"/>
              </a:spcBef>
              <a:spcAft>
                <a:spcPts val="0"/>
              </a:spcAft>
              <a:buNone/>
            </a:pPr>
            <a:r>
              <a:rPr lang="cs-CZ" sz="3200" b="0" i="0">
                <a:solidFill>
                  <a:srgbClr val="000000"/>
                </a:solidFill>
                <a:latin typeface="Roboto"/>
                <a:ea typeface="Roboto"/>
                <a:cs typeface="Roboto"/>
                <a:sym typeface="Roboto"/>
              </a:rPr>
              <a:t>Králi, prezidenti, náboženskí i vojenskí vodcovia, vedci a umelci – tí všetci na svete nechali nejakú pamiatku a preslávili sa.</a:t>
            </a:r>
            <a:endParaRPr/>
          </a:p>
        </p:txBody>
      </p:sp>
      <p:sp>
        <p:nvSpPr>
          <p:cNvPr id="87" name="Google Shape;87;p4: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dk1"/>
                </a:solidFill>
                <a:latin typeface="Times New Roman"/>
                <a:ea typeface="Times New Roman"/>
                <a:cs typeface="Times New Roman"/>
                <a:sym typeface="Times New Roman"/>
              </a:rPr>
              <a:t>4</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40: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9" name="Google Shape;359;p40: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cs-CZ" sz="2000" b="0" strike="noStrike">
                <a:latin typeface="Arial"/>
                <a:ea typeface="Arial"/>
                <a:cs typeface="Arial"/>
                <a:sym typeface="Arial"/>
              </a:rPr>
              <a:t>Kráľ David povedal, čo sa stane s Ježíšovým oblečením tisíc rokov predtým.</a:t>
            </a:r>
            <a:endParaRPr/>
          </a:p>
        </p:txBody>
      </p:sp>
      <p:sp>
        <p:nvSpPr>
          <p:cNvPr id="360" name="Google Shape;360;p40: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dk1"/>
                </a:solidFill>
                <a:latin typeface="Times New Roman"/>
                <a:ea typeface="Times New Roman"/>
                <a:cs typeface="Times New Roman"/>
                <a:sym typeface="Times New Roman"/>
              </a:rPr>
              <a:t>40</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41: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7" name="Google Shape;367;p41: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cs-CZ" sz="2000" b="0" strike="noStrike">
                <a:latin typeface="Arial"/>
                <a:ea typeface="Arial"/>
                <a:cs typeface="Arial"/>
                <a:sym typeface="Arial"/>
              </a:rPr>
              <a:t>(Žalmy 22,19)</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cs-CZ" sz="2000" b="1" strike="noStrike">
                <a:latin typeface="Source Sans Pro"/>
                <a:ea typeface="Source Sans Pro"/>
                <a:cs typeface="Source Sans Pro"/>
                <a:sym typeface="Source Sans Pro"/>
              </a:rPr>
              <a:t>Delia sa o moje rúcho, losujú o môj odev.“</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cs-CZ" sz="3200"/>
              <a:t>Predstavte</a:t>
            </a:r>
            <a:r>
              <a:rPr lang="cs-CZ" sz="3200" b="0" i="0">
                <a:solidFill>
                  <a:srgbClr val="000000"/>
                </a:solidFill>
                <a:latin typeface="Roboto"/>
                <a:ea typeface="Roboto"/>
                <a:cs typeface="Roboto"/>
                <a:sym typeface="Roboto"/>
              </a:rPr>
              <a:t> </a:t>
            </a:r>
            <a:r>
              <a:rPr lang="cs-CZ" sz="3200"/>
              <a:t>si,</a:t>
            </a:r>
            <a:r>
              <a:rPr lang="cs-CZ" sz="3200" b="0" i="0">
                <a:solidFill>
                  <a:srgbClr val="000000"/>
                </a:solidFill>
                <a:latin typeface="Roboto"/>
                <a:ea typeface="Roboto"/>
                <a:cs typeface="Roboto"/>
                <a:sym typeface="Roboto"/>
              </a:rPr>
              <a:t> </a:t>
            </a:r>
            <a:r>
              <a:rPr lang="cs-CZ" sz="3200"/>
              <a:t>aké</a:t>
            </a:r>
            <a:r>
              <a:rPr lang="cs-CZ" sz="3200" b="0" i="0">
                <a:solidFill>
                  <a:srgbClr val="000000"/>
                </a:solidFill>
                <a:latin typeface="Roboto"/>
                <a:ea typeface="Roboto"/>
                <a:cs typeface="Roboto"/>
                <a:sym typeface="Roboto"/>
              </a:rPr>
              <a:t> </a:t>
            </a:r>
            <a:r>
              <a:rPr lang="cs-CZ" sz="3200"/>
              <a:t>je</a:t>
            </a:r>
            <a:r>
              <a:rPr lang="cs-CZ" sz="3200" b="0" i="0">
                <a:solidFill>
                  <a:srgbClr val="000000"/>
                </a:solidFill>
                <a:latin typeface="Roboto"/>
                <a:ea typeface="Roboto"/>
                <a:cs typeface="Roboto"/>
                <a:sym typeface="Roboto"/>
              </a:rPr>
              <a:t> </a:t>
            </a:r>
            <a:r>
              <a:rPr lang="cs-CZ" sz="3200"/>
              <a:t>toto</a:t>
            </a:r>
            <a:r>
              <a:rPr lang="cs-CZ" sz="3200" b="0" i="0">
                <a:solidFill>
                  <a:srgbClr val="000000"/>
                </a:solidFill>
                <a:latin typeface="Roboto"/>
                <a:ea typeface="Roboto"/>
                <a:cs typeface="Roboto"/>
                <a:sym typeface="Roboto"/>
              </a:rPr>
              <a:t> </a:t>
            </a:r>
            <a:r>
              <a:rPr lang="cs-CZ" sz="3200"/>
              <a:t>proroctvo</a:t>
            </a:r>
            <a:r>
              <a:rPr lang="cs-CZ" sz="3200" b="0" i="0">
                <a:solidFill>
                  <a:srgbClr val="000000"/>
                </a:solidFill>
                <a:latin typeface="Roboto"/>
                <a:ea typeface="Roboto"/>
                <a:cs typeface="Roboto"/>
                <a:sym typeface="Roboto"/>
              </a:rPr>
              <a:t> </a:t>
            </a:r>
            <a:r>
              <a:rPr lang="cs-CZ" sz="3200"/>
              <a:t>presné!</a:t>
            </a:r>
            <a:r>
              <a:rPr lang="cs-CZ" sz="3200" b="0" i="0">
                <a:solidFill>
                  <a:srgbClr val="000000"/>
                </a:solidFill>
                <a:latin typeface="Roboto"/>
                <a:ea typeface="Roboto"/>
                <a:cs typeface="Roboto"/>
                <a:sym typeface="Roboto"/>
              </a:rPr>
              <a:t> </a:t>
            </a:r>
            <a:r>
              <a:rPr lang="cs-CZ" sz="3200"/>
              <a:t>Rímski</a:t>
            </a:r>
            <a:r>
              <a:rPr lang="cs-CZ" sz="3200" b="0" i="0">
                <a:solidFill>
                  <a:srgbClr val="000000"/>
                </a:solidFill>
                <a:latin typeface="Roboto"/>
                <a:ea typeface="Roboto"/>
                <a:cs typeface="Roboto"/>
                <a:sym typeface="Roboto"/>
              </a:rPr>
              <a:t> </a:t>
            </a:r>
            <a:r>
              <a:rPr lang="cs-CZ" sz="3200"/>
              <a:t>vojaci,</a:t>
            </a:r>
            <a:r>
              <a:rPr lang="cs-CZ" sz="3200" b="0" i="0">
                <a:solidFill>
                  <a:srgbClr val="000000"/>
                </a:solidFill>
                <a:latin typeface="Roboto"/>
                <a:ea typeface="Roboto"/>
                <a:cs typeface="Roboto"/>
                <a:sym typeface="Roboto"/>
              </a:rPr>
              <a:t> </a:t>
            </a:r>
            <a:r>
              <a:rPr lang="cs-CZ" sz="3200"/>
              <a:t>ktorí</a:t>
            </a:r>
            <a:r>
              <a:rPr lang="cs-CZ" sz="3200" b="0" i="0">
                <a:solidFill>
                  <a:srgbClr val="000000"/>
                </a:solidFill>
                <a:latin typeface="Roboto"/>
                <a:ea typeface="Roboto"/>
                <a:cs typeface="Roboto"/>
                <a:sym typeface="Roboto"/>
              </a:rPr>
              <a:t> </a:t>
            </a:r>
            <a:r>
              <a:rPr lang="cs-CZ" sz="3200"/>
              <a:t>dohliadali</a:t>
            </a:r>
            <a:r>
              <a:rPr lang="cs-CZ" sz="3200" b="0" i="0">
                <a:solidFill>
                  <a:srgbClr val="000000"/>
                </a:solidFill>
                <a:latin typeface="Roboto"/>
                <a:ea typeface="Roboto"/>
                <a:cs typeface="Roboto"/>
                <a:sym typeface="Roboto"/>
              </a:rPr>
              <a:t> </a:t>
            </a:r>
            <a:r>
              <a:rPr lang="cs-CZ" sz="3200"/>
              <a:t>na</a:t>
            </a:r>
            <a:r>
              <a:rPr lang="cs-CZ" sz="3200" b="0" i="0">
                <a:solidFill>
                  <a:srgbClr val="000000"/>
                </a:solidFill>
                <a:latin typeface="Roboto"/>
                <a:ea typeface="Roboto"/>
                <a:cs typeface="Roboto"/>
                <a:sym typeface="Roboto"/>
              </a:rPr>
              <a:t> </a:t>
            </a:r>
            <a:r>
              <a:rPr lang="cs-CZ" sz="3200"/>
              <a:t>ukrižovanie,</a:t>
            </a:r>
            <a:r>
              <a:rPr lang="cs-CZ" sz="3200" b="0" i="0">
                <a:solidFill>
                  <a:srgbClr val="000000"/>
                </a:solidFill>
                <a:latin typeface="Roboto"/>
                <a:ea typeface="Roboto"/>
                <a:cs typeface="Roboto"/>
                <a:sym typeface="Roboto"/>
              </a:rPr>
              <a:t> </a:t>
            </a:r>
            <a:r>
              <a:rPr lang="cs-CZ" sz="3200"/>
              <a:t>pravdepodobne</a:t>
            </a:r>
            <a:r>
              <a:rPr lang="cs-CZ" sz="3200" b="0" i="0">
                <a:solidFill>
                  <a:srgbClr val="000000"/>
                </a:solidFill>
                <a:latin typeface="Roboto"/>
                <a:ea typeface="Roboto"/>
                <a:cs typeface="Roboto"/>
                <a:sym typeface="Roboto"/>
              </a:rPr>
              <a:t> </a:t>
            </a:r>
            <a:r>
              <a:rPr lang="cs-CZ" sz="3200"/>
              <a:t>netušili,</a:t>
            </a:r>
            <a:r>
              <a:rPr lang="cs-CZ" sz="3200" b="0" i="0">
                <a:solidFill>
                  <a:srgbClr val="000000"/>
                </a:solidFill>
                <a:latin typeface="Roboto"/>
                <a:ea typeface="Roboto"/>
                <a:cs typeface="Roboto"/>
                <a:sym typeface="Roboto"/>
              </a:rPr>
              <a:t> </a:t>
            </a:r>
            <a:r>
              <a:rPr lang="cs-CZ" sz="3200"/>
              <a:t>čo</a:t>
            </a:r>
            <a:r>
              <a:rPr lang="cs-CZ" sz="3200" b="0" i="0">
                <a:solidFill>
                  <a:srgbClr val="000000"/>
                </a:solidFill>
                <a:latin typeface="Roboto"/>
                <a:ea typeface="Roboto"/>
                <a:cs typeface="Roboto"/>
                <a:sym typeface="Roboto"/>
              </a:rPr>
              <a:t> </a:t>
            </a:r>
            <a:r>
              <a:rPr lang="cs-CZ" sz="3200"/>
              <a:t>Dávid</a:t>
            </a:r>
            <a:r>
              <a:rPr lang="cs-CZ" sz="3200" b="0" i="0">
                <a:solidFill>
                  <a:srgbClr val="000000"/>
                </a:solidFill>
                <a:latin typeface="Roboto"/>
                <a:ea typeface="Roboto"/>
                <a:cs typeface="Roboto"/>
                <a:sym typeface="Roboto"/>
              </a:rPr>
              <a:t> </a:t>
            </a:r>
            <a:r>
              <a:rPr lang="cs-CZ" sz="3200"/>
              <a:t>napísal,</a:t>
            </a:r>
            <a:r>
              <a:rPr lang="cs-CZ" sz="3200" b="0" i="0">
                <a:solidFill>
                  <a:srgbClr val="000000"/>
                </a:solidFill>
                <a:latin typeface="Roboto"/>
                <a:ea typeface="Roboto"/>
                <a:cs typeface="Roboto"/>
                <a:sym typeface="Roboto"/>
              </a:rPr>
              <a:t> </a:t>
            </a:r>
            <a:r>
              <a:rPr lang="cs-CZ" sz="3200"/>
              <a:t>ale</a:t>
            </a:r>
            <a:r>
              <a:rPr lang="cs-CZ" sz="3200" b="0" i="0">
                <a:solidFill>
                  <a:srgbClr val="000000"/>
                </a:solidFill>
                <a:latin typeface="Roboto"/>
                <a:ea typeface="Roboto"/>
                <a:cs typeface="Roboto"/>
                <a:sym typeface="Roboto"/>
              </a:rPr>
              <a:t> </a:t>
            </a:r>
            <a:r>
              <a:rPr lang="cs-CZ" sz="3200"/>
              <a:t>ich</a:t>
            </a:r>
            <a:r>
              <a:rPr lang="cs-CZ" sz="3200" b="0" i="0">
                <a:solidFill>
                  <a:srgbClr val="000000"/>
                </a:solidFill>
                <a:latin typeface="Roboto"/>
                <a:ea typeface="Roboto"/>
                <a:cs typeface="Roboto"/>
                <a:sym typeface="Roboto"/>
              </a:rPr>
              <a:t> </a:t>
            </a:r>
            <a:r>
              <a:rPr lang="cs-CZ" sz="3200"/>
              <a:t>čin</a:t>
            </a:r>
            <a:r>
              <a:rPr lang="cs-CZ" sz="3200" b="0" i="0">
                <a:solidFill>
                  <a:srgbClr val="000000"/>
                </a:solidFill>
                <a:latin typeface="Roboto"/>
                <a:ea typeface="Roboto"/>
                <a:cs typeface="Roboto"/>
                <a:sym typeface="Roboto"/>
              </a:rPr>
              <a:t> </a:t>
            </a:r>
            <a:r>
              <a:rPr lang="cs-CZ" sz="3200"/>
              <a:t>bol</a:t>
            </a:r>
            <a:r>
              <a:rPr lang="cs-CZ" sz="3200" b="0" i="0">
                <a:solidFill>
                  <a:srgbClr val="000000"/>
                </a:solidFill>
                <a:latin typeface="Roboto"/>
                <a:ea typeface="Roboto"/>
                <a:cs typeface="Roboto"/>
                <a:sym typeface="Roboto"/>
              </a:rPr>
              <a:t> </a:t>
            </a:r>
            <a:r>
              <a:rPr lang="cs-CZ" sz="3200"/>
              <a:t>presným</a:t>
            </a:r>
            <a:r>
              <a:rPr lang="cs-CZ" sz="3200" b="0" i="0">
                <a:solidFill>
                  <a:srgbClr val="000000"/>
                </a:solidFill>
                <a:latin typeface="Roboto"/>
                <a:ea typeface="Roboto"/>
                <a:cs typeface="Roboto"/>
                <a:sym typeface="Roboto"/>
              </a:rPr>
              <a:t> </a:t>
            </a:r>
            <a:r>
              <a:rPr lang="cs-CZ" sz="3200"/>
              <a:t>naplnením</a:t>
            </a:r>
            <a:r>
              <a:rPr lang="cs-CZ" sz="3200" b="0" i="0">
                <a:solidFill>
                  <a:srgbClr val="000000"/>
                </a:solidFill>
                <a:latin typeface="Roboto"/>
                <a:ea typeface="Roboto"/>
                <a:cs typeface="Roboto"/>
                <a:sym typeface="Roboto"/>
              </a:rPr>
              <a:t> </a:t>
            </a:r>
            <a:r>
              <a:rPr lang="cs-CZ" sz="3200"/>
              <a:t>proroctva.</a:t>
            </a:r>
            <a:endParaRPr sz="2000" b="0" strike="noStrike">
              <a:latin typeface="Arial"/>
              <a:ea typeface="Arial"/>
              <a:cs typeface="Arial"/>
              <a:sym typeface="Arial"/>
            </a:endParaRPr>
          </a:p>
        </p:txBody>
      </p:sp>
      <p:sp>
        <p:nvSpPr>
          <p:cNvPr id="368" name="Google Shape;368;p41: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dk1"/>
                </a:solidFill>
                <a:latin typeface="Times New Roman"/>
                <a:ea typeface="Times New Roman"/>
                <a:cs typeface="Times New Roman"/>
                <a:sym typeface="Times New Roman"/>
              </a:rPr>
              <a:t>41</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42: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75" name="Google Shape;375;p42: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cs-CZ" sz="2000" b="0" strike="noStrike">
                <a:latin typeface="Arial"/>
                <a:ea typeface="Arial"/>
                <a:cs typeface="Arial"/>
                <a:sym typeface="Arial"/>
              </a:rPr>
              <a:t>(Jan 19,23)</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0" lvl="0" indent="0" algn="l" rtl="0">
              <a:lnSpc>
                <a:spcPct val="100000"/>
              </a:lnSpc>
              <a:spcBef>
                <a:spcPts val="0"/>
              </a:spcBef>
              <a:spcAft>
                <a:spcPts val="0"/>
              </a:spcAft>
              <a:buNone/>
            </a:pPr>
            <a:r>
              <a:rPr lang="cs-CZ" sz="2000" b="1" strike="noStrike">
                <a:latin typeface="Source Sans Pro"/>
                <a:ea typeface="Source Sans Pro"/>
                <a:cs typeface="Source Sans Pro"/>
                <a:sym typeface="Source Sans Pro"/>
              </a:rPr>
              <a:t>„Keď vojaci Ježiša ukrižovali, vzali jeho vrchné rúcho a rozdelili ho na štyri časti…</a:t>
            </a:r>
            <a:endParaRPr/>
          </a:p>
          <a:p>
            <a:pPr marL="0" lvl="0" indent="0" algn="l" rtl="0">
              <a:lnSpc>
                <a:spcPct val="100000"/>
              </a:lnSpc>
              <a:spcBef>
                <a:spcPts val="0"/>
              </a:spcBef>
              <a:spcAft>
                <a:spcPts val="0"/>
              </a:spcAft>
              <a:buNone/>
            </a:pPr>
            <a:r>
              <a:rPr lang="cs-CZ" sz="2000" b="1" strike="noStrike">
                <a:latin typeface="Source Sans Pro"/>
                <a:ea typeface="Source Sans Pro"/>
                <a:cs typeface="Source Sans Pro"/>
                <a:sym typeface="Source Sans Pro"/>
              </a:rPr>
              <a:t>Vzali aj jeho spodný odev, ktorý však bol nezošívaný, ale odhora nadol vcelku utkaný.“</a:t>
            </a: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p:txBody>
      </p:sp>
      <p:sp>
        <p:nvSpPr>
          <p:cNvPr id="376" name="Google Shape;376;p42: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dk1"/>
                </a:solidFill>
                <a:latin typeface="Times New Roman"/>
                <a:ea typeface="Times New Roman"/>
                <a:cs typeface="Times New Roman"/>
                <a:sym typeface="Times New Roman"/>
              </a:rPr>
              <a:t>42</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43: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83" name="Google Shape;383;p43: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cs-CZ" sz="2000" b="0" strike="noStrike">
                <a:latin typeface="Arial"/>
                <a:ea typeface="Arial"/>
                <a:cs typeface="Arial"/>
                <a:sym typeface="Arial"/>
              </a:rPr>
              <a:t>(Jan 19,24)</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0" lvl="0" indent="0" algn="l" rtl="0">
              <a:lnSpc>
                <a:spcPct val="100000"/>
              </a:lnSpc>
              <a:spcBef>
                <a:spcPts val="0"/>
              </a:spcBef>
              <a:spcAft>
                <a:spcPts val="0"/>
              </a:spcAft>
              <a:buNone/>
            </a:pPr>
            <a:r>
              <a:rPr lang="cs-CZ" sz="2000" b="1" strike="noStrike">
                <a:latin typeface="Source Sans Pro"/>
                <a:ea typeface="Source Sans Pro"/>
                <a:cs typeface="Source Sans Pro"/>
                <a:sym typeface="Source Sans Pro"/>
              </a:rPr>
              <a:t>Preto si medzi sebou povedali: Netrhajme ho, ale losujme oň, čí bude!</a:t>
            </a:r>
            <a:endParaRPr/>
          </a:p>
          <a:p>
            <a:pPr marL="0" lvl="0" indent="0" algn="l" rtl="0">
              <a:lnSpc>
                <a:spcPct val="100000"/>
              </a:lnSpc>
              <a:spcBef>
                <a:spcPts val="0"/>
              </a:spcBef>
              <a:spcAft>
                <a:spcPts val="0"/>
              </a:spcAft>
              <a:buNone/>
            </a:pPr>
            <a:r>
              <a:rPr lang="cs-CZ" sz="2000" b="1" strike="noStrike">
                <a:latin typeface="Source Sans Pro"/>
                <a:ea typeface="Source Sans Pro"/>
                <a:cs typeface="Source Sans Pro"/>
                <a:sym typeface="Source Sans Pro"/>
              </a:rPr>
              <a:t>Tým sa naplnilo Písmo: Rozdelili si moje rúcho a o môj odev hodili lós.</a:t>
            </a:r>
            <a:r>
              <a:rPr lang="cs-CZ" sz="2000" b="1" strike="noStrike">
                <a:solidFill>
                  <a:srgbClr val="FFFFFF"/>
                </a:solidFill>
                <a:latin typeface="Source Sans Pro"/>
                <a:ea typeface="Source Sans Pro"/>
                <a:cs typeface="Source Sans Pro"/>
                <a:sym typeface="Source Sans Pro"/>
              </a:rPr>
              <a:t> </a:t>
            </a:r>
            <a:endParaRPr sz="2000" b="0" strike="noStrike">
              <a:latin typeface="Arial"/>
              <a:ea typeface="Arial"/>
              <a:cs typeface="Arial"/>
              <a:sym typeface="Arial"/>
            </a:endParaRPr>
          </a:p>
        </p:txBody>
      </p:sp>
      <p:sp>
        <p:nvSpPr>
          <p:cNvPr id="384" name="Google Shape;384;p43: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dk1"/>
                </a:solidFill>
                <a:latin typeface="Times New Roman"/>
                <a:ea typeface="Times New Roman"/>
                <a:cs typeface="Times New Roman"/>
                <a:sym typeface="Times New Roman"/>
              </a:rPr>
              <a:t>43</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44: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91" name="Google Shape;391;p44: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cs-CZ" sz="2000" b="0" strike="noStrike">
                <a:latin typeface="Arial"/>
                <a:ea typeface="Arial"/>
                <a:cs typeface="Arial"/>
                <a:sym typeface="Arial"/>
              </a:rPr>
              <a:t>Dokonce aj Ježišove slová, keď visel na kríži, boli žalmistom zaznamenané:</a:t>
            </a:r>
            <a:endParaRPr/>
          </a:p>
        </p:txBody>
      </p:sp>
      <p:sp>
        <p:nvSpPr>
          <p:cNvPr id="392" name="Google Shape;392;p44: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dk1"/>
                </a:solidFill>
                <a:latin typeface="Times New Roman"/>
                <a:ea typeface="Times New Roman"/>
                <a:cs typeface="Times New Roman"/>
                <a:sym typeface="Times New Roman"/>
              </a:rPr>
              <a:t>44</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45: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99" name="Google Shape;399;p45: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cs-CZ" sz="2000" b="0" strike="noStrike">
                <a:latin typeface="Arial"/>
                <a:ea typeface="Arial"/>
                <a:cs typeface="Arial"/>
                <a:sym typeface="Arial"/>
              </a:rPr>
              <a:t>(Žalmy 22,2)</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cs-CZ" sz="2000" b="0" strike="noStrike">
                <a:latin typeface="Arial"/>
                <a:ea typeface="Arial"/>
                <a:cs typeface="Arial"/>
                <a:sym typeface="Arial"/>
              </a:rPr>
              <a:t>„Bože můj, Bože můj, proč jsi mě opustil?“</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cs-CZ" sz="3200"/>
              <a:t>Porovnajme</a:t>
            </a:r>
            <a:r>
              <a:rPr lang="cs-CZ" sz="3200" b="0" i="0">
                <a:solidFill>
                  <a:srgbClr val="000000"/>
                </a:solidFill>
                <a:latin typeface="Roboto"/>
                <a:ea typeface="Roboto"/>
                <a:cs typeface="Roboto"/>
                <a:sym typeface="Roboto"/>
              </a:rPr>
              <a:t> </a:t>
            </a:r>
            <a:r>
              <a:rPr lang="cs-CZ" sz="3200"/>
              <a:t>tento</a:t>
            </a:r>
            <a:r>
              <a:rPr lang="cs-CZ" sz="3200" b="0" i="0">
                <a:solidFill>
                  <a:srgbClr val="000000"/>
                </a:solidFill>
                <a:latin typeface="Roboto"/>
                <a:ea typeface="Roboto"/>
                <a:cs typeface="Roboto"/>
                <a:sym typeface="Roboto"/>
              </a:rPr>
              <a:t> </a:t>
            </a:r>
            <a:r>
              <a:rPr lang="cs-CZ" sz="3200"/>
              <a:t>starozákonný</a:t>
            </a:r>
            <a:r>
              <a:rPr lang="cs-CZ" sz="3200" b="0" i="0">
                <a:solidFill>
                  <a:srgbClr val="000000"/>
                </a:solidFill>
                <a:latin typeface="Roboto"/>
                <a:ea typeface="Roboto"/>
                <a:cs typeface="Roboto"/>
                <a:sym typeface="Roboto"/>
              </a:rPr>
              <a:t> </a:t>
            </a:r>
            <a:r>
              <a:rPr lang="cs-CZ" sz="3200"/>
              <a:t>verš</a:t>
            </a:r>
            <a:r>
              <a:rPr lang="cs-CZ" sz="3200" b="0" i="0">
                <a:solidFill>
                  <a:srgbClr val="000000"/>
                </a:solidFill>
                <a:latin typeface="Roboto"/>
                <a:ea typeface="Roboto"/>
                <a:cs typeface="Roboto"/>
                <a:sym typeface="Roboto"/>
              </a:rPr>
              <a:t> </a:t>
            </a:r>
            <a:r>
              <a:rPr lang="cs-CZ" sz="3200"/>
              <a:t>s</a:t>
            </a:r>
            <a:r>
              <a:rPr lang="cs-CZ" sz="3200" b="0" i="0">
                <a:solidFill>
                  <a:srgbClr val="000000"/>
                </a:solidFill>
                <a:latin typeface="Roboto"/>
                <a:ea typeface="Roboto"/>
                <a:cs typeface="Roboto"/>
                <a:sym typeface="Roboto"/>
              </a:rPr>
              <a:t> </a:t>
            </a:r>
            <a:r>
              <a:rPr lang="cs-CZ" sz="3200"/>
              <a:t>Matúšom</a:t>
            </a:r>
            <a:r>
              <a:rPr lang="cs-CZ" sz="3200" b="0" i="0">
                <a:solidFill>
                  <a:srgbClr val="000000"/>
                </a:solidFill>
                <a:latin typeface="Roboto"/>
                <a:ea typeface="Roboto"/>
                <a:cs typeface="Roboto"/>
                <a:sym typeface="Roboto"/>
              </a:rPr>
              <a:t> </a:t>
            </a:r>
            <a:r>
              <a:rPr lang="cs-CZ" sz="3200"/>
              <a:t>27,46</a:t>
            </a:r>
            <a:r>
              <a:rPr lang="cs-CZ" sz="3200" b="0" i="0">
                <a:solidFill>
                  <a:srgbClr val="000000"/>
                </a:solidFill>
                <a:latin typeface="Roboto"/>
                <a:ea typeface="Roboto"/>
                <a:cs typeface="Roboto"/>
                <a:sym typeface="Roboto"/>
              </a:rPr>
              <a:t> </a:t>
            </a:r>
            <a:r>
              <a:rPr lang="cs-CZ" sz="3200"/>
              <a:t>a</a:t>
            </a:r>
            <a:r>
              <a:rPr lang="cs-CZ" sz="3200" b="0" i="0">
                <a:solidFill>
                  <a:srgbClr val="000000"/>
                </a:solidFill>
                <a:latin typeface="Roboto"/>
                <a:ea typeface="Roboto"/>
                <a:cs typeface="Roboto"/>
                <a:sym typeface="Roboto"/>
              </a:rPr>
              <a:t> </a:t>
            </a:r>
            <a:r>
              <a:rPr lang="cs-CZ" sz="3200"/>
              <a:t>zistíme,</a:t>
            </a:r>
            <a:r>
              <a:rPr lang="cs-CZ" sz="3200" b="0" i="0">
                <a:solidFill>
                  <a:srgbClr val="000000"/>
                </a:solidFill>
                <a:latin typeface="Roboto"/>
                <a:ea typeface="Roboto"/>
                <a:cs typeface="Roboto"/>
                <a:sym typeface="Roboto"/>
              </a:rPr>
              <a:t> </a:t>
            </a:r>
            <a:r>
              <a:rPr lang="cs-CZ" sz="3200"/>
              <a:t>že</a:t>
            </a:r>
            <a:r>
              <a:rPr lang="cs-CZ" sz="3200" b="0" i="0">
                <a:solidFill>
                  <a:srgbClr val="000000"/>
                </a:solidFill>
                <a:latin typeface="Roboto"/>
                <a:ea typeface="Roboto"/>
                <a:cs typeface="Roboto"/>
                <a:sym typeface="Roboto"/>
              </a:rPr>
              <a:t> </a:t>
            </a:r>
            <a:r>
              <a:rPr lang="cs-CZ" sz="3200"/>
              <a:t>práve</a:t>
            </a:r>
            <a:r>
              <a:rPr lang="cs-CZ" sz="3200" b="0" i="0">
                <a:solidFill>
                  <a:srgbClr val="000000"/>
                </a:solidFill>
                <a:latin typeface="Roboto"/>
                <a:ea typeface="Roboto"/>
                <a:cs typeface="Roboto"/>
                <a:sym typeface="Roboto"/>
              </a:rPr>
              <a:t> </a:t>
            </a:r>
            <a:r>
              <a:rPr lang="cs-CZ" sz="3200"/>
              <a:t>tieto</a:t>
            </a:r>
            <a:r>
              <a:rPr lang="cs-CZ" sz="3200" b="0" i="0">
                <a:solidFill>
                  <a:srgbClr val="000000"/>
                </a:solidFill>
                <a:latin typeface="Roboto"/>
                <a:ea typeface="Roboto"/>
                <a:cs typeface="Roboto"/>
                <a:sym typeface="Roboto"/>
              </a:rPr>
              <a:t> </a:t>
            </a:r>
            <a:r>
              <a:rPr lang="cs-CZ" sz="3200"/>
              <a:t>slová</a:t>
            </a:r>
            <a:r>
              <a:rPr lang="cs-CZ" sz="3200" b="0" i="0">
                <a:solidFill>
                  <a:srgbClr val="000000"/>
                </a:solidFill>
                <a:latin typeface="Roboto"/>
                <a:ea typeface="Roboto"/>
                <a:cs typeface="Roboto"/>
                <a:sym typeface="Roboto"/>
              </a:rPr>
              <a:t> </a:t>
            </a:r>
            <a:r>
              <a:rPr lang="cs-CZ" sz="3200"/>
              <a:t>Ježiš</a:t>
            </a:r>
            <a:r>
              <a:rPr lang="cs-CZ" sz="3200" b="0" i="0">
                <a:solidFill>
                  <a:srgbClr val="000000"/>
                </a:solidFill>
                <a:latin typeface="Roboto"/>
                <a:ea typeface="Roboto"/>
                <a:cs typeface="Roboto"/>
                <a:sym typeface="Roboto"/>
              </a:rPr>
              <a:t> </a:t>
            </a:r>
            <a:r>
              <a:rPr lang="cs-CZ" sz="3200"/>
              <a:t>pred</a:t>
            </a:r>
            <a:r>
              <a:rPr lang="cs-CZ" sz="3200" b="0" i="0">
                <a:solidFill>
                  <a:srgbClr val="000000"/>
                </a:solidFill>
                <a:latin typeface="Roboto"/>
                <a:ea typeface="Roboto"/>
                <a:cs typeface="Roboto"/>
                <a:sym typeface="Roboto"/>
              </a:rPr>
              <a:t> </a:t>
            </a:r>
            <a:r>
              <a:rPr lang="cs-CZ" sz="3200"/>
              <a:t>smrťou</a:t>
            </a:r>
            <a:r>
              <a:rPr lang="cs-CZ" sz="3200" b="0" i="0">
                <a:solidFill>
                  <a:srgbClr val="000000"/>
                </a:solidFill>
                <a:latin typeface="Roboto"/>
                <a:ea typeface="Roboto"/>
                <a:cs typeface="Roboto"/>
                <a:sym typeface="Roboto"/>
              </a:rPr>
              <a:t> </a:t>
            </a:r>
            <a:r>
              <a:rPr lang="cs-CZ" sz="3200"/>
              <a:t>prehovoril:</a:t>
            </a:r>
            <a:endParaRPr sz="2000" b="0" strike="noStrike">
              <a:latin typeface="Arial"/>
              <a:ea typeface="Arial"/>
              <a:cs typeface="Arial"/>
              <a:sym typeface="Arial"/>
            </a:endParaRPr>
          </a:p>
        </p:txBody>
      </p:sp>
      <p:sp>
        <p:nvSpPr>
          <p:cNvPr id="400" name="Google Shape;400;p45: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dk1"/>
                </a:solidFill>
                <a:latin typeface="Times New Roman"/>
                <a:ea typeface="Times New Roman"/>
                <a:cs typeface="Times New Roman"/>
                <a:sym typeface="Times New Roman"/>
              </a:rPr>
              <a:t>45</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46: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07" name="Google Shape;407;p46: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cs-CZ" sz="2000" b="0" strike="noStrike">
                <a:latin typeface="Arial"/>
                <a:ea typeface="Arial"/>
                <a:cs typeface="Arial"/>
                <a:sym typeface="Arial"/>
              </a:rPr>
              <a:t>(Matouš 27,46)</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cs-CZ" sz="3200" b="0" i="0">
                <a:solidFill>
                  <a:srgbClr val="050A30"/>
                </a:solidFill>
                <a:latin typeface="Source Sans Pro"/>
                <a:ea typeface="Source Sans Pro"/>
                <a:cs typeface="Source Sans Pro"/>
                <a:sym typeface="Source Sans Pro"/>
              </a:rPr>
              <a:t>Okolo tretej zvolal Ježiš mocným hlasom: </a:t>
            </a:r>
            <a:r>
              <a:rPr lang="cs-CZ" sz="3200"/>
              <a:t>„Éli, Éli, lema sabachthani?“, </a:t>
            </a:r>
            <a:r>
              <a:rPr lang="cs-CZ" sz="3200" b="0" i="0">
                <a:solidFill>
                  <a:srgbClr val="050A30"/>
                </a:solidFill>
                <a:latin typeface="Source Sans Pro"/>
                <a:ea typeface="Source Sans Pro"/>
                <a:cs typeface="Source Sans Pro"/>
                <a:sym typeface="Source Sans Pro"/>
              </a:rPr>
              <a:t>čo znamená: </a:t>
            </a:r>
            <a:r>
              <a:rPr lang="cs-CZ" sz="3200"/>
              <a:t>„Bože môj, Bože môj, prečo si ma opustil?“</a:t>
            </a: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cs-CZ" sz="3200"/>
              <a:t>Tieto</a:t>
            </a:r>
            <a:r>
              <a:rPr lang="cs-CZ" sz="3200" b="0" i="0">
                <a:solidFill>
                  <a:srgbClr val="000000"/>
                </a:solidFill>
                <a:latin typeface="Roboto"/>
                <a:ea typeface="Roboto"/>
                <a:cs typeface="Roboto"/>
                <a:sym typeface="Roboto"/>
              </a:rPr>
              <a:t> </a:t>
            </a:r>
            <a:r>
              <a:rPr lang="cs-CZ" sz="3200"/>
              <a:t>proroctvá</a:t>
            </a:r>
            <a:r>
              <a:rPr lang="cs-CZ" sz="3200" b="0" i="0">
                <a:solidFill>
                  <a:srgbClr val="000000"/>
                </a:solidFill>
                <a:latin typeface="Roboto"/>
                <a:ea typeface="Roboto"/>
                <a:cs typeface="Roboto"/>
                <a:sym typeface="Roboto"/>
              </a:rPr>
              <a:t> </a:t>
            </a:r>
            <a:r>
              <a:rPr lang="cs-CZ" sz="3200"/>
              <a:t>sú</a:t>
            </a:r>
            <a:r>
              <a:rPr lang="cs-CZ" sz="3200" b="0" i="0">
                <a:solidFill>
                  <a:srgbClr val="000000"/>
                </a:solidFill>
                <a:latin typeface="Roboto"/>
                <a:ea typeface="Roboto"/>
                <a:cs typeface="Roboto"/>
                <a:sym typeface="Roboto"/>
              </a:rPr>
              <a:t> </a:t>
            </a:r>
            <a:r>
              <a:rPr lang="cs-CZ" sz="3200"/>
              <a:t>prekvapivo</a:t>
            </a:r>
            <a:r>
              <a:rPr lang="cs-CZ" sz="3200" b="0" i="0">
                <a:solidFill>
                  <a:srgbClr val="000000"/>
                </a:solidFill>
                <a:latin typeface="Roboto"/>
                <a:ea typeface="Roboto"/>
                <a:cs typeface="Roboto"/>
                <a:sym typeface="Roboto"/>
              </a:rPr>
              <a:t> </a:t>
            </a:r>
            <a:r>
              <a:rPr lang="cs-CZ" sz="3200"/>
              <a:t>špecifické</a:t>
            </a:r>
            <a:r>
              <a:rPr lang="cs-CZ" sz="3200" b="0" i="0">
                <a:solidFill>
                  <a:srgbClr val="000000"/>
                </a:solidFill>
                <a:latin typeface="Roboto"/>
                <a:ea typeface="Roboto"/>
                <a:cs typeface="Roboto"/>
                <a:sym typeface="Roboto"/>
              </a:rPr>
              <a:t> </a:t>
            </a:r>
            <a:r>
              <a:rPr lang="cs-CZ" sz="3200"/>
              <a:t>a</a:t>
            </a:r>
            <a:r>
              <a:rPr lang="cs-CZ" sz="3200" b="0" i="0">
                <a:solidFill>
                  <a:srgbClr val="000000"/>
                </a:solidFill>
                <a:latin typeface="Roboto"/>
                <a:ea typeface="Roboto"/>
                <a:cs typeface="Roboto"/>
                <a:sym typeface="Roboto"/>
              </a:rPr>
              <a:t> </a:t>
            </a:r>
            <a:r>
              <a:rPr lang="cs-CZ" sz="3200"/>
              <a:t>predsa doslova</a:t>
            </a:r>
            <a:r>
              <a:rPr lang="cs-CZ" sz="3200" b="0" i="0">
                <a:solidFill>
                  <a:srgbClr val="000000"/>
                </a:solidFill>
                <a:latin typeface="Roboto"/>
                <a:ea typeface="Roboto"/>
                <a:cs typeface="Roboto"/>
                <a:sym typeface="Roboto"/>
              </a:rPr>
              <a:t> </a:t>
            </a:r>
            <a:r>
              <a:rPr lang="cs-CZ" sz="3200"/>
              <a:t>naplnené.</a:t>
            </a:r>
            <a:endParaRPr sz="2000" b="0" strike="noStrike">
              <a:latin typeface="Arial"/>
              <a:ea typeface="Arial"/>
              <a:cs typeface="Arial"/>
              <a:sym typeface="Arial"/>
            </a:endParaRPr>
          </a:p>
        </p:txBody>
      </p:sp>
      <p:sp>
        <p:nvSpPr>
          <p:cNvPr id="408" name="Google Shape;408;p46: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dk1"/>
                </a:solidFill>
                <a:latin typeface="Times New Roman"/>
                <a:ea typeface="Times New Roman"/>
                <a:cs typeface="Times New Roman"/>
                <a:sym typeface="Times New Roman"/>
              </a:rPr>
              <a:t>46</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47: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5" name="Google Shape;415;p47: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cs-CZ" sz="3200" b="0" i="0">
                <a:solidFill>
                  <a:srgbClr val="000000"/>
                </a:solidFill>
                <a:latin typeface="Roboto"/>
                <a:ea typeface="Roboto"/>
                <a:cs typeface="Roboto"/>
                <a:sym typeface="Roboto"/>
              </a:rPr>
              <a:t>Mnohé z týchto proroctiev sa nedali ľudskými silami ovplyvniť. Ježiš nemohol zariadiť, aby sa odohrali presne tak, ako boli predpovedané.</a:t>
            </a:r>
            <a:endParaRPr/>
          </a:p>
          <a:p>
            <a:pPr marL="0" lvl="0" indent="0" algn="l" rtl="0">
              <a:spcBef>
                <a:spcPts val="0"/>
              </a:spcBef>
              <a:spcAft>
                <a:spcPts val="0"/>
              </a:spcAft>
              <a:buNone/>
            </a:pPr>
            <a:r>
              <a:rPr lang="cs-CZ" sz="3200" b="0" i="0">
                <a:solidFill>
                  <a:srgbClr val="000000"/>
                </a:solidFill>
                <a:latin typeface="Roboto"/>
                <a:ea typeface="Roboto"/>
                <a:cs typeface="Roboto"/>
                <a:sym typeface="Roboto"/>
              </a:rPr>
              <a:t>Nemohol ovplyvniť miesto, kde sa narodí, spôsob svojho narodenia ani okolnosti týkajúce sa jeho smrti.</a:t>
            </a:r>
            <a:endParaRPr/>
          </a:p>
        </p:txBody>
      </p:sp>
      <p:sp>
        <p:nvSpPr>
          <p:cNvPr id="416" name="Google Shape;416;p47: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dk1"/>
                </a:solidFill>
                <a:latin typeface="Times New Roman"/>
                <a:ea typeface="Times New Roman"/>
                <a:cs typeface="Times New Roman"/>
                <a:sym typeface="Times New Roman"/>
              </a:rPr>
              <a:t>47</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48: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23" name="Google Shape;423;p48: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cs-CZ" sz="3200" b="0" i="0">
                <a:solidFill>
                  <a:srgbClr val="000000"/>
                </a:solidFill>
                <a:latin typeface="Roboto"/>
                <a:ea typeface="Roboto"/>
                <a:cs typeface="Roboto"/>
                <a:sym typeface="Roboto"/>
              </a:rPr>
              <a:t>Ježiš bol naozaj tým, čo tvrdil – Mesiášom. Bol Bohom v ľudskom tele.</a:t>
            </a:r>
            <a:endParaRPr/>
          </a:p>
          <a:p>
            <a:pPr marL="0" lvl="0" indent="0" algn="l" rtl="0">
              <a:spcBef>
                <a:spcPts val="0"/>
              </a:spcBef>
              <a:spcAft>
                <a:spcPts val="0"/>
              </a:spcAft>
              <a:buNone/>
            </a:pPr>
            <a:r>
              <a:rPr lang="cs-CZ" sz="3200" b="0" i="0">
                <a:solidFill>
                  <a:srgbClr val="000000"/>
                </a:solidFill>
                <a:latin typeface="Roboto"/>
                <a:ea typeface="Roboto"/>
                <a:cs typeface="Roboto"/>
                <a:sym typeface="Roboto"/>
              </a:rPr>
              <a:t>Keď visel na kríži, s rozdrásaným chrbtom  od bičovania, s klincami v rukách a nohách, s tŕňovou korunou, posmievaný a ponižovaný.</a:t>
            </a:r>
            <a:endParaRPr/>
          </a:p>
        </p:txBody>
      </p:sp>
      <p:sp>
        <p:nvSpPr>
          <p:cNvPr id="424" name="Google Shape;424;p48: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dk1"/>
                </a:solidFill>
                <a:latin typeface="Times New Roman"/>
                <a:ea typeface="Times New Roman"/>
                <a:cs typeface="Times New Roman"/>
                <a:sym typeface="Times New Roman"/>
              </a:rPr>
              <a:t>48</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49: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29" name="Google Shape;429;p49: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cs-CZ" sz="3200" b="0" i="0">
                <a:solidFill>
                  <a:srgbClr val="000000"/>
                </a:solidFill>
                <a:latin typeface="Roboto"/>
                <a:ea typeface="Roboto"/>
                <a:cs typeface="Roboto"/>
                <a:sym typeface="Roboto"/>
              </a:rPr>
              <a:t>Mohol jediným slovom prikázať anjelom, aby mu prišli na pomoc.</a:t>
            </a:r>
            <a:endParaRPr/>
          </a:p>
          <a:p>
            <a:pPr marL="0" lvl="0" indent="0" algn="l" rtl="0">
              <a:spcBef>
                <a:spcPts val="0"/>
              </a:spcBef>
              <a:spcAft>
                <a:spcPts val="0"/>
              </a:spcAft>
              <a:buNone/>
            </a:pPr>
            <a:r>
              <a:rPr lang="cs-CZ" sz="3200" b="0" i="0">
                <a:solidFill>
                  <a:srgbClr val="000000"/>
                </a:solidFill>
                <a:latin typeface="Roboto"/>
                <a:ea typeface="Roboto"/>
                <a:cs typeface="Roboto"/>
                <a:sym typeface="Roboto"/>
              </a:rPr>
              <a:t>Ale neurobil to. Mohol zachrániť seba – ale nemohol zachrániť seba aj nás zároveň! Boží Syn súhlasil, že bude visieť na kríži a vydá sám seba za naše spasenie.</a:t>
            </a:r>
            <a:endParaRPr/>
          </a:p>
          <a:p>
            <a:pPr marL="0" lvl="0" indent="0" algn="l" rtl="0">
              <a:spcBef>
                <a:spcPts val="0"/>
              </a:spcBef>
              <a:spcAft>
                <a:spcPts val="0"/>
              </a:spcAft>
              <a:buNone/>
            </a:pPr>
            <a:r>
              <a:rPr lang="cs-CZ" sz="3200" b="0" i="0">
                <a:solidFill>
                  <a:srgbClr val="000000"/>
                </a:solidFill>
                <a:latin typeface="Roboto"/>
                <a:ea typeface="Roboto"/>
                <a:cs typeface="Roboto"/>
                <a:sym typeface="Roboto"/>
              </a:rPr>
              <a:t>Prečo to urobil?</a:t>
            </a:r>
            <a:endParaRPr/>
          </a:p>
          <a:p>
            <a:pPr marL="0" lvl="0" indent="0" algn="l" rtl="0">
              <a:spcBef>
                <a:spcPts val="0"/>
              </a:spcBef>
              <a:spcAft>
                <a:spcPts val="0"/>
              </a:spcAft>
              <a:buNone/>
            </a:pPr>
            <a:r>
              <a:rPr lang="cs-CZ" sz="3200" b="0" i="0">
                <a:solidFill>
                  <a:srgbClr val="000000"/>
                </a:solidFill>
                <a:latin typeface="Roboto"/>
                <a:ea typeface="Roboto"/>
                <a:cs typeface="Roboto"/>
                <a:sym typeface="Roboto"/>
              </a:rPr>
              <a:t>Urobil to preto, lebo nás miloval. Miluje vás aj mňa. Keď sa pozrieme na kríž, jeho láska prestupuje naším pyšným srdcom. Vedie nás k tomu, aby sme chceli milovať Ježiša kvôli jeho úžasnej láske k nám.</a:t>
            </a:r>
            <a:endParaRPr/>
          </a:p>
          <a:p>
            <a:pPr marL="0" lvl="0" indent="0" algn="l" rtl="0">
              <a:spcBef>
                <a:spcPts val="0"/>
              </a:spcBef>
              <a:spcAft>
                <a:spcPts val="0"/>
              </a:spcAft>
              <a:buNone/>
            </a:pPr>
            <a:r>
              <a:rPr lang="cs-CZ" sz="3200" b="0" i="0">
                <a:solidFill>
                  <a:srgbClr val="000000"/>
                </a:solidFill>
                <a:latin typeface="Roboto"/>
                <a:ea typeface="Roboto"/>
                <a:cs typeface="Roboto"/>
                <a:sym typeface="Roboto"/>
              </a:rPr>
              <a:t>Urobil to, lebo to bol jediný spôsob, ako sme mohli byť zachránení, aby sme s ním žili večne. Biblia o jeho obeti hovorí:</a:t>
            </a:r>
            <a:endParaRPr/>
          </a:p>
        </p:txBody>
      </p:sp>
      <p:sp>
        <p:nvSpPr>
          <p:cNvPr id="430" name="Google Shape;430;p49: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dk1"/>
                </a:solidFill>
                <a:latin typeface="Times New Roman"/>
                <a:ea typeface="Times New Roman"/>
                <a:cs typeface="Times New Roman"/>
                <a:sym typeface="Times New Roman"/>
              </a:rPr>
              <a:t>49</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5: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2" name="Google Shape;92;p5: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cs-CZ" sz="3200" b="0">
                <a:solidFill>
                  <a:srgbClr val="000000"/>
                </a:solidFill>
              </a:rPr>
              <a:t>Ale jedno meno je nad všetky ostatné.</a:t>
            </a:r>
            <a:endParaRPr/>
          </a:p>
          <a:p>
            <a:pPr marL="0" lvl="0" indent="0" algn="l" rtl="0">
              <a:spcBef>
                <a:spcPts val="0"/>
              </a:spcBef>
              <a:spcAft>
                <a:spcPts val="0"/>
              </a:spcAft>
              <a:buNone/>
            </a:pPr>
            <a:r>
              <a:rPr lang="cs-CZ" sz="3200" b="0">
                <a:solidFill>
                  <a:srgbClr val="000000"/>
                </a:solidFill>
              </a:rPr>
              <a:t>To meno je Ježiš.</a:t>
            </a:r>
            <a:endParaRPr/>
          </a:p>
          <a:p>
            <a:pPr marL="0" lvl="0" indent="0" algn="l" rtl="0">
              <a:spcBef>
                <a:spcPts val="0"/>
              </a:spcBef>
              <a:spcAft>
                <a:spcPts val="0"/>
              </a:spcAft>
              <a:buNone/>
            </a:pPr>
            <a:r>
              <a:rPr lang="cs-CZ" sz="3200" b="0">
                <a:solidFill>
                  <a:srgbClr val="000000"/>
                </a:solidFill>
              </a:rPr>
              <a:t>„Ježiš“ je možno najslávnejšie a najznámejšie meno v dejinách.</a:t>
            </a:r>
            <a:endParaRPr/>
          </a:p>
          <a:p>
            <a:pPr marL="0" lvl="0" indent="0" algn="l" rtl="0">
              <a:spcBef>
                <a:spcPts val="0"/>
              </a:spcBef>
              <a:spcAft>
                <a:spcPts val="0"/>
              </a:spcAft>
              <a:buNone/>
            </a:pPr>
            <a:r>
              <a:rPr lang="cs-CZ" sz="3200" b="0">
                <a:solidFill>
                  <a:srgbClr val="000000"/>
                </a:solidFill>
              </a:rPr>
              <a:t>Ale jedna vec je to meno počuť, a druhá je vedieť, kto to naozaj je.</a:t>
            </a:r>
            <a:endParaRPr/>
          </a:p>
          <a:p>
            <a:pPr marL="0" lvl="0" indent="0" algn="l" rtl="0">
              <a:spcBef>
                <a:spcPts val="0"/>
              </a:spcBef>
              <a:spcAft>
                <a:spcPts val="0"/>
              </a:spcAft>
              <a:buNone/>
            </a:pPr>
            <a:r>
              <a:rPr lang="cs-CZ" sz="3200" b="0">
                <a:solidFill>
                  <a:srgbClr val="000000"/>
                </a:solidFill>
              </a:rPr>
              <a:t>Dnes večer by som vám rád predstavil historického a biblického Ježiša bližšie.</a:t>
            </a:r>
            <a:endParaRPr/>
          </a:p>
          <a:p>
            <a:pPr marL="0" lvl="0" indent="0" algn="l" rtl="0">
              <a:spcBef>
                <a:spcPts val="0"/>
              </a:spcBef>
              <a:spcAft>
                <a:spcPts val="0"/>
              </a:spcAft>
              <a:buNone/>
            </a:pPr>
            <a:r>
              <a:rPr lang="cs-CZ" sz="3200" b="0">
                <a:solidFill>
                  <a:srgbClr val="000000"/>
                </a:solidFill>
              </a:rPr>
              <a:t>Možno si poviete: Bol Ježiš naozaj tým, čo o ňom ľudia hovoria? Bol naozaj Božím Synom a Spasiteľom?</a:t>
            </a:r>
            <a:endParaRPr/>
          </a:p>
          <a:p>
            <a:pPr marL="0" lvl="0" indent="0" algn="l" rtl="0">
              <a:spcBef>
                <a:spcPts val="0"/>
              </a:spcBef>
              <a:spcAft>
                <a:spcPts val="0"/>
              </a:spcAft>
              <a:buNone/>
            </a:pPr>
            <a:r>
              <a:rPr lang="cs-CZ" sz="3200" b="0">
                <a:solidFill>
                  <a:srgbClr val="000000"/>
                </a:solidFill>
              </a:rPr>
              <a:t>Po hroznom sklamaní kvôli tomu, že bol ukrižovaný, si jeho dvaja nasledovníci kládli rovnakú otázku.</a:t>
            </a:r>
            <a:endParaRPr/>
          </a:p>
          <a:p>
            <a:pPr marL="0" lvl="0" indent="0" algn="l" rtl="0">
              <a:spcBef>
                <a:spcPts val="0"/>
              </a:spcBef>
              <a:spcAft>
                <a:spcPts val="0"/>
              </a:spcAft>
              <a:buNone/>
            </a:pPr>
            <a:br>
              <a:rPr lang="cs-CZ" sz="3200"/>
            </a:br>
            <a:endParaRPr sz="2000" b="0" strike="noStrike">
              <a:latin typeface="Arial"/>
              <a:ea typeface="Arial"/>
              <a:cs typeface="Arial"/>
              <a:sym typeface="Arial"/>
            </a:endParaRPr>
          </a:p>
        </p:txBody>
      </p:sp>
      <p:sp>
        <p:nvSpPr>
          <p:cNvPr id="93" name="Google Shape;93;p5: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dk1"/>
                </a:solidFill>
                <a:latin typeface="Times New Roman"/>
                <a:ea typeface="Times New Roman"/>
                <a:cs typeface="Times New Roman"/>
                <a:sym typeface="Times New Roman"/>
              </a:rPr>
              <a:t>5</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50: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35" name="Google Shape;435;p50: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cs-CZ" sz="2000" b="0" strike="noStrike">
                <a:latin typeface="Arial"/>
                <a:ea typeface="Arial"/>
                <a:cs typeface="Arial"/>
                <a:sym typeface="Arial"/>
              </a:rPr>
              <a:t>(Izajáš 53,3)</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cs-CZ" sz="2000" b="0" strike="noStrike">
                <a:latin typeface="Arial"/>
                <a:ea typeface="Arial"/>
                <a:cs typeface="Arial"/>
                <a:sym typeface="Arial"/>
              </a:rPr>
              <a:t>„</a:t>
            </a:r>
            <a:r>
              <a:rPr lang="cs-CZ" sz="3200" b="0" i="0">
                <a:solidFill>
                  <a:srgbClr val="050A30"/>
                </a:solidFill>
                <a:latin typeface="Source Sans Pro"/>
                <a:ea typeface="Source Sans Pro"/>
                <a:cs typeface="Source Sans Pro"/>
                <a:sym typeface="Source Sans Pro"/>
              </a:rPr>
              <a:t>Opovrhnutý a opustený ľuďmi, muž bolestí, ktorý poznal utrpenie, pred ktorým si zakrývajú tvár, opovrhnutý, a my sme si ho nevážili.</a:t>
            </a:r>
            <a:endParaRPr sz="2000" b="0" strike="noStrike">
              <a:latin typeface="Arial"/>
              <a:ea typeface="Arial"/>
              <a:cs typeface="Arial"/>
              <a:sym typeface="Arial"/>
            </a:endParaRPr>
          </a:p>
        </p:txBody>
      </p:sp>
      <p:sp>
        <p:nvSpPr>
          <p:cNvPr id="436" name="Google Shape;436;p50: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dk1"/>
                </a:solidFill>
                <a:latin typeface="Times New Roman"/>
                <a:ea typeface="Times New Roman"/>
                <a:cs typeface="Times New Roman"/>
                <a:sym typeface="Times New Roman"/>
              </a:rPr>
              <a:t>50</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51: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43" name="Google Shape;443;p51: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cs-CZ" sz="2000" b="0" strike="noStrike">
                <a:latin typeface="Arial"/>
                <a:ea typeface="Arial"/>
                <a:cs typeface="Arial"/>
                <a:sym typeface="Arial"/>
              </a:rPr>
              <a:t>(Izaiáš 53,5)</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cs-CZ" sz="3200" b="0" i="0">
                <a:solidFill>
                  <a:srgbClr val="050A30"/>
                </a:solidFill>
                <a:latin typeface="Source Sans Pro"/>
                <a:ea typeface="Source Sans Pro"/>
                <a:cs typeface="Source Sans Pro"/>
                <a:sym typeface="Source Sans Pro"/>
              </a:rPr>
              <a:t>On však bol prebodnutý za naše hriechy, zdrvený za naše neprávosti. Trest, ktorý nám priniesol pokoj, spočinul na ňom a pre jeho rany sa nám dostalo uzdravenie.</a:t>
            </a:r>
            <a:endParaRPr sz="2000" b="0" strike="noStrike">
              <a:latin typeface="Arial"/>
              <a:ea typeface="Arial"/>
              <a:cs typeface="Arial"/>
              <a:sym typeface="Arial"/>
            </a:endParaRPr>
          </a:p>
        </p:txBody>
      </p:sp>
      <p:sp>
        <p:nvSpPr>
          <p:cNvPr id="444" name="Google Shape;444;p51: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dk1"/>
                </a:solidFill>
                <a:latin typeface="Times New Roman"/>
                <a:ea typeface="Times New Roman"/>
                <a:cs typeface="Times New Roman"/>
                <a:sym typeface="Times New Roman"/>
              </a:rPr>
              <a:t>51</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52: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1" name="Google Shape;451;p52: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cs-CZ" sz="2000" b="0" strike="noStrike">
                <a:latin typeface="Arial"/>
                <a:ea typeface="Arial"/>
                <a:cs typeface="Arial"/>
                <a:sym typeface="Arial"/>
              </a:rPr>
              <a:t>(Izaiáš 53,6)</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cs-CZ" sz="3200" b="0" i="0">
                <a:solidFill>
                  <a:srgbClr val="050A30"/>
                </a:solidFill>
                <a:latin typeface="Source Sans Pro"/>
                <a:ea typeface="Source Sans Pro"/>
                <a:cs typeface="Source Sans Pro"/>
                <a:sym typeface="Source Sans Pro"/>
              </a:rPr>
              <a:t> Všetci sme blúdili ako ovce, každý išiel svojou cestou, ale Hospodin na neho uvalil neprávosti nás všetkých.</a:t>
            </a: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p:txBody>
      </p:sp>
      <p:sp>
        <p:nvSpPr>
          <p:cNvPr id="452" name="Google Shape;452;p52: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dk1"/>
                </a:solidFill>
                <a:latin typeface="Times New Roman"/>
                <a:ea typeface="Times New Roman"/>
                <a:cs typeface="Times New Roman"/>
                <a:sym typeface="Times New Roman"/>
              </a:rPr>
              <a:t>52</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53: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9" name="Google Shape;459;p53: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cs-CZ" sz="2000" b="0" strike="noStrike">
                <a:latin typeface="Arial"/>
                <a:ea typeface="Arial"/>
                <a:cs typeface="Arial"/>
                <a:sym typeface="Arial"/>
              </a:rPr>
              <a:t>(Izajáš 53,7)</a:t>
            </a:r>
            <a:endParaRPr/>
          </a:p>
          <a:p>
            <a:pPr marL="0" lvl="0" indent="0" algn="l" rtl="0">
              <a:lnSpc>
                <a:spcPct val="100000"/>
              </a:lnSpc>
              <a:spcBef>
                <a:spcPts val="0"/>
              </a:spcBef>
              <a:spcAft>
                <a:spcPts val="0"/>
              </a:spcAft>
              <a:buNone/>
            </a:pPr>
            <a:r>
              <a:rPr lang="cs-CZ" sz="2000" b="1" strike="noStrike">
                <a:latin typeface="Source Sans Pro"/>
                <a:ea typeface="Source Sans Pro"/>
                <a:cs typeface="Source Sans Pro"/>
                <a:sym typeface="Source Sans Pro"/>
              </a:rPr>
              <a:t>„Bol trápený …neotvoril ústa, ako baránok vedený na zabitie</a:t>
            </a:r>
            <a:r>
              <a:rPr lang="cs-CZ" sz="2000" b="1">
                <a:latin typeface="Source Sans Pro"/>
                <a:ea typeface="Source Sans Pro"/>
                <a:cs typeface="Source Sans Pro"/>
                <a:sym typeface="Source Sans Pro"/>
              </a:rPr>
              <a:t>…“</a:t>
            </a:r>
            <a:endParaRPr sz="2000" b="0" strike="noStrike">
              <a:latin typeface="Arial"/>
              <a:ea typeface="Arial"/>
              <a:cs typeface="Arial"/>
              <a:sym typeface="Arial"/>
            </a:endParaRPr>
          </a:p>
        </p:txBody>
      </p:sp>
      <p:sp>
        <p:nvSpPr>
          <p:cNvPr id="460" name="Google Shape;460;p53: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dk1"/>
                </a:solidFill>
                <a:latin typeface="Times New Roman"/>
                <a:ea typeface="Times New Roman"/>
                <a:cs typeface="Times New Roman"/>
                <a:sym typeface="Times New Roman"/>
              </a:rPr>
              <a:t>53</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54:notes"/>
          <p:cNvSpPr>
            <a:spLocks noGrp="1" noRot="1" noChangeAspect="1"/>
          </p:cNvSpPr>
          <p:nvPr>
            <p:ph type="sldImg" idx="2"/>
          </p:nvPr>
        </p:nvSpPr>
        <p:spPr>
          <a:xfrm>
            <a:off x="1143000" y="685800"/>
            <a:ext cx="4571640" cy="342864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67" name="Google Shape;467;p54: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cs-CZ" sz="2000" b="0" strike="noStrike">
                <a:latin typeface="Arial"/>
                <a:ea typeface="Arial"/>
                <a:cs typeface="Arial"/>
                <a:sym typeface="Arial"/>
              </a:rPr>
              <a:t>Zjevení 13,8 říká: „...v knize života, v knize toho zabitého Beránka.“</a:t>
            </a:r>
            <a:endParaRPr/>
          </a:p>
        </p:txBody>
      </p:sp>
      <p:sp>
        <p:nvSpPr>
          <p:cNvPr id="468" name="Google Shape;468;p54: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dk1"/>
                </a:solidFill>
                <a:latin typeface="Times New Roman"/>
                <a:ea typeface="Times New Roman"/>
                <a:cs typeface="Times New Roman"/>
                <a:sym typeface="Times New Roman"/>
              </a:rPr>
              <a:t>54</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55: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75" name="Google Shape;475;p55: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cs-CZ" sz="2000" b="0" strike="noStrike">
                <a:latin typeface="Arial"/>
                <a:ea typeface="Arial"/>
                <a:cs typeface="Arial"/>
                <a:sym typeface="Arial"/>
              </a:rPr>
              <a:t>(Zjavenie 5,8)</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0" lvl="0" indent="0" algn="l" rtl="0">
              <a:lnSpc>
                <a:spcPct val="100000"/>
              </a:lnSpc>
              <a:spcBef>
                <a:spcPts val="0"/>
              </a:spcBef>
              <a:spcAft>
                <a:spcPts val="0"/>
              </a:spcAft>
              <a:buNone/>
            </a:pPr>
            <a:r>
              <a:rPr lang="cs-CZ" sz="2000" b="1" strike="noStrike">
                <a:latin typeface="Source Sans Pro"/>
                <a:ea typeface="Source Sans Pro"/>
                <a:cs typeface="Source Sans Pro"/>
                <a:sym typeface="Source Sans Pro"/>
              </a:rPr>
              <a:t>„... štyri bytosti a dvadsaťštyri starších padlo pred Baránkom.“</a:t>
            </a:r>
            <a:endParaRPr sz="2000" b="0" strike="noStrike">
              <a:latin typeface="Arial"/>
              <a:ea typeface="Arial"/>
              <a:cs typeface="Arial"/>
              <a:sym typeface="Arial"/>
            </a:endParaRPr>
          </a:p>
        </p:txBody>
      </p:sp>
      <p:sp>
        <p:nvSpPr>
          <p:cNvPr id="476" name="Google Shape;476;p55: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dk1"/>
                </a:solidFill>
                <a:latin typeface="Times New Roman"/>
                <a:ea typeface="Times New Roman"/>
                <a:cs typeface="Times New Roman"/>
                <a:sym typeface="Times New Roman"/>
              </a:rPr>
              <a:t>55</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56: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83" name="Google Shape;483;p56: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cs-CZ" sz="2000" b="0" strike="noStrike">
                <a:latin typeface="Arial"/>
                <a:ea typeface="Arial"/>
                <a:cs typeface="Arial"/>
                <a:sym typeface="Arial"/>
              </a:rPr>
              <a:t>(Zjevení 5,12)</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cs-CZ" sz="2000" b="0" strike="noStrike">
                <a:latin typeface="Arial"/>
                <a:ea typeface="Arial"/>
                <a:cs typeface="Arial"/>
                <a:sym typeface="Arial"/>
              </a:rPr>
              <a:t>„Hoden jest Beránek, ten obětovaný...“</a:t>
            </a:r>
            <a:endParaRPr/>
          </a:p>
        </p:txBody>
      </p:sp>
      <p:sp>
        <p:nvSpPr>
          <p:cNvPr id="484" name="Google Shape;484;p56: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dk1"/>
                </a:solidFill>
                <a:latin typeface="Times New Roman"/>
                <a:ea typeface="Times New Roman"/>
                <a:cs typeface="Times New Roman"/>
                <a:sym typeface="Times New Roman"/>
              </a:rPr>
              <a:t>56</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p57: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91" name="Google Shape;491;p57: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cs-CZ" sz="2000" b="0" strike="noStrike">
                <a:latin typeface="Arial"/>
                <a:ea typeface="Arial"/>
                <a:cs typeface="Arial"/>
                <a:sym typeface="Arial"/>
              </a:rPr>
              <a:t>(Rimanom 6,23)</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0" lvl="0" indent="0" algn="l" rtl="0">
              <a:lnSpc>
                <a:spcPct val="100000"/>
              </a:lnSpc>
              <a:spcBef>
                <a:spcPts val="0"/>
              </a:spcBef>
              <a:spcAft>
                <a:spcPts val="0"/>
              </a:spcAft>
              <a:buNone/>
            </a:pPr>
            <a:r>
              <a:rPr lang="cs-CZ" sz="2000" b="1" strike="noStrike">
                <a:latin typeface="Source Sans Pro"/>
                <a:ea typeface="Source Sans Pro"/>
                <a:cs typeface="Source Sans Pro"/>
                <a:sym typeface="Source Sans Pro"/>
              </a:rPr>
              <a:t>„Mzdou hriechu je smrť...“</a:t>
            </a:r>
            <a:endParaRPr sz="2000" b="0" strike="noStrike">
              <a:latin typeface="Arial"/>
              <a:ea typeface="Arial"/>
              <a:cs typeface="Arial"/>
              <a:sym typeface="Arial"/>
            </a:endParaRPr>
          </a:p>
        </p:txBody>
      </p:sp>
      <p:sp>
        <p:nvSpPr>
          <p:cNvPr id="492" name="Google Shape;492;p57: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dk1"/>
                </a:solidFill>
                <a:latin typeface="Times New Roman"/>
                <a:ea typeface="Times New Roman"/>
                <a:cs typeface="Times New Roman"/>
                <a:sym typeface="Times New Roman"/>
              </a:rPr>
              <a:t>57</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58: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99" name="Google Shape;499;p58: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cs-CZ" sz="2000" b="0" strike="noStrike">
                <a:latin typeface="Arial"/>
                <a:ea typeface="Arial"/>
                <a:cs typeface="Arial"/>
                <a:sym typeface="Arial"/>
              </a:rPr>
              <a:t>(Rim 6,23)</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cs-CZ" sz="2000" b="0" strike="noStrike">
                <a:latin typeface="Arial"/>
                <a:ea typeface="Arial"/>
                <a:cs typeface="Arial"/>
                <a:sym typeface="Arial"/>
              </a:rPr>
              <a:t>„...</a:t>
            </a:r>
            <a:r>
              <a:rPr lang="cs-CZ" sz="3200" b="0" i="0">
                <a:solidFill>
                  <a:srgbClr val="050A30"/>
                </a:solidFill>
                <a:latin typeface="Source Sans Pro"/>
                <a:ea typeface="Source Sans Pro"/>
                <a:cs typeface="Source Sans Pro"/>
                <a:sym typeface="Source Sans Pro"/>
              </a:rPr>
              <a:t> darom Božej milosti je večný život v Ježišovi Kristovi, našom Pánovi.“</a:t>
            </a:r>
            <a:endParaRPr sz="2000" b="0" strike="noStrike">
              <a:latin typeface="Arial"/>
              <a:ea typeface="Arial"/>
              <a:cs typeface="Arial"/>
              <a:sym typeface="Arial"/>
            </a:endParaRPr>
          </a:p>
        </p:txBody>
      </p:sp>
      <p:sp>
        <p:nvSpPr>
          <p:cNvPr id="500" name="Google Shape;500;p58: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dk1"/>
                </a:solidFill>
                <a:latin typeface="Times New Roman"/>
                <a:ea typeface="Times New Roman"/>
                <a:cs typeface="Times New Roman"/>
                <a:sym typeface="Times New Roman"/>
              </a:rPr>
              <a:t>58</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59: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07" name="Google Shape;507;p59: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cs-CZ" sz="3200" b="0" i="0">
                <a:solidFill>
                  <a:srgbClr val="000000"/>
                </a:solidFill>
                <a:latin typeface="Roboto"/>
                <a:ea typeface="Roboto"/>
                <a:cs typeface="Roboto"/>
                <a:sym typeface="Roboto"/>
              </a:rPr>
              <a:t>Adama a Evu od Boha oddelil hriech. Boli vyhnaní zo záhrady Eden a nemohli už jesť zo stromu života.</a:t>
            </a:r>
            <a:endParaRPr/>
          </a:p>
          <a:p>
            <a:pPr marL="0" lvl="0" indent="0" algn="l" rtl="0">
              <a:spcBef>
                <a:spcPts val="0"/>
              </a:spcBef>
              <a:spcAft>
                <a:spcPts val="0"/>
              </a:spcAft>
              <a:buNone/>
            </a:pPr>
            <a:r>
              <a:rPr lang="cs-CZ" sz="3200" b="0" i="0">
                <a:solidFill>
                  <a:srgbClr val="000000"/>
                </a:solidFill>
                <a:latin typeface="Roboto"/>
                <a:ea typeface="Roboto"/>
                <a:cs typeface="Roboto"/>
                <a:sym typeface="Roboto"/>
              </a:rPr>
              <a:t>(Genesis 3,24)</a:t>
            </a:r>
            <a:endParaRPr/>
          </a:p>
          <a:p>
            <a:pPr marL="0" lvl="0" indent="0" algn="l" rtl="0">
              <a:spcBef>
                <a:spcPts val="0"/>
              </a:spcBef>
              <a:spcAft>
                <a:spcPts val="0"/>
              </a:spcAft>
              <a:buNone/>
            </a:pPr>
            <a:endParaRPr sz="3200" b="0" i="0">
              <a:solidFill>
                <a:srgbClr val="000000"/>
              </a:solidFill>
              <a:latin typeface="Roboto"/>
              <a:ea typeface="Roboto"/>
              <a:cs typeface="Roboto"/>
              <a:sym typeface="Roboto"/>
            </a:endParaRPr>
          </a:p>
          <a:p>
            <a:pPr marL="0" lvl="0" indent="0" algn="l" rtl="0">
              <a:spcBef>
                <a:spcPts val="0"/>
              </a:spcBef>
              <a:spcAft>
                <a:spcPts val="0"/>
              </a:spcAft>
              <a:buNone/>
            </a:pPr>
            <a:r>
              <a:rPr lang="cs-CZ" sz="3200" b="0" i="0">
                <a:latin typeface="Roboto"/>
                <a:ea typeface="Roboto"/>
                <a:cs typeface="Roboto"/>
                <a:sym typeface="Roboto"/>
              </a:rPr>
              <a:t>„</a:t>
            </a:r>
            <a:r>
              <a:rPr lang="cs-CZ" sz="3200" b="1" strike="noStrike">
                <a:latin typeface="Source Sans Pro"/>
                <a:ea typeface="Source Sans Pro"/>
                <a:cs typeface="Source Sans Pro"/>
                <a:sym typeface="Source Sans Pro"/>
              </a:rPr>
              <a:t>Odohnal človeka a na východ od záhrady Eden postavil cherubov a blýskavý plamenný meč, aby strážili cestu k stromu života</a:t>
            </a:r>
            <a:r>
              <a:rPr lang="cs-CZ" sz="3200" b="0" i="0">
                <a:latin typeface="Roboto"/>
                <a:ea typeface="Roboto"/>
                <a:cs typeface="Roboto"/>
                <a:sym typeface="Roboto"/>
              </a:rPr>
              <a:t>.“</a:t>
            </a:r>
            <a:endParaRPr/>
          </a:p>
          <a:p>
            <a:pPr marL="0" lvl="0" indent="0" algn="l" rtl="0">
              <a:spcBef>
                <a:spcPts val="0"/>
              </a:spcBef>
              <a:spcAft>
                <a:spcPts val="0"/>
              </a:spcAft>
              <a:buNone/>
            </a:pPr>
            <a:r>
              <a:rPr lang="cs-CZ" sz="3200" b="0" i="0">
                <a:solidFill>
                  <a:srgbClr val="000000"/>
                </a:solidFill>
                <a:latin typeface="Roboto"/>
                <a:ea typeface="Roboto"/>
                <a:cs typeface="Roboto"/>
                <a:sym typeface="Roboto"/>
              </a:rPr>
              <a:t>Ale aj napriek tomu Boh prvým ľuďom povedal o svojom pláne na ich záchranu.</a:t>
            </a:r>
            <a:endParaRPr/>
          </a:p>
        </p:txBody>
      </p:sp>
      <p:sp>
        <p:nvSpPr>
          <p:cNvPr id="508" name="Google Shape;508;p59: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dk1"/>
                </a:solidFill>
                <a:latin typeface="Times New Roman"/>
                <a:ea typeface="Times New Roman"/>
                <a:cs typeface="Times New Roman"/>
                <a:sym typeface="Times New Roman"/>
              </a:rPr>
              <a:t>59</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6: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8" name="Google Shape;98;p6: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cs-CZ" sz="3200" b="0">
                <a:solidFill>
                  <a:srgbClr val="000000"/>
                </a:solidFill>
              </a:rPr>
              <a:t>Namiesto toho, aby sa stal v Jeruzaleme kráľom a vyhnal Rimanov, ako dúfali, bol Ježiš ukrižovaný.</a:t>
            </a:r>
            <a:endParaRPr/>
          </a:p>
          <a:p>
            <a:pPr marL="0" lvl="0" indent="0" algn="l" rtl="0">
              <a:spcBef>
                <a:spcPts val="0"/>
              </a:spcBef>
              <a:spcAft>
                <a:spcPts val="0"/>
              </a:spcAft>
              <a:buNone/>
            </a:pPr>
            <a:r>
              <a:rPr lang="cs-CZ" sz="3200" b="0">
                <a:solidFill>
                  <a:srgbClr val="000000"/>
                </a:solidFill>
              </a:rPr>
              <a:t>Boli sklamaní a prišli o svoje ilúzie. Keď potom klopýtali späť z Jeruzalema do Emaus, vzkriesený Ježiš sa k nim pridal a kráčal s nimi.</a:t>
            </a:r>
            <a:endParaRPr/>
          </a:p>
          <a:p>
            <a:pPr marL="0" lvl="0" indent="0" algn="l" rtl="0">
              <a:spcBef>
                <a:spcPts val="0"/>
              </a:spcBef>
              <a:spcAft>
                <a:spcPts val="0"/>
              </a:spcAft>
              <a:buNone/>
            </a:pPr>
            <a:r>
              <a:rPr lang="cs-CZ" sz="3200" b="0">
                <a:solidFill>
                  <a:srgbClr val="000000"/>
                </a:solidFill>
              </a:rPr>
              <a:t>Vysvetľoval im proroctvá, ako sa naplnili – vrátane udalostí, ktoré im priniesli sklamanie v minulých dňoch.</a:t>
            </a:r>
            <a:endParaRPr/>
          </a:p>
          <a:p>
            <a:pPr marL="0" lvl="0" indent="0" algn="l" rtl="0">
              <a:spcBef>
                <a:spcPts val="0"/>
              </a:spcBef>
              <a:spcAft>
                <a:spcPts val="0"/>
              </a:spcAft>
              <a:buNone/>
            </a:pPr>
            <a:br>
              <a:rPr lang="cs-CZ" sz="3200"/>
            </a:br>
            <a:endParaRPr sz="2000" b="0" strike="noStrike">
              <a:latin typeface="Arial"/>
              <a:ea typeface="Arial"/>
              <a:cs typeface="Arial"/>
              <a:sym typeface="Arial"/>
            </a:endParaRPr>
          </a:p>
        </p:txBody>
      </p:sp>
      <p:sp>
        <p:nvSpPr>
          <p:cNvPr id="99" name="Google Shape;99;p6: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dk1"/>
                </a:solidFill>
                <a:latin typeface="Times New Roman"/>
                <a:ea typeface="Times New Roman"/>
                <a:cs typeface="Times New Roman"/>
                <a:sym typeface="Times New Roman"/>
              </a:rPr>
              <a:t>6</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60: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15" name="Google Shape;515;p60: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cs-CZ" sz="2000" b="0" strike="noStrike">
                <a:latin typeface="Arial"/>
                <a:ea typeface="Arial"/>
                <a:cs typeface="Arial"/>
                <a:sym typeface="Arial"/>
              </a:rPr>
              <a:t>(Genesis 3,15)</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cs-CZ" sz="3200" b="0" i="0">
                <a:solidFill>
                  <a:srgbClr val="050A30"/>
                </a:solidFill>
                <a:latin typeface="Source Sans Pro"/>
                <a:ea typeface="Source Sans Pro"/>
                <a:cs typeface="Source Sans Pro"/>
                <a:sym typeface="Source Sans Pro"/>
              </a:rPr>
              <a:t>Nepriateľstvo ustanovujem medzi tebou a ženou, medzi tvojím potomstvom a jej potomstvom; ono ti rozšliape hlavu, ty mu však zraníš pätu!</a:t>
            </a:r>
            <a:endParaRPr sz="2000" b="0" strike="noStrike">
              <a:latin typeface="Arial"/>
              <a:ea typeface="Arial"/>
              <a:cs typeface="Arial"/>
              <a:sym typeface="Arial"/>
            </a:endParaRPr>
          </a:p>
        </p:txBody>
      </p:sp>
      <p:sp>
        <p:nvSpPr>
          <p:cNvPr id="516" name="Google Shape;516;p60: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dk1"/>
                </a:solidFill>
                <a:latin typeface="Times New Roman"/>
                <a:ea typeface="Times New Roman"/>
                <a:cs typeface="Times New Roman"/>
                <a:sym typeface="Times New Roman"/>
              </a:rPr>
              <a:t>60</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61: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23" name="Google Shape;523;p61: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marR="0" lvl="0" indent="-216000" algn="l" rtl="0">
              <a:lnSpc>
                <a:spcPct val="100000"/>
              </a:lnSpc>
              <a:spcBef>
                <a:spcPts val="0"/>
              </a:spcBef>
              <a:spcAft>
                <a:spcPts val="0"/>
              </a:spcAft>
              <a:buClr>
                <a:srgbClr val="FFFFFF"/>
              </a:buClr>
              <a:buSzPts val="2000"/>
              <a:buFont typeface="Source Sans Pro"/>
              <a:buNone/>
            </a:pPr>
            <a:r>
              <a:rPr lang="cs-CZ" sz="2000">
                <a:solidFill>
                  <a:srgbClr val="FFFFFF"/>
                </a:solidFill>
                <a:latin typeface="Source Sans Pro"/>
                <a:ea typeface="Source Sans Pro"/>
                <a:cs typeface="Source Sans Pro"/>
                <a:sym typeface="Source Sans Pro"/>
              </a:rPr>
              <a:t>Č</a:t>
            </a:r>
            <a:r>
              <a:rPr lang="cs-CZ" sz="2000" b="0" strike="noStrike">
                <a:solidFill>
                  <a:srgbClr val="FFFFFF"/>
                </a:solidFill>
                <a:latin typeface="Source Sans Pro"/>
                <a:ea typeface="Source Sans Pro"/>
                <a:cs typeface="Source Sans Pro"/>
                <a:sym typeface="Source Sans Pro"/>
              </a:rPr>
              <a:t>O ZNAMENÁ</a:t>
            </a:r>
            <a:r>
              <a:rPr lang="cs-CZ" sz="3200" b="0" strike="noStrike">
                <a:solidFill>
                  <a:srgbClr val="FFFFFF"/>
                </a:solidFill>
                <a:latin typeface="Source Sans Pro"/>
                <a:ea typeface="Source Sans Pro"/>
                <a:cs typeface="Source Sans Pro"/>
                <a:sym typeface="Source Sans Pro"/>
              </a:rPr>
              <a:t> </a:t>
            </a:r>
            <a:r>
              <a:rPr lang="cs-CZ" sz="2000" b="1" strike="noStrike">
                <a:solidFill>
                  <a:srgbClr val="FFFFFF"/>
                </a:solidFill>
                <a:latin typeface="Source Sans Pro"/>
                <a:ea typeface="Source Sans Pro"/>
                <a:cs typeface="Source Sans Pro"/>
                <a:sym typeface="Source Sans Pro"/>
              </a:rPr>
              <a:t>ROZDRTIŤ? </a:t>
            </a: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cs-CZ" sz="2000" b="0" strike="noStrike">
                <a:latin typeface="Arial"/>
                <a:ea typeface="Arial"/>
                <a:cs typeface="Arial"/>
                <a:sym typeface="Arial"/>
              </a:rPr>
              <a:t>Kristus bude vítězem nad Satanem.</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cs-CZ" sz="3200"/>
              <a:t>Boh</a:t>
            </a:r>
            <a:r>
              <a:rPr lang="cs-CZ" sz="3200" b="0" i="0">
                <a:solidFill>
                  <a:srgbClr val="000000"/>
                </a:solidFill>
                <a:latin typeface="Roboto"/>
                <a:ea typeface="Roboto"/>
                <a:cs typeface="Roboto"/>
                <a:sym typeface="Roboto"/>
              </a:rPr>
              <a:t> </a:t>
            </a:r>
            <a:r>
              <a:rPr lang="cs-CZ" sz="3200"/>
              <a:t>vyzval</a:t>
            </a:r>
            <a:r>
              <a:rPr lang="cs-CZ" sz="3200" b="0" i="0">
                <a:solidFill>
                  <a:srgbClr val="000000"/>
                </a:solidFill>
                <a:latin typeface="Roboto"/>
                <a:ea typeface="Roboto"/>
                <a:cs typeface="Roboto"/>
                <a:sym typeface="Roboto"/>
              </a:rPr>
              <a:t> </a:t>
            </a:r>
            <a:r>
              <a:rPr lang="cs-CZ" sz="3200"/>
              <a:t>svoj</a:t>
            </a:r>
            <a:r>
              <a:rPr lang="cs-CZ" sz="3200" b="0" i="0">
                <a:solidFill>
                  <a:srgbClr val="000000"/>
                </a:solidFill>
                <a:latin typeface="Roboto"/>
                <a:ea typeface="Roboto"/>
                <a:cs typeface="Roboto"/>
                <a:sym typeface="Roboto"/>
              </a:rPr>
              <a:t> </a:t>
            </a:r>
            <a:r>
              <a:rPr lang="cs-CZ" sz="3200"/>
              <a:t>ľud,</a:t>
            </a:r>
            <a:r>
              <a:rPr lang="cs-CZ" sz="3200" b="0" i="0">
                <a:solidFill>
                  <a:srgbClr val="000000"/>
                </a:solidFill>
                <a:latin typeface="Roboto"/>
                <a:ea typeface="Roboto"/>
                <a:cs typeface="Roboto"/>
                <a:sym typeface="Roboto"/>
              </a:rPr>
              <a:t> </a:t>
            </a:r>
            <a:r>
              <a:rPr lang="cs-CZ" sz="3200"/>
              <a:t>aby</a:t>
            </a:r>
            <a:r>
              <a:rPr lang="cs-CZ" sz="3200" b="0" i="0">
                <a:solidFill>
                  <a:srgbClr val="000000"/>
                </a:solidFill>
                <a:latin typeface="Roboto"/>
                <a:ea typeface="Roboto"/>
                <a:cs typeface="Roboto"/>
                <a:sym typeface="Roboto"/>
              </a:rPr>
              <a:t> </a:t>
            </a:r>
            <a:r>
              <a:rPr lang="cs-CZ" sz="3200"/>
              <a:t>obetovali</a:t>
            </a:r>
            <a:r>
              <a:rPr lang="cs-CZ" sz="3200" b="0" i="0">
                <a:solidFill>
                  <a:srgbClr val="000000"/>
                </a:solidFill>
                <a:latin typeface="Roboto"/>
                <a:ea typeface="Roboto"/>
                <a:cs typeface="Roboto"/>
                <a:sym typeface="Roboto"/>
              </a:rPr>
              <a:t> </a:t>
            </a:r>
            <a:r>
              <a:rPr lang="cs-CZ" sz="3200"/>
              <a:t>ako</a:t>
            </a:r>
            <a:r>
              <a:rPr lang="cs-CZ" sz="3200" b="0" i="0">
                <a:solidFill>
                  <a:srgbClr val="000000"/>
                </a:solidFill>
                <a:latin typeface="Roboto"/>
                <a:ea typeface="Roboto"/>
                <a:cs typeface="Roboto"/>
                <a:sym typeface="Roboto"/>
              </a:rPr>
              <a:t> </a:t>
            </a:r>
            <a:r>
              <a:rPr lang="cs-CZ" sz="3200"/>
              <a:t>obeť</a:t>
            </a:r>
            <a:r>
              <a:rPr lang="cs-CZ" sz="3200" b="0" i="0">
                <a:solidFill>
                  <a:srgbClr val="000000"/>
                </a:solidFill>
                <a:latin typeface="Roboto"/>
                <a:ea typeface="Roboto"/>
                <a:cs typeface="Roboto"/>
                <a:sym typeface="Roboto"/>
              </a:rPr>
              <a:t> </a:t>
            </a:r>
            <a:r>
              <a:rPr lang="cs-CZ" sz="3200"/>
              <a:t>za</a:t>
            </a:r>
            <a:r>
              <a:rPr lang="cs-CZ" sz="3200" b="0" i="0">
                <a:solidFill>
                  <a:srgbClr val="000000"/>
                </a:solidFill>
                <a:latin typeface="Roboto"/>
                <a:ea typeface="Roboto"/>
                <a:cs typeface="Roboto"/>
                <a:sym typeface="Roboto"/>
              </a:rPr>
              <a:t> </a:t>
            </a:r>
            <a:r>
              <a:rPr lang="cs-CZ" sz="3200"/>
              <a:t>hriech</a:t>
            </a:r>
            <a:r>
              <a:rPr lang="cs-CZ" sz="3200" b="0" i="0">
                <a:solidFill>
                  <a:srgbClr val="000000"/>
                </a:solidFill>
                <a:latin typeface="Roboto"/>
                <a:ea typeface="Roboto"/>
                <a:cs typeface="Roboto"/>
                <a:sym typeface="Roboto"/>
              </a:rPr>
              <a:t> </a:t>
            </a:r>
            <a:r>
              <a:rPr lang="cs-CZ" sz="3200"/>
              <a:t>baránka,</a:t>
            </a:r>
            <a:r>
              <a:rPr lang="cs-CZ" sz="3200" b="0" i="0">
                <a:solidFill>
                  <a:srgbClr val="000000"/>
                </a:solidFill>
                <a:latin typeface="Roboto"/>
                <a:ea typeface="Roboto"/>
                <a:cs typeface="Roboto"/>
                <a:sym typeface="Roboto"/>
              </a:rPr>
              <a:t> </a:t>
            </a:r>
            <a:r>
              <a:rPr lang="cs-CZ" sz="3200"/>
              <a:t>a</a:t>
            </a:r>
            <a:r>
              <a:rPr lang="cs-CZ" sz="3200" b="0" i="0">
                <a:solidFill>
                  <a:srgbClr val="000000"/>
                </a:solidFill>
                <a:latin typeface="Roboto"/>
                <a:ea typeface="Roboto"/>
                <a:cs typeface="Roboto"/>
                <a:sym typeface="Roboto"/>
              </a:rPr>
              <a:t> </a:t>
            </a:r>
            <a:r>
              <a:rPr lang="cs-CZ" sz="3200"/>
              <a:t>pripomenuli</a:t>
            </a:r>
            <a:r>
              <a:rPr lang="cs-CZ" sz="3200" b="0" i="0">
                <a:solidFill>
                  <a:srgbClr val="000000"/>
                </a:solidFill>
                <a:latin typeface="Roboto"/>
                <a:ea typeface="Roboto"/>
                <a:cs typeface="Roboto"/>
                <a:sym typeface="Roboto"/>
              </a:rPr>
              <a:t> </a:t>
            </a:r>
            <a:r>
              <a:rPr lang="cs-CZ" sz="3200"/>
              <a:t>si</a:t>
            </a:r>
            <a:r>
              <a:rPr lang="cs-CZ" sz="3200" b="0" i="0">
                <a:solidFill>
                  <a:srgbClr val="000000"/>
                </a:solidFill>
                <a:latin typeface="Roboto"/>
                <a:ea typeface="Roboto"/>
                <a:cs typeface="Roboto"/>
                <a:sym typeface="Roboto"/>
              </a:rPr>
              <a:t> </a:t>
            </a:r>
            <a:r>
              <a:rPr lang="cs-CZ" sz="3200"/>
              <a:t>potom,</a:t>
            </a:r>
            <a:r>
              <a:rPr lang="cs-CZ" sz="3200" b="0" i="0">
                <a:solidFill>
                  <a:srgbClr val="000000"/>
                </a:solidFill>
                <a:latin typeface="Roboto"/>
                <a:ea typeface="Roboto"/>
                <a:cs typeface="Roboto"/>
                <a:sym typeface="Roboto"/>
              </a:rPr>
              <a:t> </a:t>
            </a:r>
            <a:r>
              <a:rPr lang="cs-CZ" sz="3200"/>
              <a:t>že</a:t>
            </a:r>
            <a:r>
              <a:rPr lang="cs-CZ" sz="3200" b="0" i="0">
                <a:solidFill>
                  <a:srgbClr val="000000"/>
                </a:solidFill>
                <a:latin typeface="Roboto"/>
                <a:ea typeface="Roboto"/>
                <a:cs typeface="Roboto"/>
                <a:sym typeface="Roboto"/>
              </a:rPr>
              <a:t> </a:t>
            </a:r>
            <a:r>
              <a:rPr lang="cs-CZ" sz="3200"/>
              <a:t>nevinný</a:t>
            </a:r>
            <a:r>
              <a:rPr lang="cs-CZ" sz="3200" b="0" i="0">
                <a:solidFill>
                  <a:srgbClr val="000000"/>
                </a:solidFill>
                <a:latin typeface="Roboto"/>
                <a:ea typeface="Roboto"/>
                <a:cs typeface="Roboto"/>
                <a:sym typeface="Roboto"/>
              </a:rPr>
              <a:t> </a:t>
            </a:r>
            <a:r>
              <a:rPr lang="cs-CZ" sz="3200"/>
              <a:t>Beránek,</a:t>
            </a:r>
            <a:r>
              <a:rPr lang="cs-CZ" sz="3200" b="0" i="0">
                <a:solidFill>
                  <a:srgbClr val="000000"/>
                </a:solidFill>
                <a:latin typeface="Roboto"/>
                <a:ea typeface="Roboto"/>
                <a:cs typeface="Roboto"/>
                <a:sym typeface="Roboto"/>
              </a:rPr>
              <a:t> </a:t>
            </a:r>
            <a:r>
              <a:rPr lang="cs-CZ" sz="3200"/>
              <a:t>Syn</a:t>
            </a:r>
            <a:r>
              <a:rPr lang="cs-CZ" sz="3200" b="0" i="0">
                <a:solidFill>
                  <a:srgbClr val="000000"/>
                </a:solidFill>
                <a:latin typeface="Roboto"/>
                <a:ea typeface="Roboto"/>
                <a:cs typeface="Roboto"/>
                <a:sym typeface="Roboto"/>
              </a:rPr>
              <a:t> </a:t>
            </a:r>
            <a:r>
              <a:rPr lang="cs-CZ" sz="3200"/>
              <a:t>Boží,</a:t>
            </a:r>
            <a:r>
              <a:rPr lang="cs-CZ" sz="3200" b="0" i="0">
                <a:solidFill>
                  <a:srgbClr val="000000"/>
                </a:solidFill>
                <a:latin typeface="Roboto"/>
                <a:ea typeface="Roboto"/>
                <a:cs typeface="Roboto"/>
                <a:sym typeface="Roboto"/>
              </a:rPr>
              <a:t> </a:t>
            </a:r>
            <a:r>
              <a:rPr lang="cs-CZ" sz="3200"/>
              <a:t>zomrie</a:t>
            </a:r>
            <a:r>
              <a:rPr lang="cs-CZ" sz="3200" b="0" i="0">
                <a:solidFill>
                  <a:srgbClr val="000000"/>
                </a:solidFill>
                <a:latin typeface="Roboto"/>
                <a:ea typeface="Roboto"/>
                <a:cs typeface="Roboto"/>
                <a:sym typeface="Roboto"/>
              </a:rPr>
              <a:t> </a:t>
            </a:r>
            <a:r>
              <a:rPr lang="cs-CZ" sz="3200"/>
              <a:t>jedného</a:t>
            </a:r>
            <a:r>
              <a:rPr lang="cs-CZ" sz="3200" b="0" i="0">
                <a:solidFill>
                  <a:srgbClr val="000000"/>
                </a:solidFill>
                <a:latin typeface="Roboto"/>
                <a:ea typeface="Roboto"/>
                <a:cs typeface="Roboto"/>
                <a:sym typeface="Roboto"/>
              </a:rPr>
              <a:t> </a:t>
            </a:r>
            <a:r>
              <a:rPr lang="cs-CZ" sz="3200"/>
              <a:t>dňa</a:t>
            </a:r>
            <a:r>
              <a:rPr lang="cs-CZ" sz="3200" b="0" i="0">
                <a:solidFill>
                  <a:srgbClr val="000000"/>
                </a:solidFill>
                <a:latin typeface="Roboto"/>
                <a:ea typeface="Roboto"/>
                <a:cs typeface="Roboto"/>
                <a:sym typeface="Roboto"/>
              </a:rPr>
              <a:t> </a:t>
            </a:r>
            <a:r>
              <a:rPr lang="cs-CZ" sz="3200"/>
              <a:t>za</a:t>
            </a:r>
            <a:r>
              <a:rPr lang="cs-CZ" sz="3200" b="0" i="0">
                <a:solidFill>
                  <a:srgbClr val="000000"/>
                </a:solidFill>
                <a:latin typeface="Roboto"/>
                <a:ea typeface="Roboto"/>
                <a:cs typeface="Roboto"/>
                <a:sym typeface="Roboto"/>
              </a:rPr>
              <a:t> </a:t>
            </a:r>
            <a:r>
              <a:rPr lang="cs-CZ" sz="3200"/>
              <a:t>ich</a:t>
            </a:r>
            <a:r>
              <a:rPr lang="cs-CZ" sz="3200" b="0" i="0">
                <a:solidFill>
                  <a:srgbClr val="000000"/>
                </a:solidFill>
                <a:latin typeface="Roboto"/>
                <a:ea typeface="Roboto"/>
                <a:cs typeface="Roboto"/>
                <a:sym typeface="Roboto"/>
              </a:rPr>
              <a:t> </a:t>
            </a:r>
            <a:r>
              <a:rPr lang="cs-CZ" sz="3200"/>
              <a:t>hriechy.</a:t>
            </a:r>
            <a:endParaRPr sz="2000" b="0" strike="noStrike">
              <a:latin typeface="Arial"/>
              <a:ea typeface="Arial"/>
              <a:cs typeface="Arial"/>
              <a:sym typeface="Arial"/>
            </a:endParaRPr>
          </a:p>
        </p:txBody>
      </p:sp>
      <p:sp>
        <p:nvSpPr>
          <p:cNvPr id="524" name="Google Shape;524;p61: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dk1"/>
                </a:solidFill>
                <a:latin typeface="Times New Roman"/>
                <a:ea typeface="Times New Roman"/>
                <a:cs typeface="Times New Roman"/>
                <a:sym typeface="Times New Roman"/>
              </a:rPr>
              <a:t>61</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62: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31" name="Google Shape;531;p62: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cs-CZ" sz="6000" b="0">
                <a:solidFill>
                  <a:srgbClr val="000000"/>
                </a:solidFill>
              </a:rPr>
              <a:t>Cez obetný systém mali ľudia ukázať svoju vieru v "Baránka" Božieho (Ježiša), ktorý jedného dňa zomrie, aby im vydobyl večný život.</a:t>
            </a:r>
            <a:endParaRPr/>
          </a:p>
          <a:p>
            <a:pPr marL="0" lvl="0" indent="0" algn="l" rtl="0">
              <a:spcBef>
                <a:spcPts val="0"/>
              </a:spcBef>
              <a:spcAft>
                <a:spcPts val="0"/>
              </a:spcAft>
              <a:buNone/>
            </a:pPr>
            <a:r>
              <a:rPr lang="cs-CZ" sz="6000" b="0">
                <a:solidFill>
                  <a:srgbClr val="000000"/>
                </a:solidFill>
              </a:rPr>
              <a:t>Hneď v ďalšej kapitole po páde do hriechu vidíme Kaina a Ábela, ktorí prinášajú Bohu obete.</a:t>
            </a:r>
            <a:endParaRPr/>
          </a:p>
          <a:p>
            <a:pPr marL="0" lvl="0" indent="0" algn="l" rtl="0">
              <a:spcBef>
                <a:spcPts val="0"/>
              </a:spcBef>
              <a:spcAft>
                <a:spcPts val="0"/>
              </a:spcAft>
              <a:buNone/>
            </a:pPr>
            <a:br>
              <a:rPr lang="cs-CZ" sz="6000"/>
            </a:br>
            <a:endParaRPr sz="3200" b="0" i="0">
              <a:solidFill>
                <a:srgbClr val="000000"/>
              </a:solidFill>
              <a:latin typeface="Roboto"/>
              <a:ea typeface="Roboto"/>
              <a:cs typeface="Roboto"/>
              <a:sym typeface="Roboto"/>
            </a:endParaRPr>
          </a:p>
        </p:txBody>
      </p:sp>
      <p:sp>
        <p:nvSpPr>
          <p:cNvPr id="532" name="Google Shape;532;p62: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dk1"/>
                </a:solidFill>
                <a:latin typeface="Times New Roman"/>
                <a:ea typeface="Times New Roman"/>
                <a:cs typeface="Times New Roman"/>
                <a:sym typeface="Times New Roman"/>
              </a:rPr>
              <a:t>62</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63: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37" name="Google Shape;537;p63: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cs-CZ" sz="2000" b="0" strike="noStrike">
                <a:latin typeface="Arial"/>
                <a:ea typeface="Arial"/>
                <a:cs typeface="Arial"/>
                <a:sym typeface="Arial"/>
              </a:rPr>
              <a:t>(Genesis 4,4)</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cs-CZ" sz="2000" b="0" strike="noStrike">
                <a:latin typeface="Arial"/>
                <a:ea typeface="Arial"/>
                <a:cs typeface="Arial"/>
                <a:sym typeface="Arial"/>
              </a:rPr>
              <a:t>„</a:t>
            </a:r>
            <a:r>
              <a:rPr lang="cs-CZ" sz="3200" b="0" i="0">
                <a:solidFill>
                  <a:srgbClr val="050A30"/>
                </a:solidFill>
                <a:latin typeface="Source Sans Pro"/>
                <a:ea typeface="Source Sans Pro"/>
                <a:cs typeface="Source Sans Pro"/>
                <a:sym typeface="Source Sans Pro"/>
              </a:rPr>
              <a:t>Ábel obetoval prvorodené zo svojho stáda s tukom. Hospodin priaznivo zhliadol na Ábela a na jeho obetu</a:t>
            </a:r>
            <a:r>
              <a:rPr lang="cs-CZ" sz="2000" b="0" strike="noStrike">
                <a:latin typeface="Arial"/>
                <a:ea typeface="Arial"/>
                <a:cs typeface="Arial"/>
                <a:sym typeface="Arial"/>
              </a:rPr>
              <a:t>...“</a:t>
            </a:r>
            <a:endParaRPr/>
          </a:p>
        </p:txBody>
      </p:sp>
      <p:sp>
        <p:nvSpPr>
          <p:cNvPr id="538" name="Google Shape;538;p63: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dk1"/>
                </a:solidFill>
                <a:latin typeface="Times New Roman"/>
                <a:ea typeface="Times New Roman"/>
                <a:cs typeface="Times New Roman"/>
                <a:sym typeface="Times New Roman"/>
              </a:rPr>
              <a:t>63</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64: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45" name="Google Shape;545;p64: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cs-CZ" sz="2000" b="0" strike="noStrike">
                <a:latin typeface="Arial"/>
                <a:ea typeface="Arial"/>
                <a:cs typeface="Arial"/>
                <a:sym typeface="Arial"/>
              </a:rPr>
              <a:t>(Genesis 4,5)</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cs-CZ" sz="2000" b="0" strike="noStrike">
                <a:latin typeface="Arial"/>
                <a:ea typeface="Arial"/>
                <a:cs typeface="Arial"/>
                <a:sym typeface="Arial"/>
              </a:rPr>
              <a:t>„...</a:t>
            </a:r>
            <a:r>
              <a:rPr lang="cs-CZ" sz="3200" b="0" i="0">
                <a:solidFill>
                  <a:srgbClr val="050A30"/>
                </a:solidFill>
                <a:latin typeface="Source Sans Pro"/>
                <a:ea typeface="Source Sans Pro"/>
                <a:cs typeface="Source Sans Pro"/>
                <a:sym typeface="Source Sans Pro"/>
              </a:rPr>
              <a:t> ale na Kaina a na jeho obetu tak nepohliadol. Kain sa veľmi nahneval a tvár sa mu zamračila</a:t>
            </a:r>
            <a:r>
              <a:rPr lang="cs-CZ" sz="2000" b="0" strike="noStrike">
                <a:latin typeface="Arial"/>
                <a:ea typeface="Arial"/>
                <a:cs typeface="Arial"/>
                <a:sym typeface="Arial"/>
              </a:rPr>
              <a:t>.“</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cs-CZ" sz="3200"/>
              <a:t>Ábel</a:t>
            </a:r>
            <a:r>
              <a:rPr lang="cs-CZ" sz="3200" b="0" i="0">
                <a:solidFill>
                  <a:srgbClr val="000000"/>
                </a:solidFill>
                <a:latin typeface="Roboto"/>
                <a:ea typeface="Roboto"/>
                <a:cs typeface="Roboto"/>
                <a:sym typeface="Roboto"/>
              </a:rPr>
              <a:t> </a:t>
            </a:r>
            <a:r>
              <a:rPr lang="cs-CZ" sz="3200"/>
              <a:t>poslušne</a:t>
            </a:r>
            <a:r>
              <a:rPr lang="cs-CZ" sz="3200" b="0" i="0">
                <a:solidFill>
                  <a:srgbClr val="000000"/>
                </a:solidFill>
                <a:latin typeface="Roboto"/>
                <a:ea typeface="Roboto"/>
                <a:cs typeface="Roboto"/>
                <a:sym typeface="Roboto"/>
              </a:rPr>
              <a:t> </a:t>
            </a:r>
            <a:r>
              <a:rPr lang="cs-CZ" sz="3200"/>
              <a:t>priniesol</a:t>
            </a:r>
            <a:r>
              <a:rPr lang="cs-CZ" sz="3200" b="0" i="0">
                <a:solidFill>
                  <a:srgbClr val="000000"/>
                </a:solidFill>
                <a:latin typeface="Roboto"/>
                <a:ea typeface="Roboto"/>
                <a:cs typeface="Roboto"/>
                <a:sym typeface="Roboto"/>
              </a:rPr>
              <a:t> </a:t>
            </a:r>
            <a:r>
              <a:rPr lang="cs-CZ" sz="3200"/>
              <a:t>baránka,</a:t>
            </a:r>
            <a:r>
              <a:rPr lang="cs-CZ" sz="3200" b="0" i="0">
                <a:solidFill>
                  <a:srgbClr val="000000"/>
                </a:solidFill>
                <a:latin typeface="Roboto"/>
                <a:ea typeface="Roboto"/>
                <a:cs typeface="Roboto"/>
                <a:sym typeface="Roboto"/>
              </a:rPr>
              <a:t> </a:t>
            </a:r>
            <a:r>
              <a:rPr lang="cs-CZ" sz="3200"/>
              <a:t>ktorý</a:t>
            </a:r>
            <a:r>
              <a:rPr lang="cs-CZ" sz="3200" b="0" i="0">
                <a:solidFill>
                  <a:srgbClr val="000000"/>
                </a:solidFill>
                <a:latin typeface="Roboto"/>
                <a:ea typeface="Roboto"/>
                <a:cs typeface="Roboto"/>
                <a:sym typeface="Roboto"/>
              </a:rPr>
              <a:t> </a:t>
            </a:r>
            <a:r>
              <a:rPr lang="cs-CZ" sz="3200"/>
              <a:t>predstavoval</a:t>
            </a:r>
            <a:r>
              <a:rPr lang="cs-CZ" sz="3200" b="0" i="0">
                <a:solidFill>
                  <a:srgbClr val="000000"/>
                </a:solidFill>
                <a:latin typeface="Roboto"/>
                <a:ea typeface="Roboto"/>
                <a:cs typeface="Roboto"/>
                <a:sym typeface="Roboto"/>
              </a:rPr>
              <a:t> </a:t>
            </a:r>
            <a:r>
              <a:rPr lang="cs-CZ" sz="3200"/>
              <a:t>Božieho</a:t>
            </a:r>
            <a:r>
              <a:rPr lang="cs-CZ" sz="3200" b="0" i="0">
                <a:solidFill>
                  <a:srgbClr val="000000"/>
                </a:solidFill>
                <a:latin typeface="Roboto"/>
                <a:ea typeface="Roboto"/>
                <a:cs typeface="Roboto"/>
                <a:sym typeface="Roboto"/>
              </a:rPr>
              <a:t> </a:t>
            </a:r>
            <a:r>
              <a:rPr lang="cs-CZ" sz="3200"/>
              <a:t>Beránka,</a:t>
            </a:r>
            <a:r>
              <a:rPr lang="cs-CZ" sz="3200" b="0" i="0">
                <a:solidFill>
                  <a:srgbClr val="000000"/>
                </a:solidFill>
                <a:latin typeface="Roboto"/>
                <a:ea typeface="Roboto"/>
                <a:cs typeface="Roboto"/>
                <a:sym typeface="Roboto"/>
              </a:rPr>
              <a:t> </a:t>
            </a:r>
            <a:r>
              <a:rPr lang="cs-CZ" sz="3200"/>
              <a:t>ale</a:t>
            </a:r>
            <a:r>
              <a:rPr lang="cs-CZ" sz="3200" b="0" i="0">
                <a:solidFill>
                  <a:srgbClr val="000000"/>
                </a:solidFill>
                <a:latin typeface="Roboto"/>
                <a:ea typeface="Roboto"/>
                <a:cs typeface="Roboto"/>
                <a:sym typeface="Roboto"/>
              </a:rPr>
              <a:t> </a:t>
            </a:r>
            <a:r>
              <a:rPr lang="cs-CZ" sz="3200"/>
              <a:t>Kain</a:t>
            </a:r>
            <a:r>
              <a:rPr lang="cs-CZ" sz="3200" b="0" i="0">
                <a:solidFill>
                  <a:srgbClr val="000000"/>
                </a:solidFill>
                <a:latin typeface="Roboto"/>
                <a:ea typeface="Roboto"/>
                <a:cs typeface="Roboto"/>
                <a:sym typeface="Roboto"/>
              </a:rPr>
              <a:t> </a:t>
            </a:r>
            <a:r>
              <a:rPr lang="cs-CZ" sz="3200"/>
              <a:t>neposlúchol</a:t>
            </a:r>
            <a:r>
              <a:rPr lang="cs-CZ" sz="3200" b="0" i="0">
                <a:solidFill>
                  <a:srgbClr val="000000"/>
                </a:solidFill>
                <a:latin typeface="Roboto"/>
                <a:ea typeface="Roboto"/>
                <a:cs typeface="Roboto"/>
                <a:sym typeface="Roboto"/>
              </a:rPr>
              <a:t> </a:t>
            </a:r>
            <a:r>
              <a:rPr lang="cs-CZ" sz="3200"/>
              <a:t>a</a:t>
            </a:r>
            <a:r>
              <a:rPr lang="cs-CZ" sz="3200" b="0" i="0">
                <a:solidFill>
                  <a:srgbClr val="000000"/>
                </a:solidFill>
                <a:latin typeface="Roboto"/>
                <a:ea typeface="Roboto"/>
                <a:cs typeface="Roboto"/>
                <a:sym typeface="Roboto"/>
              </a:rPr>
              <a:t> </a:t>
            </a:r>
            <a:r>
              <a:rPr lang="cs-CZ" sz="3200"/>
              <a:t>priniesol</a:t>
            </a:r>
            <a:r>
              <a:rPr lang="cs-CZ" sz="3200" b="0" i="0">
                <a:solidFill>
                  <a:srgbClr val="000000"/>
                </a:solidFill>
                <a:latin typeface="Roboto"/>
                <a:ea typeface="Roboto"/>
                <a:cs typeface="Roboto"/>
                <a:sym typeface="Roboto"/>
              </a:rPr>
              <a:t> </a:t>
            </a:r>
            <a:r>
              <a:rPr lang="cs-CZ" sz="3200"/>
              <a:t>ako</a:t>
            </a:r>
            <a:r>
              <a:rPr lang="cs-CZ" sz="3200" b="0" i="0">
                <a:solidFill>
                  <a:srgbClr val="000000"/>
                </a:solidFill>
                <a:latin typeface="Roboto"/>
                <a:ea typeface="Roboto"/>
                <a:cs typeface="Roboto"/>
                <a:sym typeface="Roboto"/>
              </a:rPr>
              <a:t> </a:t>
            </a:r>
            <a:r>
              <a:rPr lang="cs-CZ" sz="3200"/>
              <a:t>obeť</a:t>
            </a:r>
            <a:r>
              <a:rPr lang="cs-CZ" sz="3200" b="0" i="0">
                <a:solidFill>
                  <a:srgbClr val="000000"/>
                </a:solidFill>
                <a:latin typeface="Roboto"/>
                <a:ea typeface="Roboto"/>
                <a:cs typeface="Roboto"/>
                <a:sym typeface="Roboto"/>
              </a:rPr>
              <a:t> </a:t>
            </a:r>
            <a:r>
              <a:rPr lang="cs-CZ" sz="3200"/>
              <a:t>plodiny</a:t>
            </a:r>
            <a:r>
              <a:rPr lang="cs-CZ" sz="3200" b="0" i="0">
                <a:solidFill>
                  <a:srgbClr val="000000"/>
                </a:solidFill>
                <a:latin typeface="Roboto"/>
                <a:ea typeface="Roboto"/>
                <a:cs typeface="Roboto"/>
                <a:sym typeface="Roboto"/>
              </a:rPr>
              <a:t> </a:t>
            </a:r>
            <a:r>
              <a:rPr lang="cs-CZ" sz="3200"/>
              <a:t>zeme.</a:t>
            </a:r>
            <a:endParaRPr sz="2000" b="0" strike="noStrike">
              <a:latin typeface="Arial"/>
              <a:ea typeface="Arial"/>
              <a:cs typeface="Arial"/>
              <a:sym typeface="Arial"/>
            </a:endParaRPr>
          </a:p>
        </p:txBody>
      </p:sp>
      <p:sp>
        <p:nvSpPr>
          <p:cNvPr id="546" name="Google Shape;546;p64: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dk1"/>
                </a:solidFill>
                <a:latin typeface="Times New Roman"/>
                <a:ea typeface="Times New Roman"/>
                <a:cs typeface="Times New Roman"/>
                <a:sym typeface="Times New Roman"/>
              </a:rPr>
              <a:t>64</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p65: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53" name="Google Shape;553;p65: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cs-CZ" sz="2000" b="0" strike="noStrike">
                <a:latin typeface="Arial"/>
                <a:ea typeface="Arial"/>
                <a:cs typeface="Arial"/>
                <a:sym typeface="Arial"/>
              </a:rPr>
              <a:t>(Židom 9,22)</a:t>
            </a:r>
            <a:endParaRPr/>
          </a:p>
          <a:p>
            <a:pPr marL="0" lvl="0" indent="0" algn="l" rtl="0">
              <a:lnSpc>
                <a:spcPct val="100000"/>
              </a:lnSpc>
              <a:spcBef>
                <a:spcPts val="0"/>
              </a:spcBef>
              <a:spcAft>
                <a:spcPts val="0"/>
              </a:spcAft>
              <a:buNone/>
            </a:pPr>
            <a:r>
              <a:rPr lang="cs-CZ" sz="2000" b="1" strike="noStrike">
                <a:latin typeface="Source Sans Pro"/>
                <a:ea typeface="Source Sans Pro"/>
                <a:cs typeface="Source Sans Pro"/>
                <a:sym typeface="Source Sans Pro"/>
              </a:rPr>
              <a:t>„...bez preliatia krvi niet odpustenia..“</a:t>
            </a:r>
            <a:endParaRPr sz="2000" b="0" strike="noStrike">
              <a:latin typeface="Arial"/>
              <a:ea typeface="Arial"/>
              <a:cs typeface="Arial"/>
              <a:sym typeface="Arial"/>
            </a:endParaRPr>
          </a:p>
        </p:txBody>
      </p:sp>
      <p:sp>
        <p:nvSpPr>
          <p:cNvPr id="554" name="Google Shape;554;p65: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dk1"/>
                </a:solidFill>
                <a:latin typeface="Times New Roman"/>
                <a:ea typeface="Times New Roman"/>
                <a:cs typeface="Times New Roman"/>
                <a:sym typeface="Times New Roman"/>
              </a:rPr>
              <a:t>65</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66: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61" name="Google Shape;561;p66: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cs-CZ" sz="3200" b="0" i="0">
                <a:solidFill>
                  <a:srgbClr val="000000"/>
                </a:solidFill>
                <a:latin typeface="Roboto"/>
                <a:ea typeface="Roboto"/>
                <a:cs typeface="Roboto"/>
                <a:sym typeface="Roboto"/>
              </a:rPr>
              <a:t>Keď Boh vyviedol Izraelcov z Egypta, dal za úlohu Mojžišovi, aby vybudovali stánok, či prenosný chrám, ktorý by bol modelom svätyne, ktorá symbolizovala udalosti plánu spasenia.</a:t>
            </a:r>
            <a:endParaRPr/>
          </a:p>
          <a:p>
            <a:pPr marL="0" lvl="0" indent="0" algn="l" rtl="0">
              <a:spcBef>
                <a:spcPts val="0"/>
              </a:spcBef>
              <a:spcAft>
                <a:spcPts val="0"/>
              </a:spcAft>
              <a:buNone/>
            </a:pPr>
            <a:r>
              <a:rPr lang="cs-CZ" sz="3200" b="0" i="0">
                <a:solidFill>
                  <a:srgbClr val="000000"/>
                </a:solidFill>
                <a:latin typeface="Roboto"/>
                <a:ea typeface="Roboto"/>
                <a:cs typeface="Roboto"/>
                <a:sym typeface="Roboto"/>
              </a:rPr>
              <a:t>Jedna z týchto ceremónií bol aj sviatok Veľkonočný. Pripomínal Izraelcom ich odchod z Egypta. Ľudia dostali nariadenie, že majú zabiť baránka a natrieť jeho krvou veraje dverí.</a:t>
            </a:r>
            <a:endParaRPr/>
          </a:p>
          <a:p>
            <a:pPr marL="0" lvl="0" indent="0" algn="l" rtl="0">
              <a:spcBef>
                <a:spcPts val="0"/>
              </a:spcBef>
              <a:spcAft>
                <a:spcPts val="0"/>
              </a:spcAft>
              <a:buNone/>
            </a:pPr>
            <a:r>
              <a:rPr lang="cs-CZ" sz="3200" b="0" i="0">
                <a:solidFill>
                  <a:srgbClr val="000000"/>
                </a:solidFill>
                <a:latin typeface="Roboto"/>
                <a:ea typeface="Roboto"/>
                <a:cs typeface="Roboto"/>
                <a:sym typeface="Roboto"/>
              </a:rPr>
              <a:t>Bolo to znamenie poslušnosti a ich viery v krv prichádzajúceho Baránka.</a:t>
            </a:r>
            <a:endParaRPr/>
          </a:p>
        </p:txBody>
      </p:sp>
      <p:sp>
        <p:nvSpPr>
          <p:cNvPr id="562" name="Google Shape;562;p66: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dk1"/>
                </a:solidFill>
                <a:latin typeface="Times New Roman"/>
                <a:ea typeface="Times New Roman"/>
                <a:cs typeface="Times New Roman"/>
                <a:sym typeface="Times New Roman"/>
              </a:rPr>
              <a:t>66</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67: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67" name="Google Shape;567;p67: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cs-CZ" sz="3200" b="0" i="0">
                <a:solidFill>
                  <a:srgbClr val="000000"/>
                </a:solidFill>
                <a:latin typeface="Roboto"/>
                <a:ea typeface="Roboto"/>
                <a:cs typeface="Roboto"/>
                <a:sym typeface="Roboto"/>
              </a:rPr>
              <a:t>Tej noci anjel ničiteľ prechádzal okolo domov, ktoré boli označené krvou a vnútri nikomu neublížil. </a:t>
            </a:r>
            <a:endParaRPr/>
          </a:p>
          <a:p>
            <a:pPr marL="0" lvl="0" indent="0" algn="l" rtl="0">
              <a:spcBef>
                <a:spcPts val="0"/>
              </a:spcBef>
              <a:spcAft>
                <a:spcPts val="0"/>
              </a:spcAft>
              <a:buNone/>
            </a:pPr>
            <a:r>
              <a:rPr lang="cs-CZ" sz="3200" b="0" i="0">
                <a:solidFill>
                  <a:srgbClr val="000000"/>
                </a:solidFill>
                <a:latin typeface="Roboto"/>
                <a:ea typeface="Roboto"/>
                <a:cs typeface="Roboto"/>
                <a:sym typeface="Roboto"/>
              </a:rPr>
              <a:t>Ale naprieč egyptskou krajinou v domoch, kde neboli veraje natreté krvou zomreli všetci prvorodení, či už ľudia alebo dobytok.</a:t>
            </a:r>
            <a:endParaRPr/>
          </a:p>
          <a:p>
            <a:pPr marL="0" lvl="0" indent="0" algn="l" rtl="0">
              <a:spcBef>
                <a:spcPts val="0"/>
              </a:spcBef>
              <a:spcAft>
                <a:spcPts val="0"/>
              </a:spcAft>
              <a:buNone/>
            </a:pPr>
            <a:r>
              <a:rPr lang="cs-CZ" sz="3200" b="0" i="0">
                <a:solidFill>
                  <a:srgbClr val="000000"/>
                </a:solidFill>
                <a:latin typeface="Roboto"/>
                <a:ea typeface="Roboto"/>
                <a:cs typeface="Roboto"/>
                <a:sym typeface="Roboto"/>
              </a:rPr>
              <a:t>Veľká noc, Pascha, bola pre nich pripomienkou, že jedine krv Baránka nás môže zachrániť od skazy.</a:t>
            </a:r>
            <a:endParaRPr/>
          </a:p>
        </p:txBody>
      </p:sp>
      <p:sp>
        <p:nvSpPr>
          <p:cNvPr id="568" name="Google Shape;568;p67: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dk1"/>
                </a:solidFill>
                <a:latin typeface="Times New Roman"/>
                <a:ea typeface="Times New Roman"/>
                <a:cs typeface="Times New Roman"/>
                <a:sym typeface="Times New Roman"/>
              </a:rPr>
              <a:t>67</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p68: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73" name="Google Shape;573;p68: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cs-CZ" sz="3200" b="0" i="0">
                <a:solidFill>
                  <a:srgbClr val="000000"/>
                </a:solidFill>
                <a:latin typeface="Roboto"/>
                <a:ea typeface="Roboto"/>
                <a:cs typeface="Roboto"/>
                <a:sym typeface="Roboto"/>
              </a:rPr>
              <a:t>Neukazovalo to však len späť na ich záchranu z Egypta, ale aj do budúcnosti, keď bude zabitý skutočný Veľkonočný Baránok.</a:t>
            </a:r>
            <a:endParaRPr/>
          </a:p>
          <a:p>
            <a:pPr marL="0" lvl="0" indent="0" algn="l" rtl="0">
              <a:spcBef>
                <a:spcPts val="0"/>
              </a:spcBef>
              <a:spcAft>
                <a:spcPts val="0"/>
              </a:spcAft>
              <a:buNone/>
            </a:pPr>
            <a:r>
              <a:rPr lang="cs-CZ" sz="3200" b="0" i="0">
                <a:solidFill>
                  <a:srgbClr val="000000"/>
                </a:solidFill>
                <a:latin typeface="Roboto"/>
                <a:ea typeface="Roboto"/>
                <a:cs typeface="Roboto"/>
                <a:sym typeface="Roboto"/>
              </a:rPr>
              <a:t>Obetované zvieratá totiž samé o sebe nemali moc niekoho očistiť od hriechu.</a:t>
            </a:r>
            <a:endParaRPr/>
          </a:p>
        </p:txBody>
      </p:sp>
      <p:sp>
        <p:nvSpPr>
          <p:cNvPr id="574" name="Google Shape;574;p68: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dk1"/>
                </a:solidFill>
                <a:latin typeface="Times New Roman"/>
                <a:ea typeface="Times New Roman"/>
                <a:cs typeface="Times New Roman"/>
                <a:sym typeface="Times New Roman"/>
              </a:rPr>
              <a:t>68</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69: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79" name="Google Shape;579;p69: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cs-CZ" sz="2000" b="0" strike="noStrike">
                <a:latin typeface="Arial"/>
                <a:ea typeface="Arial"/>
                <a:cs typeface="Arial"/>
                <a:sym typeface="Arial"/>
              </a:rPr>
              <a:t>(Židom 10,4)</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cs-CZ" sz="3200" b="0" i="0">
                <a:solidFill>
                  <a:srgbClr val="050A30"/>
                </a:solidFill>
                <a:latin typeface="Source Sans Pro"/>
                <a:ea typeface="Source Sans Pro"/>
                <a:cs typeface="Source Sans Pro"/>
                <a:sym typeface="Source Sans Pro"/>
              </a:rPr>
              <a:t>je predsa nemožné, aby krv býkov a capov odstraňovala hriechy</a:t>
            </a:r>
            <a:endParaRPr sz="2000" b="0" strike="noStrike">
              <a:latin typeface="Arial"/>
              <a:ea typeface="Arial"/>
              <a:cs typeface="Arial"/>
              <a:sym typeface="Arial"/>
            </a:endParaRPr>
          </a:p>
        </p:txBody>
      </p:sp>
      <p:sp>
        <p:nvSpPr>
          <p:cNvPr id="580" name="Google Shape;580;p69: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dk1"/>
                </a:solidFill>
                <a:latin typeface="Times New Roman"/>
                <a:ea typeface="Times New Roman"/>
                <a:cs typeface="Times New Roman"/>
                <a:sym typeface="Times New Roman"/>
              </a:rPr>
              <a:t>69</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7: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4" name="Google Shape;104;p7: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cs-CZ" sz="2000" b="0" strike="noStrike">
                <a:latin typeface="Arial"/>
                <a:ea typeface="Arial"/>
                <a:cs typeface="Arial"/>
                <a:sym typeface="Arial"/>
              </a:rPr>
              <a:t>(Lukáš 24,25)</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cs-CZ" sz="3200" b="0" i="0">
                <a:solidFill>
                  <a:srgbClr val="050A30"/>
                </a:solidFill>
                <a:latin typeface="Source Sans Pro"/>
                <a:ea typeface="Source Sans Pro"/>
                <a:cs typeface="Source Sans Pro"/>
                <a:sym typeface="Source Sans Pro"/>
              </a:rPr>
              <a:t>Ježiš im povedal: „Vy nechápaví a leniví srdcom uveriť všetko, čo hovorili proroci!</a:t>
            </a:r>
            <a:endParaRPr sz="2000" b="0" strike="noStrike">
              <a:latin typeface="Arial"/>
              <a:ea typeface="Arial"/>
              <a:cs typeface="Arial"/>
              <a:sym typeface="Arial"/>
            </a:endParaRPr>
          </a:p>
        </p:txBody>
      </p:sp>
      <p:sp>
        <p:nvSpPr>
          <p:cNvPr id="105" name="Google Shape;105;p7: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dk1"/>
                </a:solidFill>
                <a:latin typeface="Times New Roman"/>
                <a:ea typeface="Times New Roman"/>
                <a:cs typeface="Times New Roman"/>
                <a:sym typeface="Times New Roman"/>
              </a:rPr>
              <a:t>7</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70: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87" name="Google Shape;587;p70: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cs-CZ" sz="2000" b="0" strike="noStrike">
                <a:latin typeface="Arial"/>
                <a:ea typeface="Arial"/>
                <a:cs typeface="Arial"/>
                <a:sym typeface="Arial"/>
              </a:rPr>
              <a:t>(Židom 9,26)</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cs-CZ" sz="2000" b="0" strike="noStrike">
                <a:latin typeface="Arial"/>
                <a:ea typeface="Arial"/>
                <a:cs typeface="Arial"/>
                <a:sym typeface="Arial"/>
              </a:rPr>
              <a:t>„</a:t>
            </a:r>
            <a:r>
              <a:rPr lang="cs-CZ" sz="3200" b="0" i="0">
                <a:solidFill>
                  <a:srgbClr val="050A30"/>
                </a:solidFill>
                <a:latin typeface="Source Sans Pro"/>
                <a:ea typeface="Source Sans Pro"/>
                <a:cs typeface="Source Sans Pro"/>
                <a:sym typeface="Source Sans Pro"/>
              </a:rPr>
              <a:t>Veď ak dobrovoľne hrešíme po tom, čo sme prijali poznanie pravdy, niet už viac obety za hriechy.“</a:t>
            </a:r>
            <a:endParaRPr sz="2000" b="0" strike="noStrike">
              <a:latin typeface="Arial"/>
              <a:ea typeface="Arial"/>
              <a:cs typeface="Arial"/>
              <a:sym typeface="Arial"/>
            </a:endParaRPr>
          </a:p>
        </p:txBody>
      </p:sp>
      <p:sp>
        <p:nvSpPr>
          <p:cNvPr id="588" name="Google Shape;588;p70: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dk1"/>
                </a:solidFill>
                <a:latin typeface="Times New Roman"/>
                <a:ea typeface="Times New Roman"/>
                <a:cs typeface="Times New Roman"/>
                <a:sym typeface="Times New Roman"/>
              </a:rPr>
              <a:t>70</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p71: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95" name="Google Shape;595;p71: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cs-CZ" sz="3200" b="0">
                <a:solidFill>
                  <a:srgbClr val="000000"/>
                </a:solidFill>
              </a:rPr>
              <a:t>To je dôvod, prečo Ján Krstiteľ hlásajúci príchod Mesiáša poukázal na Ježiša a povedal:</a:t>
            </a:r>
            <a:endParaRPr/>
          </a:p>
          <a:p>
            <a:pPr marL="0" lvl="0" indent="0" algn="l" rtl="0">
              <a:spcBef>
                <a:spcPts val="0"/>
              </a:spcBef>
              <a:spcAft>
                <a:spcPts val="0"/>
              </a:spcAft>
              <a:buNone/>
            </a:pPr>
            <a:r>
              <a:rPr lang="cs-CZ" sz="3200" b="0">
                <a:solidFill>
                  <a:srgbClr val="000000"/>
                </a:solidFill>
              </a:rPr>
              <a:t>(Ján 1,29)</a:t>
            </a:r>
            <a:endParaRPr/>
          </a:p>
          <a:p>
            <a:pPr marL="0" lvl="0" indent="0" algn="l" rtl="0">
              <a:spcBef>
                <a:spcPts val="0"/>
              </a:spcBef>
              <a:spcAft>
                <a:spcPts val="0"/>
              </a:spcAft>
              <a:buNone/>
            </a:pPr>
            <a:r>
              <a:rPr lang="cs-CZ" sz="3200" b="0">
                <a:solidFill>
                  <a:srgbClr val="000000"/>
                </a:solidFill>
              </a:rPr>
              <a:t>„Hľa, baránok Boží, ktorý sníma hriech sveta.“</a:t>
            </a:r>
            <a:endParaRPr/>
          </a:p>
          <a:p>
            <a:pPr marL="0" lvl="0" indent="0" algn="l" rtl="0">
              <a:spcBef>
                <a:spcPts val="0"/>
              </a:spcBef>
              <a:spcAft>
                <a:spcPts val="0"/>
              </a:spcAft>
              <a:buNone/>
            </a:pPr>
            <a:endParaRPr sz="3200" b="0">
              <a:solidFill>
                <a:srgbClr val="000000"/>
              </a:solidFill>
            </a:endParaRPr>
          </a:p>
          <a:p>
            <a:pPr marL="0" lvl="0" indent="0" algn="l" rtl="0">
              <a:spcBef>
                <a:spcPts val="0"/>
              </a:spcBef>
              <a:spcAft>
                <a:spcPts val="0"/>
              </a:spcAft>
              <a:buNone/>
            </a:pPr>
            <a:r>
              <a:rPr lang="cs-CZ" sz="3200" b="0">
                <a:solidFill>
                  <a:srgbClr val="000000"/>
                </a:solidFill>
              </a:rPr>
              <a:t>Ježiš je Spasiteľ sveta.</a:t>
            </a:r>
            <a:endParaRPr/>
          </a:p>
          <a:p>
            <a:pPr marL="0" lvl="0" indent="0" algn="l" rtl="0">
              <a:spcBef>
                <a:spcPts val="0"/>
              </a:spcBef>
              <a:spcAft>
                <a:spcPts val="0"/>
              </a:spcAft>
              <a:buNone/>
            </a:pPr>
            <a:r>
              <a:rPr lang="cs-CZ" sz="3200" b="0">
                <a:solidFill>
                  <a:srgbClr val="000000"/>
                </a:solidFill>
              </a:rPr>
              <a:t>Ježiš udeľuje milosť.</a:t>
            </a:r>
            <a:endParaRPr/>
          </a:p>
          <a:p>
            <a:pPr marL="0" lvl="0" indent="0" algn="l" rtl="0">
              <a:spcBef>
                <a:spcPts val="0"/>
              </a:spcBef>
              <a:spcAft>
                <a:spcPts val="0"/>
              </a:spcAft>
              <a:buNone/>
            </a:pPr>
            <a:r>
              <a:rPr lang="cs-CZ" sz="3200" b="0">
                <a:solidFill>
                  <a:srgbClr val="000000"/>
                </a:solidFill>
              </a:rPr>
              <a:t>Ježiš odpúšťa.</a:t>
            </a:r>
            <a:endParaRPr/>
          </a:p>
          <a:p>
            <a:pPr marL="0" lvl="0" indent="0" algn="l" rtl="0">
              <a:spcBef>
                <a:spcPts val="0"/>
              </a:spcBef>
              <a:spcAft>
                <a:spcPts val="0"/>
              </a:spcAft>
              <a:buNone/>
            </a:pPr>
            <a:r>
              <a:rPr lang="cs-CZ" sz="3200" b="0">
                <a:solidFill>
                  <a:srgbClr val="000000"/>
                </a:solidFill>
              </a:rPr>
              <a:t>Ježiš nás zbavuje viny.</a:t>
            </a:r>
            <a:endParaRPr/>
          </a:p>
          <a:p>
            <a:pPr marL="0" lvl="0" indent="0" algn="l" rtl="0">
              <a:spcBef>
                <a:spcPts val="0"/>
              </a:spcBef>
              <a:spcAft>
                <a:spcPts val="0"/>
              </a:spcAft>
              <a:buNone/>
            </a:pPr>
            <a:r>
              <a:rPr lang="cs-CZ" sz="3200" b="0">
                <a:solidFill>
                  <a:srgbClr val="000000"/>
                </a:solidFill>
              </a:rPr>
              <a:t>Ježiš nás učí, ako žiť.</a:t>
            </a:r>
            <a:endParaRPr/>
          </a:p>
          <a:p>
            <a:pPr marL="0" lvl="0" indent="0" algn="l" rtl="0">
              <a:spcBef>
                <a:spcPts val="0"/>
              </a:spcBef>
              <a:spcAft>
                <a:spcPts val="0"/>
              </a:spcAft>
              <a:buNone/>
            </a:pPr>
            <a:r>
              <a:rPr lang="cs-CZ" sz="3200" b="0">
                <a:solidFill>
                  <a:srgbClr val="000000"/>
                </a:solidFill>
              </a:rPr>
              <a:t>Ježišov život je pre nás príkladom.</a:t>
            </a:r>
            <a:endParaRPr/>
          </a:p>
          <a:p>
            <a:pPr marL="0" lvl="0" indent="0" algn="l" rtl="0">
              <a:spcBef>
                <a:spcPts val="0"/>
              </a:spcBef>
              <a:spcAft>
                <a:spcPts val="0"/>
              </a:spcAft>
              <a:buNone/>
            </a:pPr>
            <a:r>
              <a:rPr lang="cs-CZ" sz="3200" b="0">
                <a:solidFill>
                  <a:srgbClr val="000000"/>
                </a:solidFill>
              </a:rPr>
              <a:t>Ježiš nám dáva silu k životu.</a:t>
            </a:r>
            <a:endParaRPr/>
          </a:p>
          <a:p>
            <a:pPr marL="0" lvl="0" indent="0" algn="l" rtl="0">
              <a:spcBef>
                <a:spcPts val="0"/>
              </a:spcBef>
              <a:spcAft>
                <a:spcPts val="0"/>
              </a:spcAft>
              <a:buNone/>
            </a:pPr>
            <a:r>
              <a:rPr lang="cs-CZ" sz="3200" b="0">
                <a:solidFill>
                  <a:srgbClr val="000000"/>
                </a:solidFill>
              </a:rPr>
              <a:t>Ježiš nás mení zvnútra.</a:t>
            </a:r>
            <a:endParaRPr/>
          </a:p>
          <a:p>
            <a:pPr marL="0" lvl="0" indent="0" algn="l" rtl="0">
              <a:spcBef>
                <a:spcPts val="0"/>
              </a:spcBef>
              <a:spcAft>
                <a:spcPts val="0"/>
              </a:spcAft>
              <a:buNone/>
            </a:pPr>
            <a:r>
              <a:rPr lang="cs-CZ" sz="3200" b="0">
                <a:solidFill>
                  <a:srgbClr val="000000"/>
                </a:solidFill>
              </a:rPr>
              <a:t>Ježiš nám dáva nový život.</a:t>
            </a:r>
            <a:endParaRPr/>
          </a:p>
          <a:p>
            <a:pPr marL="0" lvl="0" indent="0" algn="l" rtl="0">
              <a:spcBef>
                <a:spcPts val="0"/>
              </a:spcBef>
              <a:spcAft>
                <a:spcPts val="0"/>
              </a:spcAft>
              <a:buNone/>
            </a:pPr>
            <a:br>
              <a:rPr lang="cs-CZ" sz="3200"/>
            </a:br>
            <a:endParaRPr sz="2000" b="0" strike="noStrike">
              <a:latin typeface="Arial"/>
              <a:ea typeface="Arial"/>
              <a:cs typeface="Arial"/>
              <a:sym typeface="Arial"/>
            </a:endParaRPr>
          </a:p>
        </p:txBody>
      </p:sp>
      <p:sp>
        <p:nvSpPr>
          <p:cNvPr id="596" name="Google Shape;596;p71: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dk1"/>
                </a:solidFill>
                <a:latin typeface="Times New Roman"/>
                <a:ea typeface="Times New Roman"/>
                <a:cs typeface="Times New Roman"/>
                <a:sym typeface="Times New Roman"/>
              </a:rPr>
              <a:t>71</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p72: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03" name="Google Shape;603;p72: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cs-CZ" sz="3200" b="0">
                <a:solidFill>
                  <a:srgbClr val="000000"/>
                </a:solidFill>
              </a:rPr>
              <a:t>Počas jedného z pokusov sira Ernesta Shackletona o prekonanie oceánov okolo Antarktídy v r. 1914 zamrzla jeho loď Endurance v ľadovej kryhe, ktorá ju po čase rozdrvila. Posádka bola unášaná celé dni prúdmi, kým sa jej nepodarilo pristáť na Sloniom ostrove.</a:t>
            </a:r>
            <a:endParaRPr/>
          </a:p>
          <a:p>
            <a:pPr marL="0" lvl="0" indent="0" algn="l" rtl="0">
              <a:spcBef>
                <a:spcPts val="0"/>
              </a:spcBef>
              <a:spcAft>
                <a:spcPts val="0"/>
              </a:spcAft>
              <a:buNone/>
            </a:pPr>
            <a:r>
              <a:rPr lang="cs-CZ" sz="3200" b="0">
                <a:solidFill>
                  <a:srgbClr val="000000"/>
                </a:solidFill>
              </a:rPr>
              <a:t>Shackleton so svojimi mužmi vybudovali tábor, kde mohli uložiť svoje zásoby a pokúsiť sa prežiť nastávajúcu zimu.</a:t>
            </a:r>
            <a:endParaRPr/>
          </a:p>
          <a:p>
            <a:pPr marL="0" lvl="0" indent="0" algn="l" rtl="0">
              <a:spcBef>
                <a:spcPts val="0"/>
              </a:spcBef>
              <a:spcAft>
                <a:spcPts val="0"/>
              </a:spcAft>
              <a:buNone/>
            </a:pPr>
            <a:r>
              <a:rPr lang="cs-CZ" sz="3200" b="0">
                <a:solidFill>
                  <a:srgbClr val="000000"/>
                </a:solidFill>
              </a:rPr>
              <a:t>Ale čoskoro si uvedomili, že ich nikto nepríde zachrániť. Nikto totiž netušil, kde sú. Boli odrezaní od sveta ľadovými vodami oceánov. Bola tu len jediná nádej na záchranu. Niekto musel prekonať nepriateľský oceán a priviesť pomoc.</a:t>
            </a:r>
            <a:endParaRPr/>
          </a:p>
          <a:p>
            <a:pPr marL="0" lvl="0" indent="0" algn="l" rtl="0">
              <a:spcBef>
                <a:spcPts val="0"/>
              </a:spcBef>
              <a:spcAft>
                <a:spcPts val="0"/>
              </a:spcAft>
              <a:buNone/>
            </a:pPr>
            <a:r>
              <a:rPr lang="cs-CZ" sz="3200" b="0">
                <a:solidFill>
                  <a:srgbClr val="000000"/>
                </a:solidFill>
              </a:rPr>
              <a:t>Shackleton začal vybavovať sedem metrov dlhý a dva metre široký čln, ktorý sa podarilo zachrániť z Endurance, na dlhú cestu. Z dobrovoľníkov si vybral šesť mužov posádky. Museli prekonať takmer 1400 km rozbúreného oceánu, aby sa dostali na nórsku veľrybársku stanicu, ktorá bola v Južnej Georgii.</a:t>
            </a:r>
            <a:endParaRPr/>
          </a:p>
          <a:p>
            <a:pPr marL="0" lvl="0" indent="0" algn="l" rtl="0">
              <a:spcBef>
                <a:spcPts val="0"/>
              </a:spcBef>
              <a:spcAft>
                <a:spcPts val="0"/>
              </a:spcAft>
              <a:buNone/>
            </a:pPr>
            <a:br>
              <a:rPr lang="cs-CZ" sz="3200"/>
            </a:br>
            <a:endParaRPr sz="2000" b="0" strike="noStrike">
              <a:latin typeface="Arial"/>
              <a:ea typeface="Arial"/>
              <a:cs typeface="Arial"/>
              <a:sym typeface="Arial"/>
            </a:endParaRPr>
          </a:p>
        </p:txBody>
      </p:sp>
      <p:sp>
        <p:nvSpPr>
          <p:cNvPr id="604" name="Google Shape;604;p72: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dk1"/>
                </a:solidFill>
                <a:latin typeface="Times New Roman"/>
                <a:ea typeface="Times New Roman"/>
                <a:cs typeface="Times New Roman"/>
                <a:sym typeface="Times New Roman"/>
              </a:rPr>
              <a:t>72</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73: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09" name="Google Shape;609;p73: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cs-CZ" sz="3200" b="0">
                <a:solidFill>
                  <a:srgbClr val="000000"/>
                </a:solidFill>
              </a:rPr>
              <a:t>Vyzeralo to ako nemožná úloha, v otvorenom člne vyraziť na oceán v najbúrlivejšej dobe roka. Ale Shackleton a jeho muži vyrazili na cestu.</a:t>
            </a:r>
            <a:endParaRPr/>
          </a:p>
          <a:p>
            <a:pPr marL="0" lvl="0" indent="0" algn="l" rtl="0">
              <a:spcBef>
                <a:spcPts val="0"/>
              </a:spcBef>
              <a:spcAft>
                <a:spcPts val="0"/>
              </a:spcAft>
              <a:buNone/>
            </a:pPr>
            <a:r>
              <a:rPr lang="cs-CZ" sz="3200" b="0">
                <a:solidFill>
                  <a:srgbClr val="000000"/>
                </a:solidFill>
              </a:rPr>
              <a:t>Celé dni sa krčili pod provizórnou plachtou, a snažili sa udržať provu lode proti najdivokejším vlnám s modlitbou, aby vietor neroztrhol ich malú plachtu.</a:t>
            </a:r>
            <a:endParaRPr/>
          </a:p>
          <a:p>
            <a:pPr marL="0" lvl="0" indent="0" algn="l" rtl="0">
              <a:spcBef>
                <a:spcPts val="0"/>
              </a:spcBef>
              <a:spcAft>
                <a:spcPts val="0"/>
              </a:spcAft>
              <a:buNone/>
            </a:pPr>
            <a:r>
              <a:rPr lang="cs-CZ" sz="3200" b="0">
                <a:solidFill>
                  <a:srgbClr val="000000"/>
                </a:solidFill>
              </a:rPr>
              <a:t>Vydržali premrznutí na kosť, spacie vaky zmrznuté, ľadovú vodu, ktorá im stekala po chrbte, hlad a smäd.</a:t>
            </a:r>
            <a:endParaRPr/>
          </a:p>
          <a:p>
            <a:pPr marL="0" lvl="0" indent="0" algn="l" rtl="0">
              <a:spcBef>
                <a:spcPts val="0"/>
              </a:spcBef>
              <a:spcAft>
                <a:spcPts val="0"/>
              </a:spcAft>
              <a:buNone/>
            </a:pPr>
            <a:r>
              <a:rPr lang="cs-CZ" sz="3200" b="0">
                <a:solidFill>
                  <a:srgbClr val="000000"/>
                </a:solidFill>
              </a:rPr>
              <a:t>Štrnásť dní od momentu, keď sa ich cesta začala, boli už všetci skoro mŕtvi zimou a smädnými, keď tu uvideli čierne útesy Južnej Georgie!</a:t>
            </a:r>
            <a:endParaRPr/>
          </a:p>
          <a:p>
            <a:pPr marL="0" lvl="0" indent="0" algn="l" rtl="0">
              <a:spcBef>
                <a:spcPts val="0"/>
              </a:spcBef>
              <a:spcAft>
                <a:spcPts val="0"/>
              </a:spcAft>
              <a:buNone/>
            </a:pPr>
            <a:r>
              <a:rPr lang="cs-CZ" sz="3200" b="0">
                <a:solidFill>
                  <a:srgbClr val="000000"/>
                </a:solidFill>
              </a:rPr>
              <a:t>Shackleton to zvládol. Hneď na už bola na ceste loď, ktorá mala zachrániť jeho opustených mužov.</a:t>
            </a:r>
            <a:endParaRPr/>
          </a:p>
          <a:p>
            <a:pPr marL="0" lvl="0" indent="0" algn="l" rtl="0">
              <a:spcBef>
                <a:spcPts val="0"/>
              </a:spcBef>
              <a:spcAft>
                <a:spcPts val="0"/>
              </a:spcAft>
              <a:buNone/>
            </a:pPr>
            <a:r>
              <a:rPr lang="cs-CZ" sz="3200" b="0">
                <a:solidFill>
                  <a:srgbClr val="000000"/>
                </a:solidFill>
              </a:rPr>
              <a:t>Keď sa Boh pozeral na našu zložitú situáciu a videl, že sme osamelí na našom ostrove obklopenom nekonečným morom hriechu, vrhol sa sám do tohto mora. </a:t>
            </a:r>
            <a:endParaRPr/>
          </a:p>
          <a:p>
            <a:pPr marL="0" lvl="0" indent="0" algn="l" rtl="0">
              <a:spcBef>
                <a:spcPts val="0"/>
              </a:spcBef>
              <a:spcAft>
                <a:spcPts val="0"/>
              </a:spcAft>
              <a:buNone/>
            </a:pPr>
            <a:r>
              <a:rPr lang="cs-CZ" sz="3200" b="0">
                <a:solidFill>
                  <a:srgbClr val="000000"/>
                </a:solidFill>
              </a:rPr>
              <a:t>Vzal na seba vražedné a obrovské bremeno zla, ktoré na ľudstve spočívalo.</a:t>
            </a:r>
            <a:endParaRPr/>
          </a:p>
          <a:p>
            <a:pPr marL="0" lvl="0" indent="0" algn="l" rtl="0">
              <a:spcBef>
                <a:spcPts val="0"/>
              </a:spcBef>
              <a:spcAft>
                <a:spcPts val="0"/>
              </a:spcAft>
              <a:buNone/>
            </a:pPr>
            <a:br>
              <a:rPr lang="cs-CZ" sz="3200"/>
            </a:br>
            <a:endParaRPr sz="2000" b="0" strike="noStrike">
              <a:latin typeface="Arial"/>
              <a:ea typeface="Arial"/>
              <a:cs typeface="Arial"/>
              <a:sym typeface="Arial"/>
            </a:endParaRPr>
          </a:p>
        </p:txBody>
      </p:sp>
      <p:sp>
        <p:nvSpPr>
          <p:cNvPr id="610" name="Google Shape;610;p73: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dk1"/>
                </a:solidFill>
                <a:latin typeface="Times New Roman"/>
                <a:ea typeface="Times New Roman"/>
                <a:cs typeface="Times New Roman"/>
                <a:sym typeface="Times New Roman"/>
              </a:rPr>
              <a:t>73</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p74: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15" name="Google Shape;615;p74: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cs-CZ" sz="3200" b="0" i="0">
                <a:solidFill>
                  <a:srgbClr val="000000"/>
                </a:solidFill>
                <a:latin typeface="Roboto"/>
                <a:ea typeface="Roboto"/>
                <a:cs typeface="Roboto"/>
                <a:sym typeface="Roboto"/>
              </a:rPr>
              <a:t>Na svete nie je nikto iný ako Ježiš. On je ten jediný, kto nás môže zachrániť. Ten jediný, kto z nás môže zobrať našu vinu a zmeniť naše životy. Je ten jediný, kto nám môže ponúknuť večný život.</a:t>
            </a:r>
            <a:endParaRPr/>
          </a:p>
          <a:p>
            <a:pPr marL="0" lvl="0" indent="0" algn="l" rtl="0">
              <a:spcBef>
                <a:spcPts val="0"/>
              </a:spcBef>
              <a:spcAft>
                <a:spcPts val="0"/>
              </a:spcAft>
              <a:buNone/>
            </a:pPr>
            <a:r>
              <a:rPr lang="cs-CZ" sz="3200" b="0" i="0">
                <a:solidFill>
                  <a:srgbClr val="000000"/>
                </a:solidFill>
                <a:latin typeface="Roboto"/>
                <a:ea typeface="Roboto"/>
                <a:cs typeface="Roboto"/>
                <a:sym typeface="Roboto"/>
              </a:rPr>
              <a:t>Chceš práve teraz zdvihnúť ruku a povedať: „Áno, Ježiš, dnes večer ťa prijímam ako svojho Pána a Spasiteľa. </a:t>
            </a:r>
            <a:endParaRPr/>
          </a:p>
          <a:p>
            <a:pPr marL="0" lvl="0" indent="0" algn="l" rtl="0">
              <a:spcBef>
                <a:spcPts val="0"/>
              </a:spcBef>
              <a:spcAft>
                <a:spcPts val="0"/>
              </a:spcAft>
              <a:buNone/>
            </a:pPr>
            <a:r>
              <a:rPr lang="cs-CZ" sz="3200" b="0" i="0">
                <a:solidFill>
                  <a:srgbClr val="000000"/>
                </a:solidFill>
                <a:latin typeface="Roboto"/>
                <a:ea typeface="Roboto"/>
                <a:cs typeface="Roboto"/>
                <a:sym typeface="Roboto"/>
              </a:rPr>
              <a:t>Áno, Pane, verím, že si za mňa zomrel, áno, Pane, chcem ti odovzdať svoj život.„“</a:t>
            </a:r>
            <a:endParaRPr/>
          </a:p>
          <a:p>
            <a:pPr marL="0" lvl="0" indent="0" algn="l" rtl="0">
              <a:spcBef>
                <a:spcPts val="0"/>
              </a:spcBef>
              <a:spcAft>
                <a:spcPts val="0"/>
              </a:spcAft>
              <a:buNone/>
            </a:pPr>
            <a:r>
              <a:rPr lang="cs-CZ" sz="3200" b="0" i="0">
                <a:solidFill>
                  <a:srgbClr val="000000"/>
                </a:solidFill>
                <a:latin typeface="Roboto"/>
                <a:ea typeface="Roboto"/>
                <a:cs typeface="Roboto"/>
                <a:sym typeface="Roboto"/>
              </a:rPr>
              <a:t>Povstaňme teraz k modlitbe:</a:t>
            </a:r>
            <a:endParaRPr/>
          </a:p>
          <a:p>
            <a:pPr marL="0" lvl="0" indent="0" algn="l" rtl="0">
              <a:spcBef>
                <a:spcPts val="0"/>
              </a:spcBef>
              <a:spcAft>
                <a:spcPts val="0"/>
              </a:spcAft>
              <a:buNone/>
            </a:pPr>
            <a:r>
              <a:rPr lang="cs-CZ" sz="3200" b="0" i="0">
                <a:solidFill>
                  <a:srgbClr val="000000"/>
                </a:solidFill>
                <a:latin typeface="Roboto"/>
                <a:ea typeface="Roboto"/>
                <a:cs typeface="Roboto"/>
                <a:sym typeface="Roboto"/>
              </a:rPr>
              <a:t>(Navrhovaná modlitba)</a:t>
            </a:r>
            <a:endParaRPr/>
          </a:p>
          <a:p>
            <a:pPr marL="0" lvl="0" indent="0" algn="l" rtl="0">
              <a:spcBef>
                <a:spcPts val="0"/>
              </a:spcBef>
              <a:spcAft>
                <a:spcPts val="0"/>
              </a:spcAft>
              <a:buNone/>
            </a:pPr>
            <a:endParaRPr sz="3200" b="0" i="0">
              <a:solidFill>
                <a:srgbClr val="000000"/>
              </a:solidFill>
              <a:latin typeface="Roboto"/>
              <a:ea typeface="Roboto"/>
              <a:cs typeface="Roboto"/>
              <a:sym typeface="Roboto"/>
            </a:endParaRPr>
          </a:p>
          <a:p>
            <a:pPr marL="0" lvl="0" indent="0" algn="l" rtl="0">
              <a:spcBef>
                <a:spcPts val="0"/>
              </a:spcBef>
              <a:spcAft>
                <a:spcPts val="0"/>
              </a:spcAft>
              <a:buNone/>
            </a:pPr>
            <a:r>
              <a:rPr lang="cs-CZ" sz="3200" b="0" i="0">
                <a:solidFill>
                  <a:srgbClr val="000000"/>
                </a:solidFill>
                <a:latin typeface="Roboto"/>
                <a:ea typeface="Roboto"/>
                <a:cs typeface="Roboto"/>
                <a:sym typeface="Roboto"/>
              </a:rPr>
              <a:t>Nebeský Otče, dnes večer ti ďakujeme za úžasný dar za Ježiša. Ďakujeme ti, že si bol ochotný zachrániť nás z tohto sveta hriechu a utrpenia. Vieme, že je to len preto, že nás miluješ, a tak si dal </a:t>
            </a:r>
            <a:endParaRPr/>
          </a:p>
          <a:p>
            <a:pPr marL="0" lvl="0" indent="0" algn="l" rtl="0">
              <a:spcBef>
                <a:spcPts val="0"/>
              </a:spcBef>
              <a:spcAft>
                <a:spcPts val="0"/>
              </a:spcAft>
              <a:buNone/>
            </a:pPr>
            <a:r>
              <a:rPr lang="cs-CZ" sz="3200" b="0" i="0">
                <a:solidFill>
                  <a:srgbClr val="000000"/>
                </a:solidFill>
                <a:latin typeface="Roboto"/>
                <a:ea typeface="Roboto"/>
                <a:cs typeface="Roboto"/>
                <a:sym typeface="Roboto"/>
              </a:rPr>
              <a:t>svojho vlastného Syna a dnes ti chceme povedať, že ťa tiež milujeme. Vidíš každého, kto tu dnes stojí. Prosím, požehnaj im, ochraň ich a posilni ich vieru v teba. Prosím, požehnaj ich domovom,</a:t>
            </a:r>
            <a:endParaRPr/>
          </a:p>
          <a:p>
            <a:pPr marL="0" lvl="0" indent="0" algn="l" rtl="0">
              <a:spcBef>
                <a:spcPts val="0"/>
              </a:spcBef>
              <a:spcAft>
                <a:spcPts val="0"/>
              </a:spcAft>
              <a:buNone/>
            </a:pPr>
            <a:r>
              <a:rPr lang="cs-CZ" sz="3200" b="0" i="0">
                <a:solidFill>
                  <a:srgbClr val="000000"/>
                </a:solidFill>
                <a:latin typeface="Roboto"/>
                <a:ea typeface="Roboto"/>
                <a:cs typeface="Roboto"/>
                <a:sym typeface="Roboto"/>
              </a:rPr>
              <a:t>rodinám, blízkym a chráň ich od nebezpečenstva, daj im zdravie a silu a pomôž im, aby ti boli stále bližšie. O to v Ježišovom mene prosíme. amen</a:t>
            </a:r>
            <a:endParaRPr/>
          </a:p>
        </p:txBody>
      </p:sp>
      <p:sp>
        <p:nvSpPr>
          <p:cNvPr id="616" name="Google Shape;616;p74: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dk1"/>
                </a:solidFill>
                <a:latin typeface="Times New Roman"/>
                <a:ea typeface="Times New Roman"/>
                <a:cs typeface="Times New Roman"/>
                <a:sym typeface="Times New Roman"/>
              </a:rPr>
              <a:t>74</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p75: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21" name="Google Shape;621;p75: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5640" algn="l" rtl="0">
              <a:spcBef>
                <a:spcPts val="0"/>
              </a:spcBef>
              <a:spcAft>
                <a:spcPts val="0"/>
              </a:spcAft>
              <a:buNone/>
            </a:pPr>
            <a:r>
              <a:rPr lang="cs-CZ" sz="2000"/>
              <a:t>Stretneme sa tu opäť zajtra pri prednáške…</a:t>
            </a:r>
            <a:endParaRPr sz="2000"/>
          </a:p>
        </p:txBody>
      </p:sp>
      <p:sp>
        <p:nvSpPr>
          <p:cNvPr id="622" name="Google Shape;622;p75: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dk1"/>
                </a:solidFill>
                <a:latin typeface="Times New Roman"/>
                <a:ea typeface="Times New Roman"/>
                <a:cs typeface="Times New Roman"/>
                <a:sym typeface="Times New Roman"/>
              </a:rPr>
              <a:t>75</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8: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2" name="Google Shape;112;p8: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cs-CZ" sz="2000" b="0" strike="noStrike">
                <a:latin typeface="Arial"/>
                <a:ea typeface="Arial"/>
                <a:cs typeface="Arial"/>
                <a:sym typeface="Arial"/>
              </a:rPr>
              <a:t>(Lukáš 24,27)</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cs-CZ" sz="3200" b="0" i="0">
                <a:solidFill>
                  <a:srgbClr val="050A30"/>
                </a:solidFill>
                <a:latin typeface="Source Sans Pro"/>
                <a:ea typeface="Source Sans Pro"/>
                <a:cs typeface="Source Sans Pro"/>
                <a:sym typeface="Source Sans Pro"/>
              </a:rPr>
              <a:t>„A počnúc od Mojžiša a od všetkých prorokov, vykladal im, čo sa naňho vzťahovalo vo všetkých Písmach.“</a:t>
            </a: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cs-CZ" sz="3200"/>
              <a:t>Nechceli</a:t>
            </a:r>
            <a:r>
              <a:rPr lang="cs-CZ" sz="3200" b="0" i="0">
                <a:solidFill>
                  <a:srgbClr val="000000"/>
                </a:solidFill>
                <a:latin typeface="Roboto"/>
                <a:ea typeface="Roboto"/>
                <a:cs typeface="Roboto"/>
                <a:sym typeface="Roboto"/>
              </a:rPr>
              <a:t> </a:t>
            </a:r>
            <a:r>
              <a:rPr lang="cs-CZ" sz="3200"/>
              <a:t>by</a:t>
            </a:r>
            <a:r>
              <a:rPr lang="cs-CZ" sz="3200" b="0" i="0">
                <a:solidFill>
                  <a:srgbClr val="000000"/>
                </a:solidFill>
                <a:latin typeface="Roboto"/>
                <a:ea typeface="Roboto"/>
                <a:cs typeface="Roboto"/>
                <a:sym typeface="Roboto"/>
              </a:rPr>
              <a:t> </a:t>
            </a:r>
            <a:r>
              <a:rPr lang="cs-CZ" sz="3200"/>
              <a:t>ste</a:t>
            </a:r>
            <a:r>
              <a:rPr lang="cs-CZ" sz="3200" b="0" i="0">
                <a:solidFill>
                  <a:srgbClr val="000000"/>
                </a:solidFill>
                <a:latin typeface="Roboto"/>
                <a:ea typeface="Roboto"/>
                <a:cs typeface="Roboto"/>
                <a:sym typeface="Roboto"/>
              </a:rPr>
              <a:t> </a:t>
            </a:r>
            <a:r>
              <a:rPr lang="cs-CZ" sz="3200"/>
              <a:t>počuť</a:t>
            </a:r>
            <a:r>
              <a:rPr lang="cs-CZ" sz="3200" b="0" i="0">
                <a:solidFill>
                  <a:srgbClr val="000000"/>
                </a:solidFill>
                <a:latin typeface="Roboto"/>
                <a:ea typeface="Roboto"/>
                <a:cs typeface="Roboto"/>
                <a:sym typeface="Roboto"/>
              </a:rPr>
              <a:t> </a:t>
            </a:r>
            <a:r>
              <a:rPr lang="cs-CZ" sz="3200"/>
              <a:t>aj</a:t>
            </a:r>
            <a:r>
              <a:rPr lang="cs-CZ" sz="3200" b="0" i="0">
                <a:solidFill>
                  <a:srgbClr val="000000"/>
                </a:solidFill>
                <a:latin typeface="Roboto"/>
                <a:ea typeface="Roboto"/>
                <a:cs typeface="Roboto"/>
                <a:sym typeface="Roboto"/>
              </a:rPr>
              <a:t> vy </a:t>
            </a:r>
            <a:r>
              <a:rPr lang="cs-CZ" sz="3200"/>
              <a:t>túto</a:t>
            </a:r>
            <a:r>
              <a:rPr lang="cs-CZ" sz="3200" b="0" i="0">
                <a:solidFill>
                  <a:srgbClr val="000000"/>
                </a:solidFill>
                <a:latin typeface="Roboto"/>
                <a:ea typeface="Roboto"/>
                <a:cs typeface="Roboto"/>
                <a:sym typeface="Roboto"/>
              </a:rPr>
              <a:t> </a:t>
            </a:r>
            <a:r>
              <a:rPr lang="cs-CZ" sz="3200"/>
              <a:t>biblickú</a:t>
            </a:r>
            <a:r>
              <a:rPr lang="cs-CZ" sz="3200" b="0" i="0">
                <a:solidFill>
                  <a:srgbClr val="000000"/>
                </a:solidFill>
                <a:latin typeface="Roboto"/>
                <a:ea typeface="Roboto"/>
                <a:cs typeface="Roboto"/>
                <a:sym typeface="Roboto"/>
              </a:rPr>
              <a:t> </a:t>
            </a:r>
            <a:r>
              <a:rPr lang="cs-CZ" sz="3200"/>
              <a:t>lekciu?</a:t>
            </a:r>
            <a:r>
              <a:rPr lang="cs-CZ" sz="3200" b="0" i="0">
                <a:solidFill>
                  <a:srgbClr val="000000"/>
                </a:solidFill>
                <a:latin typeface="Roboto"/>
                <a:ea typeface="Roboto"/>
                <a:cs typeface="Roboto"/>
                <a:sym typeface="Roboto"/>
              </a:rPr>
              <a:t> </a:t>
            </a:r>
            <a:r>
              <a:rPr lang="cs-CZ" sz="3200"/>
              <a:t>Vysvetlil</a:t>
            </a:r>
            <a:r>
              <a:rPr lang="cs-CZ" sz="3200" b="0" i="0">
                <a:solidFill>
                  <a:srgbClr val="000000"/>
                </a:solidFill>
                <a:latin typeface="Roboto"/>
                <a:ea typeface="Roboto"/>
                <a:cs typeface="Roboto"/>
                <a:sym typeface="Roboto"/>
              </a:rPr>
              <a:t> </a:t>
            </a:r>
            <a:r>
              <a:rPr lang="cs-CZ" sz="3200"/>
              <a:t>im</a:t>
            </a:r>
            <a:r>
              <a:rPr lang="cs-CZ" sz="3200" b="0" i="0">
                <a:solidFill>
                  <a:srgbClr val="000000"/>
                </a:solidFill>
                <a:latin typeface="Roboto"/>
                <a:ea typeface="Roboto"/>
                <a:cs typeface="Roboto"/>
                <a:sym typeface="Roboto"/>
              </a:rPr>
              <a:t> </a:t>
            </a:r>
            <a:r>
              <a:rPr lang="cs-CZ" sz="3200"/>
              <a:t>proroctvo</a:t>
            </a:r>
            <a:r>
              <a:rPr lang="cs-CZ" sz="3200" b="0" i="0">
                <a:solidFill>
                  <a:srgbClr val="000000"/>
                </a:solidFill>
                <a:latin typeface="Roboto"/>
                <a:ea typeface="Roboto"/>
                <a:cs typeface="Roboto"/>
                <a:sym typeface="Roboto"/>
              </a:rPr>
              <a:t> </a:t>
            </a:r>
            <a:r>
              <a:rPr lang="cs-CZ" sz="3200"/>
              <a:t>za</a:t>
            </a:r>
            <a:r>
              <a:rPr lang="cs-CZ" sz="3200" b="0" i="0">
                <a:solidFill>
                  <a:srgbClr val="000000"/>
                </a:solidFill>
                <a:latin typeface="Roboto"/>
                <a:ea typeface="Roboto"/>
                <a:cs typeface="Roboto"/>
                <a:sym typeface="Roboto"/>
              </a:rPr>
              <a:t> </a:t>
            </a:r>
            <a:r>
              <a:rPr lang="cs-CZ" sz="3200"/>
              <a:t>proroctvom</a:t>
            </a:r>
            <a:r>
              <a:rPr lang="cs-CZ" sz="3200" b="0" i="0">
                <a:solidFill>
                  <a:srgbClr val="000000"/>
                </a:solidFill>
                <a:latin typeface="Roboto"/>
                <a:ea typeface="Roboto"/>
                <a:cs typeface="Roboto"/>
                <a:sym typeface="Roboto"/>
              </a:rPr>
              <a:t> </a:t>
            </a:r>
            <a:r>
              <a:rPr lang="cs-CZ" sz="3200"/>
              <a:t>–</a:t>
            </a:r>
            <a:r>
              <a:rPr lang="cs-CZ" sz="3200" b="0" i="0">
                <a:solidFill>
                  <a:srgbClr val="000000"/>
                </a:solidFill>
                <a:latin typeface="Roboto"/>
                <a:ea typeface="Roboto"/>
                <a:cs typeface="Roboto"/>
                <a:sym typeface="Roboto"/>
              </a:rPr>
              <a:t> </a:t>
            </a:r>
            <a:r>
              <a:rPr lang="cs-CZ" sz="3200"/>
              <a:t>kým</a:t>
            </a:r>
            <a:r>
              <a:rPr lang="cs-CZ" sz="3200" b="0" i="0">
                <a:solidFill>
                  <a:srgbClr val="000000"/>
                </a:solidFill>
                <a:latin typeface="Roboto"/>
                <a:ea typeface="Roboto"/>
                <a:cs typeface="Roboto"/>
                <a:sym typeface="Roboto"/>
              </a:rPr>
              <a:t> </a:t>
            </a:r>
            <a:r>
              <a:rPr lang="cs-CZ" sz="3200"/>
              <a:t>úplne</a:t>
            </a:r>
            <a:r>
              <a:rPr lang="cs-CZ" sz="3200" b="0" i="0">
                <a:solidFill>
                  <a:srgbClr val="000000"/>
                </a:solidFill>
                <a:latin typeface="Roboto"/>
                <a:ea typeface="Roboto"/>
                <a:cs typeface="Roboto"/>
                <a:sym typeface="Roboto"/>
              </a:rPr>
              <a:t> </a:t>
            </a:r>
            <a:r>
              <a:rPr lang="cs-CZ" sz="3200"/>
              <a:t>nepochopili,</a:t>
            </a:r>
            <a:r>
              <a:rPr lang="cs-CZ" sz="3200" b="0" i="0">
                <a:solidFill>
                  <a:srgbClr val="000000"/>
                </a:solidFill>
                <a:latin typeface="Roboto"/>
                <a:ea typeface="Roboto"/>
                <a:cs typeface="Roboto"/>
                <a:sym typeface="Roboto"/>
              </a:rPr>
              <a:t> </a:t>
            </a:r>
            <a:r>
              <a:rPr lang="cs-CZ" sz="3200"/>
              <a:t>že</a:t>
            </a:r>
            <a:r>
              <a:rPr lang="cs-CZ" sz="3200" b="0" i="0">
                <a:solidFill>
                  <a:srgbClr val="000000"/>
                </a:solidFill>
                <a:latin typeface="Roboto"/>
                <a:ea typeface="Roboto"/>
                <a:cs typeface="Roboto"/>
                <a:sym typeface="Roboto"/>
              </a:rPr>
              <a:t> </a:t>
            </a:r>
            <a:r>
              <a:rPr lang="cs-CZ" sz="3200"/>
              <a:t>je</a:t>
            </a:r>
            <a:r>
              <a:rPr lang="cs-CZ" sz="3200" b="0" i="0">
                <a:solidFill>
                  <a:srgbClr val="000000"/>
                </a:solidFill>
                <a:latin typeface="Roboto"/>
                <a:ea typeface="Roboto"/>
                <a:cs typeface="Roboto"/>
                <a:sym typeface="Roboto"/>
              </a:rPr>
              <a:t> </a:t>
            </a:r>
            <a:r>
              <a:rPr lang="cs-CZ" sz="3200"/>
              <a:t>sľúbeným</a:t>
            </a:r>
            <a:r>
              <a:rPr lang="cs-CZ" sz="3200" b="0" i="0">
                <a:solidFill>
                  <a:srgbClr val="000000"/>
                </a:solidFill>
                <a:latin typeface="Roboto"/>
                <a:ea typeface="Roboto"/>
                <a:cs typeface="Roboto"/>
                <a:sym typeface="Roboto"/>
              </a:rPr>
              <a:t> </a:t>
            </a:r>
            <a:r>
              <a:rPr lang="cs-CZ" sz="3200"/>
              <a:t>Mesiášom!</a:t>
            </a:r>
            <a:endParaRPr sz="2000" b="0" strike="noStrike">
              <a:latin typeface="Arial"/>
              <a:ea typeface="Arial"/>
              <a:cs typeface="Arial"/>
              <a:sym typeface="Arial"/>
            </a:endParaRPr>
          </a:p>
        </p:txBody>
      </p:sp>
      <p:sp>
        <p:nvSpPr>
          <p:cNvPr id="113" name="Google Shape;113;p8: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dk1"/>
                </a:solidFill>
                <a:latin typeface="Times New Roman"/>
                <a:ea typeface="Times New Roman"/>
                <a:cs typeface="Times New Roman"/>
                <a:sym typeface="Times New Roman"/>
              </a:rPr>
              <a:t>8</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9: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0" name="Google Shape;120;p9: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cs-CZ" sz="2000" b="0" strike="noStrike">
                <a:latin typeface="Arial"/>
                <a:ea typeface="Arial"/>
                <a:cs typeface="Arial"/>
                <a:sym typeface="Arial"/>
              </a:rPr>
              <a:t>Poďme sa pozrieť na niektoré dôkazy, o kterých mohlo Ježiš toho večera na ceste do Emauz hovoriť.</a:t>
            </a:r>
            <a:endParaRPr/>
          </a:p>
          <a:p>
            <a:pPr marL="216000" lvl="0" indent="-216000" algn="l" rtl="0">
              <a:lnSpc>
                <a:spcPct val="100000"/>
              </a:lnSpc>
              <a:spcBef>
                <a:spcPts val="0"/>
              </a:spcBef>
              <a:spcAft>
                <a:spcPts val="0"/>
              </a:spcAft>
              <a:buNone/>
            </a:pPr>
            <a:r>
              <a:rPr lang="cs-CZ" sz="2000" b="0" strike="noStrike">
                <a:latin typeface="Arial"/>
                <a:ea typeface="Arial"/>
                <a:cs typeface="Arial"/>
                <a:sym typeface="Arial"/>
              </a:rPr>
              <a:t>JEHO ZÁZRAČNÉ ZRODENIE</a:t>
            </a:r>
            <a:endParaRPr/>
          </a:p>
          <a:p>
            <a:pPr marL="216000" lvl="0" indent="-216000" algn="l" rtl="0">
              <a:lnSpc>
                <a:spcPct val="100000"/>
              </a:lnSpc>
              <a:spcBef>
                <a:spcPts val="0"/>
              </a:spcBef>
              <a:spcAft>
                <a:spcPts val="0"/>
              </a:spcAft>
              <a:buNone/>
            </a:pPr>
            <a:r>
              <a:rPr lang="cs-CZ" sz="2000" b="0" strike="noStrike">
                <a:latin typeface="Arial"/>
                <a:ea typeface="Arial"/>
                <a:cs typeface="Arial"/>
                <a:sym typeface="Arial"/>
              </a:rPr>
              <a:t>Dávno předtím, jako sa Ježiš Márii narodil, prorokoval Izaiáš:</a:t>
            </a:r>
            <a:endParaRPr/>
          </a:p>
        </p:txBody>
      </p:sp>
      <p:sp>
        <p:nvSpPr>
          <p:cNvPr id="121" name="Google Shape;121;p9: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dk1"/>
                </a:solidFill>
                <a:latin typeface="Times New Roman"/>
                <a:ea typeface="Times New Roman"/>
                <a:cs typeface="Times New Roman"/>
                <a:sym typeface="Times New Roman"/>
              </a:rPr>
              <a:t>9</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15"/>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45"/>
        <p:cNvGrpSpPr/>
        <p:nvPr/>
      </p:nvGrpSpPr>
      <p:grpSpPr>
        <a:xfrm>
          <a:off x="0" y="0"/>
          <a:ext cx="0" cy="0"/>
          <a:chOff x="0" y="0"/>
          <a:chExt cx="0" cy="0"/>
        </a:xfrm>
      </p:grpSpPr>
      <p:sp>
        <p:nvSpPr>
          <p:cNvPr id="46" name="Google Shape;46;p86"/>
          <p:cNvSpPr txBox="1">
            <a:spLocks noGrp="1"/>
          </p:cNvSpPr>
          <p:nvPr>
            <p:ph type="title"/>
          </p:nvPr>
        </p:nvSpPr>
        <p:spPr>
          <a:xfrm>
            <a:off x="585360" y="262800"/>
            <a:ext cx="10540440" cy="110052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86"/>
          <p:cNvSpPr txBox="1">
            <a:spLocks noGrp="1"/>
          </p:cNvSpPr>
          <p:nvPr>
            <p:ph type="body" idx="1"/>
          </p:nvPr>
        </p:nvSpPr>
        <p:spPr>
          <a:xfrm>
            <a:off x="585360" y="1542960"/>
            <a:ext cx="10540440" cy="182376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86"/>
          <p:cNvSpPr txBox="1">
            <a:spLocks noGrp="1"/>
          </p:cNvSpPr>
          <p:nvPr>
            <p:ph type="body" idx="2"/>
          </p:nvPr>
        </p:nvSpPr>
        <p:spPr>
          <a:xfrm>
            <a:off x="585360" y="3540240"/>
            <a:ext cx="10540440" cy="182376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49"/>
        <p:cNvGrpSpPr/>
        <p:nvPr/>
      </p:nvGrpSpPr>
      <p:grpSpPr>
        <a:xfrm>
          <a:off x="0" y="0"/>
          <a:ext cx="0" cy="0"/>
          <a:chOff x="0" y="0"/>
          <a:chExt cx="0" cy="0"/>
        </a:xfrm>
      </p:grpSpPr>
      <p:sp>
        <p:nvSpPr>
          <p:cNvPr id="50" name="Google Shape;50;p87"/>
          <p:cNvSpPr txBox="1">
            <a:spLocks noGrp="1"/>
          </p:cNvSpPr>
          <p:nvPr>
            <p:ph type="title"/>
          </p:nvPr>
        </p:nvSpPr>
        <p:spPr>
          <a:xfrm>
            <a:off x="585360" y="262800"/>
            <a:ext cx="10540440" cy="110052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7"/>
          <p:cNvSpPr txBox="1">
            <a:spLocks noGrp="1"/>
          </p:cNvSpPr>
          <p:nvPr>
            <p:ph type="body" idx="1"/>
          </p:nvPr>
        </p:nvSpPr>
        <p:spPr>
          <a:xfrm>
            <a:off x="585360" y="1542960"/>
            <a:ext cx="5143680" cy="182376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87"/>
          <p:cNvSpPr txBox="1">
            <a:spLocks noGrp="1"/>
          </p:cNvSpPr>
          <p:nvPr>
            <p:ph type="body" idx="2"/>
          </p:nvPr>
        </p:nvSpPr>
        <p:spPr>
          <a:xfrm>
            <a:off x="5986440" y="1542960"/>
            <a:ext cx="5143680" cy="182376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87"/>
          <p:cNvSpPr txBox="1">
            <a:spLocks noGrp="1"/>
          </p:cNvSpPr>
          <p:nvPr>
            <p:ph type="body" idx="3"/>
          </p:nvPr>
        </p:nvSpPr>
        <p:spPr>
          <a:xfrm>
            <a:off x="585360" y="3540240"/>
            <a:ext cx="5143680" cy="182376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87"/>
          <p:cNvSpPr txBox="1">
            <a:spLocks noGrp="1"/>
          </p:cNvSpPr>
          <p:nvPr>
            <p:ph type="body" idx="4"/>
          </p:nvPr>
        </p:nvSpPr>
        <p:spPr>
          <a:xfrm>
            <a:off x="5986440" y="3540240"/>
            <a:ext cx="5143680" cy="182376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55"/>
        <p:cNvGrpSpPr/>
        <p:nvPr/>
      </p:nvGrpSpPr>
      <p:grpSpPr>
        <a:xfrm>
          <a:off x="0" y="0"/>
          <a:ext cx="0" cy="0"/>
          <a:chOff x="0" y="0"/>
          <a:chExt cx="0" cy="0"/>
        </a:xfrm>
      </p:grpSpPr>
      <p:sp>
        <p:nvSpPr>
          <p:cNvPr id="56" name="Google Shape;56;p88"/>
          <p:cNvSpPr txBox="1">
            <a:spLocks noGrp="1"/>
          </p:cNvSpPr>
          <p:nvPr>
            <p:ph type="title"/>
          </p:nvPr>
        </p:nvSpPr>
        <p:spPr>
          <a:xfrm>
            <a:off x="585360" y="262800"/>
            <a:ext cx="10540440" cy="110052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88"/>
          <p:cNvSpPr txBox="1">
            <a:spLocks noGrp="1"/>
          </p:cNvSpPr>
          <p:nvPr>
            <p:ph type="body" idx="1"/>
          </p:nvPr>
        </p:nvSpPr>
        <p:spPr>
          <a:xfrm>
            <a:off x="585360" y="1542960"/>
            <a:ext cx="3393720" cy="182376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88"/>
          <p:cNvSpPr txBox="1">
            <a:spLocks noGrp="1"/>
          </p:cNvSpPr>
          <p:nvPr>
            <p:ph type="body" idx="2"/>
          </p:nvPr>
        </p:nvSpPr>
        <p:spPr>
          <a:xfrm>
            <a:off x="4149000" y="1542960"/>
            <a:ext cx="3393720" cy="182376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88"/>
          <p:cNvSpPr txBox="1">
            <a:spLocks noGrp="1"/>
          </p:cNvSpPr>
          <p:nvPr>
            <p:ph type="body" idx="3"/>
          </p:nvPr>
        </p:nvSpPr>
        <p:spPr>
          <a:xfrm>
            <a:off x="7713000" y="1542960"/>
            <a:ext cx="3393720" cy="182376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88"/>
          <p:cNvSpPr txBox="1">
            <a:spLocks noGrp="1"/>
          </p:cNvSpPr>
          <p:nvPr>
            <p:ph type="body" idx="4"/>
          </p:nvPr>
        </p:nvSpPr>
        <p:spPr>
          <a:xfrm>
            <a:off x="585360" y="3540240"/>
            <a:ext cx="3393720" cy="182376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88"/>
          <p:cNvSpPr txBox="1">
            <a:spLocks noGrp="1"/>
          </p:cNvSpPr>
          <p:nvPr>
            <p:ph type="body" idx="5"/>
          </p:nvPr>
        </p:nvSpPr>
        <p:spPr>
          <a:xfrm>
            <a:off x="4149000" y="3540240"/>
            <a:ext cx="3393720" cy="182376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88"/>
          <p:cNvSpPr txBox="1">
            <a:spLocks noGrp="1"/>
          </p:cNvSpPr>
          <p:nvPr>
            <p:ph type="body" idx="6"/>
          </p:nvPr>
        </p:nvSpPr>
        <p:spPr>
          <a:xfrm>
            <a:off x="7713000" y="3540240"/>
            <a:ext cx="3393720" cy="182376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16"/>
        <p:cNvGrpSpPr/>
        <p:nvPr/>
      </p:nvGrpSpPr>
      <p:grpSpPr>
        <a:xfrm>
          <a:off x="0" y="0"/>
          <a:ext cx="0" cy="0"/>
          <a:chOff x="0" y="0"/>
          <a:chExt cx="0" cy="0"/>
        </a:xfrm>
      </p:grpSpPr>
      <p:sp>
        <p:nvSpPr>
          <p:cNvPr id="17" name="Google Shape;17;p78"/>
          <p:cNvSpPr txBox="1">
            <a:spLocks noGrp="1"/>
          </p:cNvSpPr>
          <p:nvPr>
            <p:ph type="title"/>
          </p:nvPr>
        </p:nvSpPr>
        <p:spPr>
          <a:xfrm>
            <a:off x="585360" y="262800"/>
            <a:ext cx="10540440" cy="110052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78"/>
          <p:cNvSpPr txBox="1">
            <a:spLocks noGrp="1"/>
          </p:cNvSpPr>
          <p:nvPr>
            <p:ph type="subTitle" idx="1"/>
          </p:nvPr>
        </p:nvSpPr>
        <p:spPr>
          <a:xfrm>
            <a:off x="585360" y="1542960"/>
            <a:ext cx="10540440" cy="3823920"/>
          </a:xfrm>
          <a:prstGeom prst="rect">
            <a:avLst/>
          </a:prstGeom>
          <a:noFill/>
          <a:ln>
            <a:noFill/>
          </a:ln>
        </p:spPr>
        <p:txBody>
          <a:bodyPr spcFirstLastPara="1" wrap="square" lIns="0" tIns="0" rIns="0" bIns="0" anchor="ctr" anchorCtr="0">
            <a:noAutofit/>
          </a:bodyPr>
          <a:lstStyle>
            <a:lvl1pPr lvl="0" algn="l">
              <a:lnSpc>
                <a:spcPct val="90000"/>
              </a:lnSpc>
              <a:spcBef>
                <a:spcPts val="1000"/>
              </a:spcBef>
              <a:spcAft>
                <a:spcPts val="0"/>
              </a:spcAft>
              <a:buClr>
                <a:schemeClr val="dk1"/>
              </a:buClr>
              <a:buSzPts val="1800"/>
              <a:buChar char="•"/>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19"/>
        <p:cNvGrpSpPr/>
        <p:nvPr/>
      </p:nvGrpSpPr>
      <p:grpSpPr>
        <a:xfrm>
          <a:off x="0" y="0"/>
          <a:ext cx="0" cy="0"/>
          <a:chOff x="0" y="0"/>
          <a:chExt cx="0" cy="0"/>
        </a:xfrm>
      </p:grpSpPr>
      <p:sp>
        <p:nvSpPr>
          <p:cNvPr id="20" name="Google Shape;20;p79"/>
          <p:cNvSpPr txBox="1">
            <a:spLocks noGrp="1"/>
          </p:cNvSpPr>
          <p:nvPr>
            <p:ph type="title"/>
          </p:nvPr>
        </p:nvSpPr>
        <p:spPr>
          <a:xfrm>
            <a:off x="585360" y="262800"/>
            <a:ext cx="10540440" cy="110052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79"/>
          <p:cNvSpPr txBox="1">
            <a:spLocks noGrp="1"/>
          </p:cNvSpPr>
          <p:nvPr>
            <p:ph type="body" idx="1"/>
          </p:nvPr>
        </p:nvSpPr>
        <p:spPr>
          <a:xfrm>
            <a:off x="585360" y="1542960"/>
            <a:ext cx="10540440" cy="382392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22"/>
        <p:cNvGrpSpPr/>
        <p:nvPr/>
      </p:nvGrpSpPr>
      <p:grpSpPr>
        <a:xfrm>
          <a:off x="0" y="0"/>
          <a:ext cx="0" cy="0"/>
          <a:chOff x="0" y="0"/>
          <a:chExt cx="0" cy="0"/>
        </a:xfrm>
      </p:grpSpPr>
      <p:sp>
        <p:nvSpPr>
          <p:cNvPr id="23" name="Google Shape;23;p80"/>
          <p:cNvSpPr txBox="1">
            <a:spLocks noGrp="1"/>
          </p:cNvSpPr>
          <p:nvPr>
            <p:ph type="title"/>
          </p:nvPr>
        </p:nvSpPr>
        <p:spPr>
          <a:xfrm>
            <a:off x="585360" y="262800"/>
            <a:ext cx="10540440" cy="110052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80"/>
          <p:cNvSpPr txBox="1">
            <a:spLocks noGrp="1"/>
          </p:cNvSpPr>
          <p:nvPr>
            <p:ph type="body" idx="1"/>
          </p:nvPr>
        </p:nvSpPr>
        <p:spPr>
          <a:xfrm>
            <a:off x="585360" y="1542960"/>
            <a:ext cx="5143680" cy="382392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80"/>
          <p:cNvSpPr txBox="1">
            <a:spLocks noGrp="1"/>
          </p:cNvSpPr>
          <p:nvPr>
            <p:ph type="body" idx="2"/>
          </p:nvPr>
        </p:nvSpPr>
        <p:spPr>
          <a:xfrm>
            <a:off x="5986440" y="1542960"/>
            <a:ext cx="5143680" cy="382392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81"/>
          <p:cNvSpPr txBox="1">
            <a:spLocks noGrp="1"/>
          </p:cNvSpPr>
          <p:nvPr>
            <p:ph type="title"/>
          </p:nvPr>
        </p:nvSpPr>
        <p:spPr>
          <a:xfrm>
            <a:off x="585360" y="262800"/>
            <a:ext cx="10540440" cy="110052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28"/>
        <p:cNvGrpSpPr/>
        <p:nvPr/>
      </p:nvGrpSpPr>
      <p:grpSpPr>
        <a:xfrm>
          <a:off x="0" y="0"/>
          <a:ext cx="0" cy="0"/>
          <a:chOff x="0" y="0"/>
          <a:chExt cx="0" cy="0"/>
        </a:xfrm>
      </p:grpSpPr>
      <p:sp>
        <p:nvSpPr>
          <p:cNvPr id="29" name="Google Shape;29;p82"/>
          <p:cNvSpPr txBox="1">
            <a:spLocks noGrp="1"/>
          </p:cNvSpPr>
          <p:nvPr>
            <p:ph type="subTitle" idx="1"/>
          </p:nvPr>
        </p:nvSpPr>
        <p:spPr>
          <a:xfrm>
            <a:off x="585360" y="262800"/>
            <a:ext cx="10540440" cy="5102640"/>
          </a:xfrm>
          <a:prstGeom prst="rect">
            <a:avLst/>
          </a:prstGeom>
          <a:noFill/>
          <a:ln>
            <a:noFill/>
          </a:ln>
        </p:spPr>
        <p:txBody>
          <a:bodyPr spcFirstLastPara="1" wrap="square" lIns="0" tIns="0" rIns="0" bIns="0" anchor="ctr" anchorCtr="0">
            <a:noAutofit/>
          </a:bodyPr>
          <a:lstStyle>
            <a:lvl1pPr lvl="0" algn="l">
              <a:lnSpc>
                <a:spcPct val="90000"/>
              </a:lnSpc>
              <a:spcBef>
                <a:spcPts val="1000"/>
              </a:spcBef>
              <a:spcAft>
                <a:spcPts val="0"/>
              </a:spcAft>
              <a:buClr>
                <a:schemeClr val="dk1"/>
              </a:buClr>
              <a:buSzPts val="1800"/>
              <a:buChar char="•"/>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30"/>
        <p:cNvGrpSpPr/>
        <p:nvPr/>
      </p:nvGrpSpPr>
      <p:grpSpPr>
        <a:xfrm>
          <a:off x="0" y="0"/>
          <a:ext cx="0" cy="0"/>
          <a:chOff x="0" y="0"/>
          <a:chExt cx="0" cy="0"/>
        </a:xfrm>
      </p:grpSpPr>
      <p:sp>
        <p:nvSpPr>
          <p:cNvPr id="31" name="Google Shape;31;p83"/>
          <p:cNvSpPr txBox="1">
            <a:spLocks noGrp="1"/>
          </p:cNvSpPr>
          <p:nvPr>
            <p:ph type="title"/>
          </p:nvPr>
        </p:nvSpPr>
        <p:spPr>
          <a:xfrm>
            <a:off x="585360" y="262800"/>
            <a:ext cx="10540440" cy="110052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83"/>
          <p:cNvSpPr txBox="1">
            <a:spLocks noGrp="1"/>
          </p:cNvSpPr>
          <p:nvPr>
            <p:ph type="body" idx="1"/>
          </p:nvPr>
        </p:nvSpPr>
        <p:spPr>
          <a:xfrm>
            <a:off x="585360" y="1542960"/>
            <a:ext cx="5143680" cy="182376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83"/>
          <p:cNvSpPr txBox="1">
            <a:spLocks noGrp="1"/>
          </p:cNvSpPr>
          <p:nvPr>
            <p:ph type="body" idx="2"/>
          </p:nvPr>
        </p:nvSpPr>
        <p:spPr>
          <a:xfrm>
            <a:off x="5986440" y="1542960"/>
            <a:ext cx="5143680" cy="382392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83"/>
          <p:cNvSpPr txBox="1">
            <a:spLocks noGrp="1"/>
          </p:cNvSpPr>
          <p:nvPr>
            <p:ph type="body" idx="3"/>
          </p:nvPr>
        </p:nvSpPr>
        <p:spPr>
          <a:xfrm>
            <a:off x="585360" y="3540240"/>
            <a:ext cx="5143680" cy="182376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35"/>
        <p:cNvGrpSpPr/>
        <p:nvPr/>
      </p:nvGrpSpPr>
      <p:grpSpPr>
        <a:xfrm>
          <a:off x="0" y="0"/>
          <a:ext cx="0" cy="0"/>
          <a:chOff x="0" y="0"/>
          <a:chExt cx="0" cy="0"/>
        </a:xfrm>
      </p:grpSpPr>
      <p:sp>
        <p:nvSpPr>
          <p:cNvPr id="36" name="Google Shape;36;p84"/>
          <p:cNvSpPr txBox="1">
            <a:spLocks noGrp="1"/>
          </p:cNvSpPr>
          <p:nvPr>
            <p:ph type="title"/>
          </p:nvPr>
        </p:nvSpPr>
        <p:spPr>
          <a:xfrm>
            <a:off x="585360" y="262800"/>
            <a:ext cx="10540440" cy="110052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84"/>
          <p:cNvSpPr txBox="1">
            <a:spLocks noGrp="1"/>
          </p:cNvSpPr>
          <p:nvPr>
            <p:ph type="body" idx="1"/>
          </p:nvPr>
        </p:nvSpPr>
        <p:spPr>
          <a:xfrm>
            <a:off x="585360" y="1542960"/>
            <a:ext cx="5143680" cy="382392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84"/>
          <p:cNvSpPr txBox="1">
            <a:spLocks noGrp="1"/>
          </p:cNvSpPr>
          <p:nvPr>
            <p:ph type="body" idx="2"/>
          </p:nvPr>
        </p:nvSpPr>
        <p:spPr>
          <a:xfrm>
            <a:off x="5986440" y="1542960"/>
            <a:ext cx="5143680" cy="182376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84"/>
          <p:cNvSpPr txBox="1">
            <a:spLocks noGrp="1"/>
          </p:cNvSpPr>
          <p:nvPr>
            <p:ph type="body" idx="3"/>
          </p:nvPr>
        </p:nvSpPr>
        <p:spPr>
          <a:xfrm>
            <a:off x="5986440" y="3540240"/>
            <a:ext cx="5143680" cy="182376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40"/>
        <p:cNvGrpSpPr/>
        <p:nvPr/>
      </p:nvGrpSpPr>
      <p:grpSpPr>
        <a:xfrm>
          <a:off x="0" y="0"/>
          <a:ext cx="0" cy="0"/>
          <a:chOff x="0" y="0"/>
          <a:chExt cx="0" cy="0"/>
        </a:xfrm>
      </p:grpSpPr>
      <p:sp>
        <p:nvSpPr>
          <p:cNvPr id="41" name="Google Shape;41;p85"/>
          <p:cNvSpPr txBox="1">
            <a:spLocks noGrp="1"/>
          </p:cNvSpPr>
          <p:nvPr>
            <p:ph type="title"/>
          </p:nvPr>
        </p:nvSpPr>
        <p:spPr>
          <a:xfrm>
            <a:off x="585360" y="262800"/>
            <a:ext cx="10540440" cy="110052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85"/>
          <p:cNvSpPr txBox="1">
            <a:spLocks noGrp="1"/>
          </p:cNvSpPr>
          <p:nvPr>
            <p:ph type="body" idx="1"/>
          </p:nvPr>
        </p:nvSpPr>
        <p:spPr>
          <a:xfrm>
            <a:off x="585360" y="1542960"/>
            <a:ext cx="5143680" cy="182376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85"/>
          <p:cNvSpPr txBox="1">
            <a:spLocks noGrp="1"/>
          </p:cNvSpPr>
          <p:nvPr>
            <p:ph type="body" idx="2"/>
          </p:nvPr>
        </p:nvSpPr>
        <p:spPr>
          <a:xfrm>
            <a:off x="5986440" y="1542960"/>
            <a:ext cx="5143680" cy="182376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85"/>
          <p:cNvSpPr txBox="1">
            <a:spLocks noGrp="1"/>
          </p:cNvSpPr>
          <p:nvPr>
            <p:ph type="body" idx="3"/>
          </p:nvPr>
        </p:nvSpPr>
        <p:spPr>
          <a:xfrm>
            <a:off x="585360" y="3540240"/>
            <a:ext cx="10540440" cy="182376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sp>
        <p:nvSpPr>
          <p:cNvPr id="10" name="Google Shape;10;p76"/>
          <p:cNvSpPr txBox="1">
            <a:spLocks noGrp="1"/>
          </p:cNvSpPr>
          <p:nvPr>
            <p:ph type="dt" idx="10"/>
          </p:nvPr>
        </p:nvSpPr>
        <p:spPr>
          <a:xfrm>
            <a:off x="457200" y="6356520"/>
            <a:ext cx="2133360" cy="36468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 name="Google Shape;11;p76"/>
          <p:cNvSpPr txBox="1">
            <a:spLocks noGrp="1"/>
          </p:cNvSpPr>
          <p:nvPr>
            <p:ph type="ftr" idx="11"/>
          </p:nvPr>
        </p:nvSpPr>
        <p:spPr>
          <a:xfrm>
            <a:off x="3124080" y="6356520"/>
            <a:ext cx="2895120" cy="36468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 name="Google Shape;12;p76"/>
          <p:cNvSpPr txBox="1">
            <a:spLocks noGrp="1"/>
          </p:cNvSpPr>
          <p:nvPr>
            <p:ph type="sldNum" idx="12"/>
          </p:nvPr>
        </p:nvSpPr>
        <p:spPr>
          <a:xfrm>
            <a:off x="6553080" y="6356520"/>
            <a:ext cx="2133360" cy="36468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buNone/>
              <a:defRPr sz="1200" b="0" i="0" u="none" strike="noStrike" cap="none">
                <a:solidFill>
                  <a:srgbClr val="8B8B8B"/>
                </a:solidFill>
                <a:latin typeface="Calibri"/>
                <a:ea typeface="Calibri"/>
                <a:cs typeface="Calibri"/>
                <a:sym typeface="Calibri"/>
              </a:defRPr>
            </a:lvl1pPr>
            <a:lvl2pPr marL="0" marR="0" lvl="1" indent="0" algn="r" rtl="0">
              <a:lnSpc>
                <a:spcPct val="100000"/>
              </a:lnSpc>
              <a:spcBef>
                <a:spcPts val="0"/>
              </a:spcBef>
              <a:buNone/>
              <a:defRPr sz="1200" b="0" i="0" u="none" strike="noStrike" cap="none">
                <a:solidFill>
                  <a:srgbClr val="8B8B8B"/>
                </a:solidFill>
                <a:latin typeface="Calibri"/>
                <a:ea typeface="Calibri"/>
                <a:cs typeface="Calibri"/>
                <a:sym typeface="Calibri"/>
              </a:defRPr>
            </a:lvl2pPr>
            <a:lvl3pPr marL="0" marR="0" lvl="2" indent="0" algn="r" rtl="0">
              <a:lnSpc>
                <a:spcPct val="100000"/>
              </a:lnSpc>
              <a:spcBef>
                <a:spcPts val="0"/>
              </a:spcBef>
              <a:buNone/>
              <a:defRPr sz="1200" b="0" i="0" u="none" strike="noStrike" cap="none">
                <a:solidFill>
                  <a:srgbClr val="8B8B8B"/>
                </a:solidFill>
                <a:latin typeface="Calibri"/>
                <a:ea typeface="Calibri"/>
                <a:cs typeface="Calibri"/>
                <a:sym typeface="Calibri"/>
              </a:defRPr>
            </a:lvl3pPr>
            <a:lvl4pPr marL="0" marR="0" lvl="3" indent="0" algn="r" rtl="0">
              <a:lnSpc>
                <a:spcPct val="100000"/>
              </a:lnSpc>
              <a:spcBef>
                <a:spcPts val="0"/>
              </a:spcBef>
              <a:buNone/>
              <a:defRPr sz="1200" b="0" i="0" u="none" strike="noStrike" cap="none">
                <a:solidFill>
                  <a:srgbClr val="8B8B8B"/>
                </a:solidFill>
                <a:latin typeface="Calibri"/>
                <a:ea typeface="Calibri"/>
                <a:cs typeface="Calibri"/>
                <a:sym typeface="Calibri"/>
              </a:defRPr>
            </a:lvl4pPr>
            <a:lvl5pPr marL="0" marR="0" lvl="4" indent="0" algn="r" rtl="0">
              <a:lnSpc>
                <a:spcPct val="100000"/>
              </a:lnSpc>
              <a:spcBef>
                <a:spcPts val="0"/>
              </a:spcBef>
              <a:buNone/>
              <a:defRPr sz="1200" b="0" i="0" u="none" strike="noStrike" cap="none">
                <a:solidFill>
                  <a:srgbClr val="8B8B8B"/>
                </a:solidFill>
                <a:latin typeface="Calibri"/>
                <a:ea typeface="Calibri"/>
                <a:cs typeface="Calibri"/>
                <a:sym typeface="Calibri"/>
              </a:defRPr>
            </a:lvl5pPr>
            <a:lvl6pPr marL="0" marR="0" lvl="5" indent="0" algn="r" rtl="0">
              <a:lnSpc>
                <a:spcPct val="100000"/>
              </a:lnSpc>
              <a:spcBef>
                <a:spcPts val="0"/>
              </a:spcBef>
              <a:buNone/>
              <a:defRPr sz="1200" b="0" i="0" u="none" strike="noStrike" cap="none">
                <a:solidFill>
                  <a:srgbClr val="8B8B8B"/>
                </a:solidFill>
                <a:latin typeface="Calibri"/>
                <a:ea typeface="Calibri"/>
                <a:cs typeface="Calibri"/>
                <a:sym typeface="Calibri"/>
              </a:defRPr>
            </a:lvl6pPr>
            <a:lvl7pPr marL="0" marR="0" lvl="6" indent="0" algn="r" rtl="0">
              <a:lnSpc>
                <a:spcPct val="100000"/>
              </a:lnSpc>
              <a:spcBef>
                <a:spcPts val="0"/>
              </a:spcBef>
              <a:buNone/>
              <a:defRPr sz="1200" b="0" i="0" u="none" strike="noStrike" cap="none">
                <a:solidFill>
                  <a:srgbClr val="8B8B8B"/>
                </a:solidFill>
                <a:latin typeface="Calibri"/>
                <a:ea typeface="Calibri"/>
                <a:cs typeface="Calibri"/>
                <a:sym typeface="Calibri"/>
              </a:defRPr>
            </a:lvl7pPr>
            <a:lvl8pPr marL="0" marR="0" lvl="7" indent="0" algn="r" rtl="0">
              <a:lnSpc>
                <a:spcPct val="100000"/>
              </a:lnSpc>
              <a:spcBef>
                <a:spcPts val="0"/>
              </a:spcBef>
              <a:buNone/>
              <a:defRPr sz="1200" b="0" i="0" u="none" strike="noStrike" cap="none">
                <a:solidFill>
                  <a:srgbClr val="8B8B8B"/>
                </a:solidFill>
                <a:latin typeface="Calibri"/>
                <a:ea typeface="Calibri"/>
                <a:cs typeface="Calibri"/>
                <a:sym typeface="Calibri"/>
              </a:defRPr>
            </a:lvl8pPr>
            <a:lvl9pPr marL="0" marR="0" lvl="8" indent="0" algn="r" rtl="0">
              <a:lnSpc>
                <a:spcPct val="100000"/>
              </a:lnSpc>
              <a:spcBef>
                <a:spcPts val="0"/>
              </a:spcBef>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cs-CZ"/>
              <a:t>‹#›</a:t>
            </a:fld>
            <a:endParaRPr>
              <a:solidFill>
                <a:schemeClr val="dk1"/>
              </a:solidFill>
              <a:latin typeface="Times New Roman"/>
              <a:ea typeface="Times New Roman"/>
              <a:cs typeface="Times New Roman"/>
              <a:sym typeface="Times New Roman"/>
            </a:endParaRPr>
          </a:p>
        </p:txBody>
      </p:sp>
      <p:sp>
        <p:nvSpPr>
          <p:cNvPr id="13" name="Google Shape;13;p76"/>
          <p:cNvSpPr txBox="1">
            <a:spLocks noGrp="1"/>
          </p:cNvSpPr>
          <p:nvPr>
            <p:ph type="title"/>
          </p:nvPr>
        </p:nvSpPr>
        <p:spPr>
          <a:xfrm>
            <a:off x="585360" y="262800"/>
            <a:ext cx="10540440" cy="110052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 name="Google Shape;14;p76"/>
          <p:cNvSpPr txBox="1">
            <a:spLocks noGrp="1"/>
          </p:cNvSpPr>
          <p:nvPr>
            <p:ph type="body" idx="1"/>
          </p:nvPr>
        </p:nvSpPr>
        <p:spPr>
          <a:xfrm>
            <a:off x="585360" y="1542960"/>
            <a:ext cx="10540440" cy="3823920"/>
          </a:xfrm>
          <a:prstGeom prst="rect">
            <a:avLst/>
          </a:prstGeom>
          <a:noFill/>
          <a:ln>
            <a:noFill/>
          </a:ln>
        </p:spPr>
        <p:txBody>
          <a:bodyPr spcFirstLastPara="1" wrap="square" lIns="0" tIns="0" rIns="0" bIns="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pic>
        <p:nvPicPr>
          <p:cNvPr id="68" name="Google Shape;68;p1"/>
          <p:cNvPicPr preferRelativeResize="0"/>
          <p:nvPr/>
        </p:nvPicPr>
        <p:blipFill rotWithShape="1">
          <a:blip r:embed="rId3">
            <a:alphaModFix/>
          </a:blip>
          <a:srcRect t="189" b="189"/>
          <a:stretch/>
        </p:blipFill>
        <p:spPr>
          <a:xfrm>
            <a:off x="25" y="0"/>
            <a:ext cx="11768525" cy="6594475"/>
          </a:xfrm>
          <a:prstGeom prst="rect">
            <a:avLst/>
          </a:prstGeom>
          <a:noFill/>
          <a:ln>
            <a:noFill/>
          </a:ln>
        </p:spPr>
      </p:pic>
      <p:sp>
        <p:nvSpPr>
          <p:cNvPr id="69" name="Google Shape;69;p1"/>
          <p:cNvSpPr/>
          <p:nvPr/>
        </p:nvSpPr>
        <p:spPr>
          <a:xfrm>
            <a:off x="25" y="577825"/>
            <a:ext cx="11768400" cy="1783800"/>
          </a:xfrm>
          <a:prstGeom prst="rect">
            <a:avLst/>
          </a:prstGeom>
          <a:noFill/>
          <a:ln>
            <a:noFill/>
          </a:ln>
        </p:spPr>
        <p:txBody>
          <a:bodyPr spcFirstLastPara="1" wrap="square" lIns="91425" tIns="45700" rIns="91425" bIns="45700" anchor="t" anchorCtr="0">
            <a:noAutofit/>
          </a:bodyPr>
          <a:lstStyle/>
          <a:p>
            <a:pPr marL="0" marR="0" lvl="0" indent="0" algn="ctr" rtl="0">
              <a:lnSpc>
                <a:spcPct val="76125"/>
              </a:lnSpc>
              <a:spcBef>
                <a:spcPts val="0"/>
              </a:spcBef>
              <a:spcAft>
                <a:spcPts val="0"/>
              </a:spcAft>
              <a:buClr>
                <a:srgbClr val="000000"/>
              </a:buClr>
              <a:buSzPts val="14950"/>
              <a:buFont typeface="Arial"/>
              <a:buNone/>
            </a:pPr>
            <a:r>
              <a:rPr lang="cs-CZ" sz="14950" b="0" i="0" u="none" strike="noStrike" cap="none">
                <a:solidFill>
                  <a:srgbClr val="FFFFFF"/>
                </a:solidFill>
                <a:latin typeface="Source Sans Pro"/>
                <a:ea typeface="Source Sans Pro"/>
                <a:cs typeface="Source Sans Pro"/>
                <a:sym typeface="Source Sans Pro"/>
              </a:rPr>
              <a:t>SV</a:t>
            </a:r>
            <a:r>
              <a:rPr lang="cs-CZ" sz="14950">
                <a:solidFill>
                  <a:srgbClr val="FFFFFF"/>
                </a:solidFill>
                <a:latin typeface="Source Sans Pro"/>
                <a:ea typeface="Source Sans Pro"/>
                <a:cs typeface="Source Sans Pro"/>
                <a:sym typeface="Source Sans Pro"/>
              </a:rPr>
              <a:t>E</a:t>
            </a:r>
            <a:r>
              <a:rPr lang="cs-CZ" sz="14950" b="0" i="0" u="none" strike="noStrike" cap="none">
                <a:solidFill>
                  <a:srgbClr val="FFFFFF"/>
                </a:solidFill>
                <a:latin typeface="Source Sans Pro"/>
                <a:ea typeface="Source Sans Pro"/>
                <a:cs typeface="Source Sans Pro"/>
                <a:sym typeface="Source Sans Pro"/>
              </a:rPr>
              <a:t>T</a:t>
            </a:r>
            <a:r>
              <a:rPr lang="cs-CZ" sz="14950">
                <a:solidFill>
                  <a:srgbClr val="FFFFFF"/>
                </a:solidFill>
                <a:latin typeface="Source Sans Pro"/>
                <a:ea typeface="Source Sans Pro"/>
                <a:cs typeface="Source Sans Pro"/>
                <a:sym typeface="Source Sans Pro"/>
              </a:rPr>
              <a:t>O</a:t>
            </a:r>
            <a:r>
              <a:rPr lang="cs-CZ" sz="14950" b="0" i="0" u="none" strike="noStrike" cap="none">
                <a:solidFill>
                  <a:srgbClr val="FFFFFF"/>
                </a:solidFill>
                <a:latin typeface="Source Sans Pro"/>
                <a:ea typeface="Source Sans Pro"/>
                <a:cs typeface="Source Sans Pro"/>
                <a:sym typeface="Source Sans Pro"/>
              </a:rPr>
              <a:t>M</a:t>
            </a:r>
            <a:endParaRPr sz="100" b="0" i="0" u="none" strike="noStrike" cap="none">
              <a:solidFill>
                <a:srgbClr val="000000"/>
              </a:solidFill>
              <a:latin typeface="Calibri"/>
              <a:ea typeface="Calibri"/>
              <a:cs typeface="Calibri"/>
              <a:sym typeface="Calibri"/>
            </a:endParaRPr>
          </a:p>
        </p:txBody>
      </p:sp>
      <p:sp>
        <p:nvSpPr>
          <p:cNvPr id="70" name="Google Shape;70;p1"/>
          <p:cNvSpPr/>
          <p:nvPr/>
        </p:nvSpPr>
        <p:spPr>
          <a:xfrm>
            <a:off x="-175" y="1982100"/>
            <a:ext cx="11768400" cy="1215300"/>
          </a:xfrm>
          <a:prstGeom prst="rect">
            <a:avLst/>
          </a:prstGeom>
          <a:noFill/>
          <a:ln>
            <a:noFill/>
          </a:ln>
        </p:spPr>
        <p:txBody>
          <a:bodyPr spcFirstLastPara="1" wrap="square" lIns="91425" tIns="45700" rIns="91425" bIns="45700" anchor="b" anchorCtr="0">
            <a:noAutofit/>
          </a:bodyPr>
          <a:lstStyle/>
          <a:p>
            <a:pPr marL="0" marR="0" lvl="0" indent="0" algn="ctr" rtl="0">
              <a:lnSpc>
                <a:spcPct val="83081"/>
              </a:lnSpc>
              <a:spcBef>
                <a:spcPts val="0"/>
              </a:spcBef>
              <a:spcAft>
                <a:spcPts val="0"/>
              </a:spcAft>
              <a:buClr>
                <a:srgbClr val="000000"/>
              </a:buClr>
              <a:buSzPts val="9250"/>
              <a:buFont typeface="Arial"/>
              <a:buNone/>
            </a:pPr>
            <a:r>
              <a:rPr lang="cs-CZ" sz="9250" b="1" i="0" u="none" strike="noStrike" cap="none">
                <a:solidFill>
                  <a:srgbClr val="FFFFFF"/>
                </a:solidFill>
                <a:latin typeface="Source Sans Pro"/>
                <a:ea typeface="Source Sans Pro"/>
                <a:cs typeface="Source Sans Pro"/>
                <a:sym typeface="Source Sans Pro"/>
              </a:rPr>
              <a:t>BIBLIE</a:t>
            </a:r>
            <a:endParaRPr sz="1800" b="0" i="0" u="none" strike="noStrike" cap="none">
              <a:solidFill>
                <a:srgbClr val="000000"/>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131" name="Google Shape;131;p10" descr="nb-en-7-10.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132" name="Google Shape;132;p10"/>
          <p:cNvSpPr/>
          <p:nvPr/>
        </p:nvSpPr>
        <p:spPr>
          <a:xfrm>
            <a:off x="784810" y="719990"/>
            <a:ext cx="9324300" cy="16281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cs-CZ" sz="3330" b="1" i="0" u="none" strike="noStrike" cap="none" dirty="0">
                <a:solidFill>
                  <a:srgbClr val="FFFFFF"/>
                </a:solidFill>
                <a:latin typeface="Source Sans Pro"/>
                <a:ea typeface="Source Sans Pro"/>
                <a:cs typeface="Source Sans Pro"/>
                <a:sym typeface="Source Sans Pro"/>
              </a:rPr>
              <a:t>„</a:t>
            </a:r>
            <a:r>
              <a:rPr lang="cs-CZ" sz="3330" b="1" i="0" u="none" strike="noStrike" cap="none" dirty="0" err="1">
                <a:solidFill>
                  <a:srgbClr val="FFFFFF"/>
                </a:solidFill>
                <a:latin typeface="Source Sans Pro"/>
                <a:ea typeface="Source Sans Pro"/>
                <a:cs typeface="Source Sans Pro"/>
                <a:sym typeface="Source Sans Pro"/>
              </a:rPr>
              <a:t>Preto</a:t>
            </a:r>
            <a:r>
              <a:rPr lang="cs-CZ" sz="3330" b="1" i="0" u="none" strike="noStrike" cap="none" dirty="0">
                <a:solidFill>
                  <a:srgbClr val="FFFFFF"/>
                </a:solidFill>
                <a:latin typeface="Source Sans Pro"/>
                <a:ea typeface="Source Sans Pro"/>
                <a:cs typeface="Source Sans Pro"/>
                <a:sym typeface="Source Sans Pro"/>
              </a:rPr>
              <a:t> sám Pán vám dá </a:t>
            </a:r>
            <a:r>
              <a:rPr lang="cs-CZ" sz="3330" b="1" i="0" u="none" strike="noStrike" cap="none" dirty="0" err="1">
                <a:solidFill>
                  <a:srgbClr val="FFFFFF"/>
                </a:solidFill>
                <a:latin typeface="Source Sans Pro"/>
                <a:ea typeface="Source Sans Pro"/>
                <a:cs typeface="Source Sans Pro"/>
                <a:sym typeface="Source Sans Pro"/>
              </a:rPr>
              <a:t>znamenie</a:t>
            </a:r>
            <a:r>
              <a:rPr lang="cs-CZ" sz="3330" b="1" i="0" u="none" strike="noStrike" cap="none" dirty="0">
                <a:solidFill>
                  <a:srgbClr val="FFFFFF"/>
                </a:solidFill>
                <a:latin typeface="Source Sans Pro"/>
                <a:ea typeface="Source Sans Pro"/>
                <a:cs typeface="Source Sans Pro"/>
                <a:sym typeface="Source Sans Pro"/>
              </a:rPr>
              <a:t>: </a:t>
            </a:r>
            <a:br>
              <a:rPr lang="cs-CZ" sz="3330" b="1" i="0" u="none" strike="noStrike" cap="none" dirty="0">
                <a:solidFill>
                  <a:srgbClr val="FFFFFF"/>
                </a:solidFill>
                <a:latin typeface="Source Sans Pro"/>
                <a:ea typeface="Source Sans Pro"/>
                <a:cs typeface="Source Sans Pro"/>
                <a:sym typeface="Source Sans Pro"/>
              </a:rPr>
            </a:br>
            <a:r>
              <a:rPr lang="cs-CZ" sz="3330" b="1" i="0" u="none" strike="noStrike" cap="none" dirty="0" err="1">
                <a:solidFill>
                  <a:srgbClr val="FFFFFF"/>
                </a:solidFill>
                <a:latin typeface="Source Sans Pro"/>
                <a:ea typeface="Source Sans Pro"/>
                <a:cs typeface="Source Sans Pro"/>
                <a:sym typeface="Source Sans Pro"/>
              </a:rPr>
              <a:t>Hľa</a:t>
            </a:r>
            <a:r>
              <a:rPr lang="cs-CZ" sz="3330" b="1" i="0" u="none" strike="noStrike" cap="none" dirty="0">
                <a:solidFill>
                  <a:srgbClr val="FFFFFF"/>
                </a:solidFill>
                <a:latin typeface="Source Sans Pro"/>
                <a:ea typeface="Source Sans Pro"/>
                <a:cs typeface="Source Sans Pro"/>
                <a:sym typeface="Source Sans Pro"/>
              </a:rPr>
              <a:t>, panna počne a porodí syna </a:t>
            </a:r>
            <a:br>
              <a:rPr lang="cs-CZ" sz="3330" b="1" i="0" u="none" strike="noStrike" cap="none" dirty="0">
                <a:solidFill>
                  <a:srgbClr val="FFFFFF"/>
                </a:solidFill>
                <a:latin typeface="Source Sans Pro"/>
                <a:ea typeface="Source Sans Pro"/>
                <a:cs typeface="Source Sans Pro"/>
                <a:sym typeface="Source Sans Pro"/>
              </a:rPr>
            </a:br>
            <a:r>
              <a:rPr lang="cs-CZ" sz="3330" b="1" i="0" u="none" strike="noStrike" cap="none" dirty="0">
                <a:solidFill>
                  <a:srgbClr val="FFFFFF"/>
                </a:solidFill>
                <a:latin typeface="Source Sans Pro"/>
                <a:ea typeface="Source Sans Pro"/>
                <a:cs typeface="Source Sans Pro"/>
                <a:sym typeface="Source Sans Pro"/>
              </a:rPr>
              <a:t>a dá mu </a:t>
            </a:r>
            <a:r>
              <a:rPr lang="cs-CZ" sz="3330" b="1" i="0" u="none" strike="noStrike" cap="none" dirty="0" err="1">
                <a:solidFill>
                  <a:srgbClr val="FFFFFF"/>
                </a:solidFill>
                <a:latin typeface="Source Sans Pro"/>
                <a:ea typeface="Source Sans Pro"/>
                <a:cs typeface="Source Sans Pro"/>
                <a:sym typeface="Source Sans Pro"/>
              </a:rPr>
              <a:t>meno</a:t>
            </a:r>
            <a:r>
              <a:rPr lang="cs-CZ" sz="3330" b="1" i="0" u="none" strike="noStrike" cap="none" dirty="0">
                <a:solidFill>
                  <a:srgbClr val="FFFFFF"/>
                </a:solidFill>
                <a:latin typeface="Source Sans Pro"/>
                <a:ea typeface="Source Sans Pro"/>
                <a:cs typeface="Source Sans Pro"/>
                <a:sym typeface="Source Sans Pro"/>
              </a:rPr>
              <a:t> Emanuel.“</a:t>
            </a:r>
            <a:endParaRPr dirty="0"/>
          </a:p>
        </p:txBody>
      </p:sp>
      <p:sp>
        <p:nvSpPr>
          <p:cNvPr id="133" name="Google Shape;133;p10"/>
          <p:cNvSpPr/>
          <p:nvPr/>
        </p:nvSpPr>
        <p:spPr>
          <a:xfrm>
            <a:off x="5450760" y="4625600"/>
            <a:ext cx="5495400" cy="4756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cs-CZ" sz="2500" b="1" i="0" u="none" strike="noStrike" cap="none">
                <a:solidFill>
                  <a:srgbClr val="FFFFFF"/>
                </a:solidFill>
                <a:latin typeface="Source Sans Pro"/>
                <a:ea typeface="Source Sans Pro"/>
                <a:cs typeface="Source Sans Pro"/>
                <a:sym typeface="Source Sans Pro"/>
              </a:rPr>
              <a:t>Izaiáš 7,14</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Google Shape;139;p11" descr="nb-en-7-11.jpg"/>
          <p:cNvPicPr preferRelativeResize="0"/>
          <p:nvPr/>
        </p:nvPicPr>
        <p:blipFill rotWithShape="1">
          <a:blip r:embed="rId3">
            <a:alphaModFix/>
          </a:blip>
          <a:srcRect/>
          <a:stretch/>
        </p:blipFill>
        <p:spPr>
          <a:xfrm>
            <a:off x="0" y="0"/>
            <a:ext cx="11711880" cy="658764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5" name="Google Shape;145;p12" descr="nb-en-7-12.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146" name="Google Shape;146;p12"/>
          <p:cNvSpPr/>
          <p:nvPr/>
        </p:nvSpPr>
        <p:spPr>
          <a:xfrm>
            <a:off x="784805" y="719990"/>
            <a:ext cx="5461500" cy="31353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cs-CZ" sz="3330" b="1" i="0" u="none" strike="noStrike" cap="none">
                <a:solidFill>
                  <a:srgbClr val="FFFFFF"/>
                </a:solidFill>
                <a:latin typeface="Source Sans Pro"/>
                <a:ea typeface="Source Sans Pro"/>
                <a:cs typeface="Source Sans Pro"/>
                <a:sym typeface="Source Sans Pro"/>
              </a:rPr>
              <a:t>„S narodením Ježiša Krista to bolo takto: Jeho matka Mária bola zasnúbená </a:t>
            </a:r>
            <a:br>
              <a:rPr lang="cs-CZ" sz="3330" b="1" i="0" u="none" strike="noStrike" cap="none">
                <a:solidFill>
                  <a:srgbClr val="FFFFFF"/>
                </a:solidFill>
                <a:latin typeface="Source Sans Pro"/>
                <a:ea typeface="Source Sans Pro"/>
                <a:cs typeface="Source Sans Pro"/>
                <a:sym typeface="Source Sans Pro"/>
              </a:rPr>
            </a:br>
            <a:r>
              <a:rPr lang="cs-CZ" sz="3330" b="1" i="0" u="none" strike="noStrike" cap="none">
                <a:solidFill>
                  <a:srgbClr val="FFFFFF"/>
                </a:solidFill>
                <a:latin typeface="Source Sans Pro"/>
                <a:ea typeface="Source Sans Pro"/>
                <a:cs typeface="Source Sans Pro"/>
                <a:sym typeface="Source Sans Pro"/>
              </a:rPr>
              <a:t>s Jozefom. Skôr však, </a:t>
            </a:r>
            <a:br>
              <a:rPr lang="cs-CZ" sz="3330" b="1" i="0" u="none" strike="noStrike" cap="none">
                <a:solidFill>
                  <a:srgbClr val="FFFFFF"/>
                </a:solidFill>
                <a:latin typeface="Source Sans Pro"/>
                <a:ea typeface="Source Sans Pro"/>
                <a:cs typeface="Source Sans Pro"/>
                <a:sym typeface="Source Sans Pro"/>
              </a:rPr>
            </a:br>
            <a:r>
              <a:rPr lang="cs-CZ" sz="3330" b="1" i="0" u="none" strike="noStrike" cap="none">
                <a:solidFill>
                  <a:srgbClr val="FFFFFF"/>
                </a:solidFill>
                <a:latin typeface="Source Sans Pro"/>
                <a:ea typeface="Source Sans Pro"/>
                <a:cs typeface="Source Sans Pro"/>
                <a:sym typeface="Source Sans Pro"/>
              </a:rPr>
              <a:t>ako sa zišli, ukázalo sa, </a:t>
            </a:r>
            <a:br>
              <a:rPr lang="cs-CZ" sz="3330" b="1" i="0" u="none" strike="noStrike" cap="none">
                <a:solidFill>
                  <a:srgbClr val="FFFFFF"/>
                </a:solidFill>
                <a:latin typeface="Source Sans Pro"/>
                <a:ea typeface="Source Sans Pro"/>
                <a:cs typeface="Source Sans Pro"/>
                <a:sym typeface="Source Sans Pro"/>
              </a:rPr>
            </a:br>
            <a:r>
              <a:rPr lang="cs-CZ" sz="3330" b="1" i="0" u="none" strike="noStrike" cap="none">
                <a:solidFill>
                  <a:srgbClr val="FFFFFF"/>
                </a:solidFill>
                <a:latin typeface="Source Sans Pro"/>
                <a:ea typeface="Source Sans Pro"/>
                <a:cs typeface="Source Sans Pro"/>
                <a:sym typeface="Source Sans Pro"/>
              </a:rPr>
              <a:t>že počala z Ducha </a:t>
            </a:r>
            <a:br>
              <a:rPr lang="cs-CZ" sz="3330" b="1" i="0" u="none" strike="noStrike" cap="none">
                <a:solidFill>
                  <a:srgbClr val="FFFFFF"/>
                </a:solidFill>
                <a:latin typeface="Source Sans Pro"/>
                <a:ea typeface="Source Sans Pro"/>
                <a:cs typeface="Source Sans Pro"/>
                <a:sym typeface="Source Sans Pro"/>
              </a:rPr>
            </a:br>
            <a:r>
              <a:rPr lang="cs-CZ" sz="3330" b="1" i="0" u="none" strike="noStrike" cap="none">
                <a:solidFill>
                  <a:srgbClr val="FFFFFF"/>
                </a:solidFill>
                <a:latin typeface="Source Sans Pro"/>
                <a:ea typeface="Source Sans Pro"/>
                <a:cs typeface="Source Sans Pro"/>
                <a:sym typeface="Source Sans Pro"/>
              </a:rPr>
              <a:t>Svätého.“</a:t>
            </a:r>
            <a:endParaRPr sz="3330" b="0" i="0" u="none" strike="noStrike" cap="none">
              <a:solidFill>
                <a:schemeClr val="dk1"/>
              </a:solidFill>
              <a:latin typeface="Arial"/>
              <a:ea typeface="Arial"/>
              <a:cs typeface="Arial"/>
              <a:sym typeface="Arial"/>
            </a:endParaRPr>
          </a:p>
        </p:txBody>
      </p:sp>
      <p:sp>
        <p:nvSpPr>
          <p:cNvPr id="147" name="Google Shape;147;p12"/>
          <p:cNvSpPr/>
          <p:nvPr/>
        </p:nvSpPr>
        <p:spPr>
          <a:xfrm>
            <a:off x="5450760" y="4625600"/>
            <a:ext cx="5495400" cy="4756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cs-CZ" sz="2500" b="1" i="0" u="none" strike="noStrike" cap="none">
                <a:solidFill>
                  <a:srgbClr val="FFFFFF"/>
                </a:solidFill>
                <a:latin typeface="Source Sans Pro"/>
                <a:ea typeface="Source Sans Pro"/>
                <a:cs typeface="Source Sans Pro"/>
                <a:sym typeface="Source Sans Pro"/>
              </a:rPr>
              <a:t>Matúš 1,18</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Google Shape;153;p13" descr="nb-en-7-13.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154" name="Google Shape;154;p13"/>
          <p:cNvSpPr/>
          <p:nvPr/>
        </p:nvSpPr>
        <p:spPr>
          <a:xfrm>
            <a:off x="784800" y="719993"/>
            <a:ext cx="10574400" cy="1649100"/>
          </a:xfrm>
          <a:prstGeom prst="rect">
            <a:avLst/>
          </a:prstGeom>
          <a:noFill/>
          <a:ln>
            <a:noFill/>
          </a:ln>
        </p:spPr>
        <p:txBody>
          <a:bodyPr spcFirstLastPara="1" wrap="square" lIns="90000" tIns="45000" rIns="90000" bIns="45000" anchor="t" anchorCtr="0">
            <a:noAutofit/>
          </a:bodyPr>
          <a:lstStyle/>
          <a:p>
            <a:pPr marL="0" marR="0" lvl="0" indent="0" algn="l" rtl="0">
              <a:lnSpc>
                <a:spcPct val="80000"/>
              </a:lnSpc>
              <a:spcBef>
                <a:spcPts val="0"/>
              </a:spcBef>
              <a:spcAft>
                <a:spcPts val="0"/>
              </a:spcAft>
              <a:buNone/>
            </a:pPr>
            <a:r>
              <a:rPr lang="cs-CZ" sz="6990" b="1" i="0" u="none" strike="noStrike" cap="none">
                <a:solidFill>
                  <a:srgbClr val="FFFFFF"/>
                </a:solidFill>
                <a:latin typeface="Source Sans Pro"/>
                <a:ea typeface="Source Sans Pro"/>
                <a:cs typeface="Source Sans Pro"/>
                <a:sym typeface="Source Sans Pro"/>
              </a:rPr>
              <a:t>DÔKAZY, KTORÉ DOKAZUJÚ </a:t>
            </a:r>
            <a:endParaRPr sz="6990" b="0" i="0" u="none" strike="noStrike" cap="none">
              <a:solidFill>
                <a:schemeClr val="dk1"/>
              </a:solidFill>
              <a:latin typeface="Arial"/>
              <a:ea typeface="Arial"/>
              <a:cs typeface="Arial"/>
              <a:sym typeface="Arial"/>
            </a:endParaRPr>
          </a:p>
        </p:txBody>
      </p:sp>
      <p:sp>
        <p:nvSpPr>
          <p:cNvPr id="155" name="Google Shape;155;p13"/>
          <p:cNvSpPr/>
          <p:nvPr/>
        </p:nvSpPr>
        <p:spPr>
          <a:xfrm>
            <a:off x="784795" y="2500200"/>
            <a:ext cx="9314400" cy="2735400"/>
          </a:xfrm>
          <a:prstGeom prst="rect">
            <a:avLst/>
          </a:prstGeom>
          <a:noFill/>
          <a:ln>
            <a:noFill/>
          </a:ln>
        </p:spPr>
        <p:txBody>
          <a:bodyPr spcFirstLastPara="1" wrap="square" lIns="90000" tIns="45000" rIns="90000" bIns="45000" anchor="t" anchorCtr="0">
            <a:noAutofit/>
          </a:bodyPr>
          <a:lstStyle/>
          <a:p>
            <a:pPr marL="0" marR="0" lvl="0" indent="0" algn="l" rtl="0">
              <a:lnSpc>
                <a:spcPct val="116000"/>
              </a:lnSpc>
              <a:spcBef>
                <a:spcPts val="0"/>
              </a:spcBef>
              <a:spcAft>
                <a:spcPts val="0"/>
              </a:spcAft>
              <a:buNone/>
            </a:pPr>
            <a:r>
              <a:rPr lang="cs-CZ" sz="4990" b="0" i="0" u="none" strike="noStrike" cap="none">
                <a:solidFill>
                  <a:srgbClr val="FFFFFF"/>
                </a:solidFill>
                <a:latin typeface="Source Sans Pro"/>
                <a:ea typeface="Source Sans Pro"/>
                <a:cs typeface="Source Sans Pro"/>
                <a:sym typeface="Source Sans Pro"/>
              </a:rPr>
              <a:t>ŽE JEŽIŠ JE MESIÁŠ:</a:t>
            </a:r>
            <a:endParaRPr sz="4990" b="0" i="0" u="none" strike="noStrike" cap="none">
              <a:solidFill>
                <a:schemeClr val="dk1"/>
              </a:solidFill>
              <a:latin typeface="Arial"/>
              <a:ea typeface="Arial"/>
              <a:cs typeface="Arial"/>
              <a:sym typeface="Arial"/>
            </a:endParaRPr>
          </a:p>
          <a:p>
            <a:pPr marL="0" marR="0" lvl="0" indent="0" algn="l" rtl="0">
              <a:lnSpc>
                <a:spcPct val="116000"/>
              </a:lnSpc>
              <a:spcBef>
                <a:spcPts val="0"/>
              </a:spcBef>
              <a:spcAft>
                <a:spcPts val="0"/>
              </a:spcAft>
              <a:buNone/>
            </a:pPr>
            <a:r>
              <a:rPr lang="cs-CZ" sz="4990" b="1" i="0" u="none" strike="noStrike" cap="none">
                <a:solidFill>
                  <a:srgbClr val="FFFFFF"/>
                </a:solidFill>
                <a:latin typeface="Source Sans Pro"/>
                <a:ea typeface="Source Sans Pro"/>
                <a:cs typeface="Source Sans Pro"/>
                <a:sym typeface="Source Sans Pro"/>
              </a:rPr>
              <a:t>1. Jeho zázračné narodenie</a:t>
            </a:r>
            <a:endParaRPr sz="4990" b="1" i="0" u="none" strike="noStrike" cap="none">
              <a:solidFill>
                <a:srgbClr val="FFFFFF"/>
              </a:solidFill>
              <a:latin typeface="Source Sans Pro"/>
              <a:ea typeface="Source Sans Pro"/>
              <a:cs typeface="Source Sans Pro"/>
              <a:sym typeface="Source Sans Pro"/>
            </a:endParaRPr>
          </a:p>
          <a:p>
            <a:pPr marL="0" lvl="0" indent="0" algn="l" rtl="0">
              <a:lnSpc>
                <a:spcPct val="116000"/>
              </a:lnSpc>
              <a:spcBef>
                <a:spcPts val="0"/>
              </a:spcBef>
              <a:spcAft>
                <a:spcPts val="0"/>
              </a:spcAft>
              <a:buClr>
                <a:schemeClr val="dk1"/>
              </a:buClr>
              <a:buFont typeface="Arial"/>
              <a:buNone/>
            </a:pPr>
            <a:r>
              <a:rPr lang="cs-CZ" sz="4990" b="1">
                <a:solidFill>
                  <a:srgbClr val="FFC000"/>
                </a:solidFill>
                <a:latin typeface="Source Sans Pro"/>
                <a:ea typeface="Source Sans Pro"/>
                <a:cs typeface="Source Sans Pro"/>
                <a:sym typeface="Source Sans Pro"/>
              </a:rPr>
              <a:t>2. Miesto jeho narodenia</a:t>
            </a:r>
            <a:endParaRPr sz="4990">
              <a:solidFill>
                <a:srgbClr val="FFC000"/>
              </a:solidFill>
            </a:endParaRPr>
          </a:p>
          <a:p>
            <a:pPr marL="0" marR="0" lvl="0" indent="0" algn="l" rtl="0">
              <a:lnSpc>
                <a:spcPct val="116000"/>
              </a:lnSpc>
              <a:spcBef>
                <a:spcPts val="0"/>
              </a:spcBef>
              <a:spcAft>
                <a:spcPts val="0"/>
              </a:spcAft>
              <a:buNone/>
            </a:pPr>
            <a:endParaRPr sz="4990" b="1">
              <a:solidFill>
                <a:srgbClr val="FFFFFF"/>
              </a:solidFill>
              <a:latin typeface="Source Sans Pro"/>
              <a:ea typeface="Source Sans Pro"/>
              <a:cs typeface="Source Sans Pro"/>
              <a:sym typeface="Source Sans Pro"/>
            </a:endParaRPr>
          </a:p>
          <a:p>
            <a:pPr marL="0" marR="0" lvl="0" indent="0" algn="l" rtl="0">
              <a:lnSpc>
                <a:spcPct val="116000"/>
              </a:lnSpc>
              <a:spcBef>
                <a:spcPts val="0"/>
              </a:spcBef>
              <a:spcAft>
                <a:spcPts val="0"/>
              </a:spcAft>
              <a:buNone/>
            </a:pPr>
            <a:endParaRPr sz="4990" b="0" i="0" u="none" strike="noStrike" cap="none">
              <a:solidFill>
                <a:schemeClr val="dk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1" name="Google Shape;161;p14" descr="nb-en-7-14.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162" name="Google Shape;162;p14"/>
          <p:cNvSpPr/>
          <p:nvPr/>
        </p:nvSpPr>
        <p:spPr>
          <a:xfrm>
            <a:off x="900000" y="720000"/>
            <a:ext cx="8842500" cy="2839800"/>
          </a:xfrm>
          <a:prstGeom prst="rect">
            <a:avLst/>
          </a:prstGeom>
          <a:noFill/>
          <a:ln>
            <a:noFill/>
          </a:ln>
        </p:spPr>
        <p:txBody>
          <a:bodyPr spcFirstLastPara="1" wrap="square" lIns="90000" tIns="45000" rIns="90000" bIns="45000" anchor="t" anchorCtr="0">
            <a:spAutoFit/>
          </a:bodyPr>
          <a:lstStyle/>
          <a:p>
            <a:pPr marL="0" marR="0" lvl="0" indent="0" algn="ctr" rtl="0">
              <a:lnSpc>
                <a:spcPct val="100000"/>
              </a:lnSpc>
              <a:spcBef>
                <a:spcPts val="0"/>
              </a:spcBef>
              <a:spcAft>
                <a:spcPts val="0"/>
              </a:spcAft>
              <a:buNone/>
            </a:pPr>
            <a:r>
              <a:rPr lang="cs-CZ" sz="3330" b="1" i="0" u="none" strike="noStrike" cap="none">
                <a:solidFill>
                  <a:srgbClr val="FFFFFF"/>
                </a:solidFill>
                <a:latin typeface="Source Sans Pro"/>
                <a:ea typeface="Source Sans Pro"/>
                <a:cs typeface="Source Sans Pro"/>
                <a:sym typeface="Source Sans Pro"/>
              </a:rPr>
              <a:t>„Ty však, Betlehem, Efrata …, z teba mi vyjde ten, ktorý je určený za vládcu v Izraeli. </a:t>
            </a:r>
            <a:br>
              <a:rPr lang="cs-CZ" sz="3330" b="1" i="0" u="none" strike="noStrike" cap="none">
                <a:solidFill>
                  <a:srgbClr val="FFFFFF"/>
                </a:solidFill>
                <a:latin typeface="Source Sans Pro"/>
                <a:ea typeface="Source Sans Pro"/>
                <a:cs typeface="Source Sans Pro"/>
                <a:sym typeface="Source Sans Pro"/>
              </a:rPr>
            </a:br>
            <a:r>
              <a:rPr lang="cs-CZ" sz="3330" b="1" i="0" u="none" strike="noStrike" cap="none">
                <a:solidFill>
                  <a:srgbClr val="FFFFFF"/>
                </a:solidFill>
                <a:latin typeface="Source Sans Pro"/>
                <a:ea typeface="Source Sans Pro"/>
                <a:cs typeface="Source Sans Pro"/>
                <a:sym typeface="Source Sans Pro"/>
              </a:rPr>
              <a:t>Jeho pôvod je v dávnoveku, </a:t>
            </a:r>
            <a:br>
              <a:rPr lang="cs-CZ" sz="3330" b="1" i="0" u="none" strike="noStrike" cap="none">
                <a:solidFill>
                  <a:srgbClr val="FFFFFF"/>
                </a:solidFill>
                <a:latin typeface="Source Sans Pro"/>
                <a:ea typeface="Source Sans Pro"/>
                <a:cs typeface="Source Sans Pro"/>
                <a:sym typeface="Source Sans Pro"/>
              </a:rPr>
            </a:br>
            <a:r>
              <a:rPr lang="cs-CZ" sz="3330" b="1" i="0" u="none" strike="noStrike" cap="none">
                <a:solidFill>
                  <a:srgbClr val="FFFFFF"/>
                </a:solidFill>
                <a:latin typeface="Source Sans Pro"/>
                <a:ea typeface="Source Sans Pro"/>
                <a:cs typeface="Source Sans Pro"/>
                <a:sym typeface="Source Sans Pro"/>
              </a:rPr>
              <a:t>v odvekých časoch.“</a:t>
            </a:r>
            <a:endParaRPr sz="3330" b="0" i="0" u="none" strike="noStrike" cap="none">
              <a:solidFill>
                <a:schemeClr val="dk1"/>
              </a:solidFill>
              <a:latin typeface="Arial"/>
              <a:ea typeface="Arial"/>
              <a:cs typeface="Arial"/>
              <a:sym typeface="Arial"/>
            </a:endParaRPr>
          </a:p>
        </p:txBody>
      </p:sp>
      <p:sp>
        <p:nvSpPr>
          <p:cNvPr id="163" name="Google Shape;163;p14"/>
          <p:cNvSpPr/>
          <p:nvPr/>
        </p:nvSpPr>
        <p:spPr>
          <a:xfrm>
            <a:off x="5450760" y="4631400"/>
            <a:ext cx="5495400" cy="4698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cs-CZ" sz="2500" b="1" i="0" u="none" strike="noStrike" cap="none">
                <a:solidFill>
                  <a:srgbClr val="FFFFFF"/>
                </a:solidFill>
                <a:latin typeface="Source Sans Pro"/>
                <a:ea typeface="Source Sans Pro"/>
                <a:cs typeface="Source Sans Pro"/>
                <a:sym typeface="Source Sans Pro"/>
              </a:rPr>
              <a:t>Micheáš 5,1</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p15" descr="nb-en-7-15.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170" name="Google Shape;170;p15"/>
          <p:cNvSpPr/>
          <p:nvPr/>
        </p:nvSpPr>
        <p:spPr>
          <a:xfrm>
            <a:off x="784800" y="720000"/>
            <a:ext cx="4140000" cy="19500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cs-CZ" sz="3330" b="1" i="0" u="none" strike="noStrike" cap="none">
                <a:solidFill>
                  <a:srgbClr val="FFFFFF"/>
                </a:solidFill>
                <a:latin typeface="Source Sans Pro"/>
                <a:ea typeface="Source Sans Pro"/>
                <a:cs typeface="Source Sans Pro"/>
                <a:sym typeface="Source Sans Pro"/>
              </a:rPr>
              <a:t>„Keď sa Ježiš narodil v judskom Betleheme…“</a:t>
            </a:r>
            <a:endParaRPr sz="3330" b="0" i="0" u="none" strike="noStrike" cap="none">
              <a:solidFill>
                <a:schemeClr val="dk1"/>
              </a:solidFill>
              <a:latin typeface="Arial"/>
              <a:ea typeface="Arial"/>
              <a:cs typeface="Arial"/>
              <a:sym typeface="Arial"/>
            </a:endParaRPr>
          </a:p>
        </p:txBody>
      </p:sp>
      <p:sp>
        <p:nvSpPr>
          <p:cNvPr id="171" name="Google Shape;171;p15"/>
          <p:cNvSpPr/>
          <p:nvPr/>
        </p:nvSpPr>
        <p:spPr>
          <a:xfrm>
            <a:off x="5450760" y="4625600"/>
            <a:ext cx="5495400" cy="4756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cs-CZ" sz="2500" b="1" i="0" u="none" strike="noStrike" cap="none">
                <a:solidFill>
                  <a:srgbClr val="FFFFFF"/>
                </a:solidFill>
                <a:latin typeface="Source Sans Pro"/>
                <a:ea typeface="Source Sans Pro"/>
                <a:cs typeface="Source Sans Pro"/>
                <a:sym typeface="Source Sans Pro"/>
              </a:rPr>
              <a:t>Matúš 2,1</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7" name="Google Shape;177;p16" descr="nb-en-7-16.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178" name="Google Shape;178;p16"/>
          <p:cNvSpPr/>
          <p:nvPr/>
        </p:nvSpPr>
        <p:spPr>
          <a:xfrm>
            <a:off x="5342300" y="720000"/>
            <a:ext cx="5864700" cy="27963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cs-CZ" sz="3330" b="1" i="0" u="none" strike="noStrike" cap="none">
                <a:solidFill>
                  <a:srgbClr val="FFFFFF"/>
                </a:solidFill>
                <a:latin typeface="Source Sans Pro"/>
                <a:ea typeface="Source Sans Pro"/>
                <a:cs typeface="Source Sans Pro"/>
                <a:sym typeface="Source Sans Pro"/>
              </a:rPr>
              <a:t>„A porodila svojho prvorodeného syna. Zavinula ho do plienok a uložila </a:t>
            </a:r>
            <a:br>
              <a:rPr lang="cs-CZ" sz="3330" b="1" i="0" u="none" strike="noStrike" cap="none">
                <a:solidFill>
                  <a:srgbClr val="FFFFFF"/>
                </a:solidFill>
                <a:latin typeface="Source Sans Pro"/>
                <a:ea typeface="Source Sans Pro"/>
                <a:cs typeface="Source Sans Pro"/>
                <a:sym typeface="Source Sans Pro"/>
              </a:rPr>
            </a:br>
            <a:r>
              <a:rPr lang="cs-CZ" sz="3330" b="1" i="0" u="none" strike="noStrike" cap="none">
                <a:solidFill>
                  <a:srgbClr val="FFFFFF"/>
                </a:solidFill>
                <a:latin typeface="Source Sans Pro"/>
                <a:ea typeface="Source Sans Pro"/>
                <a:cs typeface="Source Sans Pro"/>
                <a:sym typeface="Source Sans Pro"/>
              </a:rPr>
              <a:t>do jasieľ, lebo v útulku pre nich nebolo miesta..“</a:t>
            </a:r>
            <a:endParaRPr sz="3330" b="0" i="0" u="none" strike="noStrike" cap="none">
              <a:solidFill>
                <a:schemeClr val="dk1"/>
              </a:solidFill>
              <a:latin typeface="Arial"/>
              <a:ea typeface="Arial"/>
              <a:cs typeface="Arial"/>
              <a:sym typeface="Arial"/>
            </a:endParaRPr>
          </a:p>
        </p:txBody>
      </p:sp>
      <p:sp>
        <p:nvSpPr>
          <p:cNvPr id="179" name="Google Shape;179;p16"/>
          <p:cNvSpPr/>
          <p:nvPr/>
        </p:nvSpPr>
        <p:spPr>
          <a:xfrm>
            <a:off x="5450760" y="4631400"/>
            <a:ext cx="5495400" cy="4698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cs-CZ" sz="2500" b="1" i="0" u="none" strike="noStrike" cap="none">
                <a:solidFill>
                  <a:srgbClr val="FFFFFF"/>
                </a:solidFill>
                <a:latin typeface="Source Sans Pro"/>
                <a:ea typeface="Source Sans Pro"/>
                <a:cs typeface="Source Sans Pro"/>
                <a:sym typeface="Source Sans Pro"/>
              </a:rPr>
              <a:t>Lukáš 2,7</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Google Shape;185;p17" descr="nb-en-7-17.jpg"/>
          <p:cNvPicPr preferRelativeResize="0"/>
          <p:nvPr/>
        </p:nvPicPr>
        <p:blipFill rotWithShape="1">
          <a:blip r:embed="rId3">
            <a:alphaModFix/>
          </a:blip>
          <a:srcRect/>
          <a:stretch/>
        </p:blipFill>
        <p:spPr>
          <a:xfrm>
            <a:off x="0" y="0"/>
            <a:ext cx="11711880" cy="658764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191" name="Google Shape;191;p18" descr="nb-en-7-18.jpg"/>
          <p:cNvPicPr preferRelativeResize="0"/>
          <p:nvPr/>
        </p:nvPicPr>
        <p:blipFill rotWithShape="1">
          <a:blip r:embed="rId3">
            <a:alphaModFix/>
          </a:blip>
          <a:srcRect/>
          <a:stretch/>
        </p:blipFill>
        <p:spPr>
          <a:xfrm>
            <a:off x="0" y="0"/>
            <a:ext cx="11711880" cy="658764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19" descr="nb-en-7-19.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198" name="Google Shape;198;p19"/>
          <p:cNvSpPr/>
          <p:nvPr/>
        </p:nvSpPr>
        <p:spPr>
          <a:xfrm>
            <a:off x="6120000" y="2169790"/>
            <a:ext cx="5220000" cy="942000"/>
          </a:xfrm>
          <a:prstGeom prst="rect">
            <a:avLst/>
          </a:prstGeom>
          <a:noFill/>
          <a:ln>
            <a:noFill/>
          </a:ln>
        </p:spPr>
        <p:txBody>
          <a:bodyPr spcFirstLastPara="1" wrap="square" lIns="90000" tIns="45000" rIns="90000" bIns="45000" anchor="t" anchorCtr="0">
            <a:spAutoFit/>
          </a:bodyPr>
          <a:lstStyle/>
          <a:p>
            <a:pPr marL="0" marR="0" lvl="0" indent="0" algn="l" rtl="0">
              <a:lnSpc>
                <a:spcPct val="79000"/>
              </a:lnSpc>
              <a:spcBef>
                <a:spcPts val="0"/>
              </a:spcBef>
              <a:spcAft>
                <a:spcPts val="0"/>
              </a:spcAft>
              <a:buNone/>
            </a:pPr>
            <a:r>
              <a:rPr lang="cs-CZ" sz="7080" b="1" i="0" u="none" strike="noStrike" cap="none">
                <a:solidFill>
                  <a:srgbClr val="FFFFFF"/>
                </a:solidFill>
                <a:latin typeface="Source Sans Pro"/>
                <a:ea typeface="Source Sans Pro"/>
                <a:cs typeface="Source Sans Pro"/>
                <a:sym typeface="Source Sans Pro"/>
              </a:rPr>
              <a:t>„SYN BOŽÍ“</a:t>
            </a:r>
            <a:endParaRPr sz="7080" b="1" i="0" u="none" strike="noStrike" cap="none">
              <a:solidFill>
                <a:schemeClr val="dk1"/>
              </a:solidFill>
              <a:latin typeface="Source Sans Pro"/>
              <a:ea typeface="Source Sans Pro"/>
              <a:cs typeface="Source Sans Pro"/>
              <a:sym typeface="Source Sans Pr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76" name="Google Shape;76;p2" descr="nb-en-7-2.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77" name="Google Shape;77;p2"/>
          <p:cNvSpPr/>
          <p:nvPr/>
        </p:nvSpPr>
        <p:spPr>
          <a:xfrm>
            <a:off x="2316775" y="3060200"/>
            <a:ext cx="8483100" cy="2928300"/>
          </a:xfrm>
          <a:prstGeom prst="rect">
            <a:avLst/>
          </a:prstGeom>
          <a:noFill/>
          <a:ln>
            <a:noFill/>
          </a:ln>
        </p:spPr>
        <p:txBody>
          <a:bodyPr spcFirstLastPara="1" wrap="square" lIns="90000" tIns="45000" rIns="90000" bIns="45000" anchor="t" anchorCtr="0">
            <a:noAutofit/>
          </a:bodyPr>
          <a:lstStyle/>
          <a:p>
            <a:pPr marL="0" marR="0" lvl="0" indent="0" algn="r" rtl="0">
              <a:lnSpc>
                <a:spcPct val="90000"/>
              </a:lnSpc>
              <a:spcBef>
                <a:spcPts val="0"/>
              </a:spcBef>
              <a:spcAft>
                <a:spcPts val="0"/>
              </a:spcAft>
              <a:buNone/>
            </a:pPr>
            <a:r>
              <a:rPr lang="cs-CZ" sz="6500" b="1">
                <a:solidFill>
                  <a:srgbClr val="FFFFFF"/>
                </a:solidFill>
                <a:latin typeface="Source Sans Pro"/>
                <a:ea typeface="Source Sans Pro"/>
                <a:cs typeface="Source Sans Pro"/>
                <a:sym typeface="Source Sans Pro"/>
              </a:rPr>
              <a:t>OSOBNOSŤ, </a:t>
            </a:r>
            <a:br>
              <a:rPr lang="cs-CZ" sz="6500" b="1">
                <a:solidFill>
                  <a:srgbClr val="FFFFFF"/>
                </a:solidFill>
                <a:latin typeface="Source Sans Pro"/>
                <a:ea typeface="Source Sans Pro"/>
                <a:cs typeface="Source Sans Pro"/>
                <a:sym typeface="Source Sans Pro"/>
              </a:rPr>
            </a:br>
            <a:r>
              <a:rPr lang="cs-CZ" sz="6500" b="1">
                <a:solidFill>
                  <a:srgbClr val="FFFFFF"/>
                </a:solidFill>
                <a:latin typeface="Source Sans Pro"/>
                <a:ea typeface="Source Sans Pro"/>
                <a:cs typeface="Source Sans Pro"/>
                <a:sym typeface="Source Sans Pro"/>
              </a:rPr>
              <a:t>KTORÁ ZMENILA SVET</a:t>
            </a:r>
            <a:r>
              <a:rPr lang="cs-CZ" sz="6500">
                <a:solidFill>
                  <a:srgbClr val="FFFFFF"/>
                </a:solidFill>
                <a:latin typeface="Source Sans Pro"/>
                <a:ea typeface="Source Sans Pro"/>
                <a:cs typeface="Source Sans Pro"/>
                <a:sym typeface="Source Sans Pro"/>
              </a:rPr>
              <a:t> </a:t>
            </a:r>
            <a:endParaRPr sz="6500">
              <a:solidFill>
                <a:srgbClr val="FFFFFF"/>
              </a:solidFill>
              <a:latin typeface="Source Sans Pro"/>
              <a:ea typeface="Source Sans Pro"/>
              <a:cs typeface="Source Sans Pro"/>
              <a:sym typeface="Source Sans Pro"/>
            </a:endParaRPr>
          </a:p>
          <a:p>
            <a:pPr marL="0" marR="0" lvl="0" indent="0" algn="r" rtl="0">
              <a:lnSpc>
                <a:spcPct val="90000"/>
              </a:lnSpc>
              <a:spcBef>
                <a:spcPts val="0"/>
              </a:spcBef>
              <a:spcAft>
                <a:spcPts val="0"/>
              </a:spcAft>
              <a:buNone/>
            </a:pPr>
            <a:r>
              <a:rPr lang="cs-CZ" sz="6500">
                <a:solidFill>
                  <a:srgbClr val="FFFFFF"/>
                </a:solidFill>
                <a:latin typeface="Source Sans Pro"/>
                <a:ea typeface="Source Sans Pro"/>
                <a:cs typeface="Source Sans Pro"/>
                <a:sym typeface="Source Sans Pro"/>
              </a:rPr>
              <a:t>Kto je Ježiš?</a:t>
            </a:r>
            <a:endParaRPr sz="6500" i="0" u="none" strike="noStrike" cap="none">
              <a:solidFill>
                <a:srgbClr val="FFFFFF"/>
              </a:solidFill>
              <a:latin typeface="Source Sans Pro"/>
              <a:ea typeface="Source Sans Pro"/>
              <a:cs typeface="Source Sans Pro"/>
              <a:sym typeface="Source Sans Pr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4" name="Google Shape;204;p20" descr="nb-en-7-20.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205" name="Google Shape;205;p20"/>
          <p:cNvSpPr/>
          <p:nvPr/>
        </p:nvSpPr>
        <p:spPr>
          <a:xfrm>
            <a:off x="6565540" y="720010"/>
            <a:ext cx="4380600" cy="21201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cs-CZ" sz="3330" b="1" i="0" u="none" strike="noStrike" cap="none">
                <a:solidFill>
                  <a:srgbClr val="FFFFFF"/>
                </a:solidFill>
                <a:latin typeface="Source Sans Pro"/>
                <a:ea typeface="Source Sans Pro"/>
                <a:cs typeface="Source Sans Pro"/>
                <a:sym typeface="Source Sans Pro"/>
              </a:rPr>
              <a:t>„On, hoci mal Božiu podobu, svoju rovnosť s Bohom nepovažoval za korisť…“</a:t>
            </a:r>
            <a:endParaRPr sz="3330" b="0" i="0" u="none" strike="noStrike" cap="none">
              <a:solidFill>
                <a:schemeClr val="dk1"/>
              </a:solidFill>
              <a:latin typeface="Arial"/>
              <a:ea typeface="Arial"/>
              <a:cs typeface="Arial"/>
              <a:sym typeface="Arial"/>
            </a:endParaRPr>
          </a:p>
        </p:txBody>
      </p:sp>
      <p:sp>
        <p:nvSpPr>
          <p:cNvPr id="206" name="Google Shape;206;p20"/>
          <p:cNvSpPr/>
          <p:nvPr/>
        </p:nvSpPr>
        <p:spPr>
          <a:xfrm>
            <a:off x="5450760" y="4631400"/>
            <a:ext cx="5495400" cy="4698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cs-CZ" sz="2500" b="1" i="0" u="none" strike="noStrike" cap="none">
                <a:solidFill>
                  <a:srgbClr val="FFFFFF"/>
                </a:solidFill>
                <a:latin typeface="Source Sans Pro"/>
                <a:ea typeface="Source Sans Pro"/>
                <a:cs typeface="Source Sans Pro"/>
                <a:sym typeface="Source Sans Pro"/>
              </a:rPr>
              <a:t>Filipským 2,6</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pic>
        <p:nvPicPr>
          <p:cNvPr id="212" name="Google Shape;212;p21" descr="nb-en-7-21.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213" name="Google Shape;213;p21"/>
          <p:cNvSpPr/>
          <p:nvPr/>
        </p:nvSpPr>
        <p:spPr>
          <a:xfrm>
            <a:off x="784800" y="731875"/>
            <a:ext cx="5082600" cy="31656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cs-CZ" sz="3330" b="1" i="0" u="none" strike="noStrike" cap="none">
                <a:solidFill>
                  <a:srgbClr val="FFFFFF"/>
                </a:solidFill>
                <a:latin typeface="Source Sans Pro"/>
                <a:ea typeface="Source Sans Pro"/>
                <a:cs typeface="Source Sans Pro"/>
                <a:sym typeface="Source Sans Pro"/>
              </a:rPr>
              <a:t>„…ale zriekol sa jej, keď vzal na seba podobu služobníka a stal sa podobný ľuďom a podľa vonkajšieho zjavu bol pokladaný za člověka…“</a:t>
            </a:r>
            <a:endParaRPr sz="3330" b="0" i="0" u="none" strike="noStrike" cap="none">
              <a:solidFill>
                <a:schemeClr val="dk1"/>
              </a:solidFill>
              <a:latin typeface="Arial"/>
              <a:ea typeface="Arial"/>
              <a:cs typeface="Arial"/>
              <a:sym typeface="Arial"/>
            </a:endParaRPr>
          </a:p>
        </p:txBody>
      </p:sp>
      <p:sp>
        <p:nvSpPr>
          <p:cNvPr id="214" name="Google Shape;214;p21"/>
          <p:cNvSpPr/>
          <p:nvPr/>
        </p:nvSpPr>
        <p:spPr>
          <a:xfrm>
            <a:off x="5450760" y="4631400"/>
            <a:ext cx="5495400" cy="4698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cs-CZ" sz="2500" b="1" i="0" u="none" strike="noStrike" cap="none">
                <a:solidFill>
                  <a:srgbClr val="FFFFFF"/>
                </a:solidFill>
                <a:latin typeface="Source Sans Pro"/>
                <a:ea typeface="Source Sans Pro"/>
                <a:cs typeface="Source Sans Pro"/>
                <a:sym typeface="Source Sans Pro"/>
              </a:rPr>
              <a:t>Filipským 2,7</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0" name="Google Shape;220;p22"/>
          <p:cNvPicPr preferRelativeResize="0"/>
          <p:nvPr/>
        </p:nvPicPr>
        <p:blipFill>
          <a:blip r:embed="rId3">
            <a:alphaModFix/>
          </a:blip>
          <a:stretch>
            <a:fillRect/>
          </a:stretch>
        </p:blipFill>
        <p:spPr>
          <a:xfrm>
            <a:off x="0" y="-1"/>
            <a:ext cx="11712575" cy="65944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23" descr="nb-en-7-23.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227" name="Google Shape;227;p23"/>
          <p:cNvSpPr/>
          <p:nvPr/>
        </p:nvSpPr>
        <p:spPr>
          <a:xfrm>
            <a:off x="784800" y="719993"/>
            <a:ext cx="10574400" cy="1649100"/>
          </a:xfrm>
          <a:prstGeom prst="rect">
            <a:avLst/>
          </a:prstGeom>
          <a:noFill/>
          <a:ln>
            <a:noFill/>
          </a:ln>
        </p:spPr>
        <p:txBody>
          <a:bodyPr spcFirstLastPara="1" wrap="square" lIns="90000" tIns="45000" rIns="90000" bIns="45000" anchor="t" anchorCtr="0">
            <a:noAutofit/>
          </a:bodyPr>
          <a:lstStyle/>
          <a:p>
            <a:pPr marL="0" marR="0" lvl="0" indent="0" algn="l" rtl="0">
              <a:lnSpc>
                <a:spcPct val="80000"/>
              </a:lnSpc>
              <a:spcBef>
                <a:spcPts val="0"/>
              </a:spcBef>
              <a:spcAft>
                <a:spcPts val="0"/>
              </a:spcAft>
              <a:buNone/>
            </a:pPr>
            <a:r>
              <a:rPr lang="cs-CZ" sz="6990" b="1" i="0" u="none" strike="noStrike" cap="none">
                <a:solidFill>
                  <a:srgbClr val="FFFFFF"/>
                </a:solidFill>
                <a:latin typeface="Source Sans Pro"/>
                <a:ea typeface="Source Sans Pro"/>
                <a:cs typeface="Source Sans Pro"/>
                <a:sym typeface="Source Sans Pro"/>
              </a:rPr>
              <a:t>DÔKAZY, KTORÉ DOKAZUJÚ </a:t>
            </a:r>
            <a:endParaRPr sz="6990" b="0" i="0" u="none" strike="noStrike" cap="none">
              <a:solidFill>
                <a:schemeClr val="dk1"/>
              </a:solidFill>
              <a:latin typeface="Arial"/>
              <a:ea typeface="Arial"/>
              <a:cs typeface="Arial"/>
              <a:sym typeface="Arial"/>
            </a:endParaRPr>
          </a:p>
        </p:txBody>
      </p:sp>
      <p:sp>
        <p:nvSpPr>
          <p:cNvPr id="228" name="Google Shape;228;p23"/>
          <p:cNvSpPr/>
          <p:nvPr/>
        </p:nvSpPr>
        <p:spPr>
          <a:xfrm>
            <a:off x="784800" y="2500200"/>
            <a:ext cx="9314400" cy="3535500"/>
          </a:xfrm>
          <a:prstGeom prst="rect">
            <a:avLst/>
          </a:prstGeom>
          <a:noFill/>
          <a:ln>
            <a:noFill/>
          </a:ln>
        </p:spPr>
        <p:txBody>
          <a:bodyPr spcFirstLastPara="1" wrap="square" lIns="90000" tIns="45000" rIns="90000" bIns="45000" anchor="t" anchorCtr="0">
            <a:noAutofit/>
          </a:bodyPr>
          <a:lstStyle/>
          <a:p>
            <a:pPr marL="0" marR="0" lvl="0" indent="0" algn="l" rtl="0">
              <a:lnSpc>
                <a:spcPct val="116000"/>
              </a:lnSpc>
              <a:spcBef>
                <a:spcPts val="0"/>
              </a:spcBef>
              <a:spcAft>
                <a:spcPts val="0"/>
              </a:spcAft>
              <a:buNone/>
            </a:pPr>
            <a:r>
              <a:rPr lang="cs-CZ" sz="4990" b="0" i="0" u="none" strike="noStrike" cap="none">
                <a:solidFill>
                  <a:srgbClr val="FFFFFF"/>
                </a:solidFill>
                <a:latin typeface="Source Sans Pro"/>
                <a:ea typeface="Source Sans Pro"/>
                <a:cs typeface="Source Sans Pro"/>
                <a:sym typeface="Source Sans Pro"/>
              </a:rPr>
              <a:t>ŽE JEŽIŠ JE MESIÁŠ:</a:t>
            </a:r>
            <a:endParaRPr sz="4990" b="0" i="0" u="none" strike="noStrike" cap="none">
              <a:solidFill>
                <a:schemeClr val="dk1"/>
              </a:solidFill>
              <a:latin typeface="Arial"/>
              <a:ea typeface="Arial"/>
              <a:cs typeface="Arial"/>
              <a:sym typeface="Arial"/>
            </a:endParaRPr>
          </a:p>
          <a:p>
            <a:pPr marL="0" marR="0" lvl="0" indent="0" algn="l" rtl="0">
              <a:lnSpc>
                <a:spcPct val="116000"/>
              </a:lnSpc>
              <a:spcBef>
                <a:spcPts val="0"/>
              </a:spcBef>
              <a:spcAft>
                <a:spcPts val="0"/>
              </a:spcAft>
              <a:buNone/>
            </a:pPr>
            <a:r>
              <a:rPr lang="cs-CZ" sz="4990" b="1" i="0" u="none" strike="noStrike" cap="none">
                <a:solidFill>
                  <a:srgbClr val="FFFFFF"/>
                </a:solidFill>
                <a:latin typeface="Source Sans Pro"/>
                <a:ea typeface="Source Sans Pro"/>
                <a:cs typeface="Source Sans Pro"/>
                <a:sym typeface="Source Sans Pro"/>
              </a:rPr>
              <a:t>1. Jeho zázračné narodenie</a:t>
            </a:r>
            <a:endParaRPr sz="4990" b="1" i="0" u="none" strike="noStrike" cap="none">
              <a:solidFill>
                <a:srgbClr val="FFFFFF"/>
              </a:solidFill>
              <a:latin typeface="Source Sans Pro"/>
              <a:ea typeface="Source Sans Pro"/>
              <a:cs typeface="Source Sans Pro"/>
              <a:sym typeface="Source Sans Pro"/>
            </a:endParaRPr>
          </a:p>
          <a:p>
            <a:pPr marL="0" lvl="0" indent="0" algn="l" rtl="0">
              <a:lnSpc>
                <a:spcPct val="116000"/>
              </a:lnSpc>
              <a:spcBef>
                <a:spcPts val="0"/>
              </a:spcBef>
              <a:spcAft>
                <a:spcPts val="0"/>
              </a:spcAft>
              <a:buNone/>
            </a:pPr>
            <a:r>
              <a:rPr lang="cs-CZ" sz="4990" b="1">
                <a:solidFill>
                  <a:schemeClr val="lt1"/>
                </a:solidFill>
                <a:latin typeface="Source Sans Pro"/>
                <a:ea typeface="Source Sans Pro"/>
                <a:cs typeface="Source Sans Pro"/>
                <a:sym typeface="Source Sans Pro"/>
              </a:rPr>
              <a:t>2. Miesto jeho narodenia</a:t>
            </a:r>
            <a:endParaRPr sz="4990" b="1">
              <a:solidFill>
                <a:schemeClr val="lt1"/>
              </a:solidFill>
              <a:latin typeface="Source Sans Pro"/>
              <a:ea typeface="Source Sans Pro"/>
              <a:cs typeface="Source Sans Pro"/>
              <a:sym typeface="Source Sans Pro"/>
            </a:endParaRPr>
          </a:p>
          <a:p>
            <a:pPr marL="0" lvl="0" indent="0" algn="l" rtl="0">
              <a:lnSpc>
                <a:spcPct val="116000"/>
              </a:lnSpc>
              <a:spcBef>
                <a:spcPts val="0"/>
              </a:spcBef>
              <a:spcAft>
                <a:spcPts val="0"/>
              </a:spcAft>
              <a:buNone/>
            </a:pPr>
            <a:r>
              <a:rPr lang="cs-CZ" sz="4990" b="1">
                <a:solidFill>
                  <a:srgbClr val="FFC000"/>
                </a:solidFill>
                <a:latin typeface="Source Sans Pro"/>
                <a:ea typeface="Source Sans Pro"/>
                <a:cs typeface="Source Sans Pro"/>
                <a:sym typeface="Source Sans Pro"/>
              </a:rPr>
              <a:t>3. Ako bol zradený</a:t>
            </a:r>
            <a:endParaRPr sz="4990">
              <a:solidFill>
                <a:srgbClr val="FFC000"/>
              </a:solidFill>
            </a:endParaRPr>
          </a:p>
          <a:p>
            <a:pPr marL="0" lvl="0" indent="0" algn="l" rtl="0">
              <a:lnSpc>
                <a:spcPct val="116000"/>
              </a:lnSpc>
              <a:spcBef>
                <a:spcPts val="0"/>
              </a:spcBef>
              <a:spcAft>
                <a:spcPts val="0"/>
              </a:spcAft>
              <a:buNone/>
            </a:pPr>
            <a:endParaRPr sz="4990" b="1">
              <a:solidFill>
                <a:schemeClr val="lt1"/>
              </a:solidFill>
              <a:latin typeface="Source Sans Pro"/>
              <a:ea typeface="Source Sans Pro"/>
              <a:cs typeface="Source Sans Pro"/>
              <a:sym typeface="Source Sans Pro"/>
            </a:endParaRPr>
          </a:p>
          <a:p>
            <a:pPr marL="0" marR="0" lvl="0" indent="0" algn="l" rtl="0">
              <a:lnSpc>
                <a:spcPct val="116000"/>
              </a:lnSpc>
              <a:spcBef>
                <a:spcPts val="0"/>
              </a:spcBef>
              <a:spcAft>
                <a:spcPts val="0"/>
              </a:spcAft>
              <a:buNone/>
            </a:pPr>
            <a:endParaRPr sz="4990" b="0" i="0" u="none" strike="noStrike" cap="none">
              <a:solidFill>
                <a:schemeClr val="dk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p24" descr="nb-en-7-24.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235" name="Google Shape;235;p24"/>
          <p:cNvSpPr/>
          <p:nvPr/>
        </p:nvSpPr>
        <p:spPr>
          <a:xfrm>
            <a:off x="7489080" y="585720"/>
            <a:ext cx="3794760" cy="3165567"/>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cs-CZ" sz="3330" b="1" i="0" u="none" strike="noStrike" cap="none">
                <a:solidFill>
                  <a:srgbClr val="FFFFFF"/>
                </a:solidFill>
                <a:latin typeface="Source Sans Pro"/>
                <a:ea typeface="Source Sans Pro"/>
                <a:cs typeface="Source Sans Pro"/>
                <a:sym typeface="Source Sans Pro"/>
              </a:rPr>
              <a:t>„Ba aj môj priateľ, ktorému som dôveroval, čo jedával môj chlieb, sa odo mňa odvrátil.“</a:t>
            </a:r>
            <a:endParaRPr sz="3330" b="0" i="0" u="none" strike="noStrike" cap="none">
              <a:solidFill>
                <a:schemeClr val="dk1"/>
              </a:solidFill>
              <a:latin typeface="Arial"/>
              <a:ea typeface="Arial"/>
              <a:cs typeface="Arial"/>
              <a:sym typeface="Arial"/>
            </a:endParaRPr>
          </a:p>
        </p:txBody>
      </p:sp>
      <p:sp>
        <p:nvSpPr>
          <p:cNvPr id="236" name="Google Shape;236;p24"/>
          <p:cNvSpPr/>
          <p:nvPr/>
        </p:nvSpPr>
        <p:spPr>
          <a:xfrm>
            <a:off x="5450760" y="4631400"/>
            <a:ext cx="5495400" cy="4698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cs-CZ" sz="2500" b="1" i="0" u="none" strike="noStrike" cap="none">
                <a:solidFill>
                  <a:srgbClr val="FFFFFF"/>
                </a:solidFill>
                <a:latin typeface="Source Sans Pro"/>
                <a:ea typeface="Source Sans Pro"/>
                <a:cs typeface="Source Sans Pro"/>
                <a:sym typeface="Source Sans Pro"/>
              </a:rPr>
              <a:t>Žalmy 41,10</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25" descr="nb-en-7-25.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243" name="Google Shape;243;p25"/>
          <p:cNvSpPr/>
          <p:nvPr/>
        </p:nvSpPr>
        <p:spPr>
          <a:xfrm>
            <a:off x="8351750" y="690550"/>
            <a:ext cx="2688900" cy="33126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cs-CZ" sz="3330" b="1" i="0" u="none" strike="noStrike" cap="none">
                <a:solidFill>
                  <a:srgbClr val="FFFFFF"/>
                </a:solidFill>
                <a:latin typeface="Source Sans Pro"/>
                <a:ea typeface="Source Sans Pro"/>
                <a:cs typeface="Source Sans Pro"/>
                <a:sym typeface="Source Sans Pro"/>
              </a:rPr>
              <a:t>„Je to ten pro koho omočím tuto skývu chleba a podám </a:t>
            </a:r>
            <a:br>
              <a:rPr lang="cs-CZ" sz="1800" b="0" i="0" u="none" strike="noStrike" cap="none">
                <a:solidFill>
                  <a:schemeClr val="dk1"/>
                </a:solidFill>
                <a:latin typeface="Arial"/>
                <a:ea typeface="Arial"/>
                <a:cs typeface="Arial"/>
                <a:sym typeface="Arial"/>
              </a:rPr>
            </a:br>
            <a:r>
              <a:rPr lang="cs-CZ" sz="3330" b="1" i="0" u="none" strike="noStrike" cap="none">
                <a:solidFill>
                  <a:srgbClr val="FFFFFF"/>
                </a:solidFill>
                <a:latin typeface="Source Sans Pro"/>
                <a:ea typeface="Source Sans Pro"/>
                <a:cs typeface="Source Sans Pro"/>
                <a:sym typeface="Source Sans Pro"/>
              </a:rPr>
              <a:t>mu ji.“</a:t>
            </a:r>
            <a:endParaRPr sz="3330" b="0" i="0" u="none" strike="noStrike" cap="none">
              <a:solidFill>
                <a:schemeClr val="dk1"/>
              </a:solidFill>
              <a:latin typeface="Arial"/>
              <a:ea typeface="Arial"/>
              <a:cs typeface="Arial"/>
              <a:sym typeface="Arial"/>
            </a:endParaRPr>
          </a:p>
        </p:txBody>
      </p:sp>
      <p:sp>
        <p:nvSpPr>
          <p:cNvPr id="244" name="Google Shape;244;p25"/>
          <p:cNvSpPr/>
          <p:nvPr/>
        </p:nvSpPr>
        <p:spPr>
          <a:xfrm>
            <a:off x="5450760" y="4631400"/>
            <a:ext cx="5495400" cy="4698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cs-CZ" sz="2500" b="1" i="0" u="none" strike="noStrike" cap="none">
                <a:solidFill>
                  <a:srgbClr val="FFFFFF"/>
                </a:solidFill>
                <a:latin typeface="Source Sans Pro"/>
                <a:ea typeface="Source Sans Pro"/>
                <a:cs typeface="Source Sans Pro"/>
                <a:sym typeface="Source Sans Pro"/>
              </a:rPr>
              <a:t>Jan 13,26</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pic>
        <p:nvPicPr>
          <p:cNvPr id="250" name="Google Shape;250;p26" descr="nb-en-7-26.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251" name="Google Shape;251;p26"/>
          <p:cNvSpPr/>
          <p:nvPr/>
        </p:nvSpPr>
        <p:spPr>
          <a:xfrm>
            <a:off x="784800" y="2500200"/>
            <a:ext cx="9314400" cy="3773100"/>
          </a:xfrm>
          <a:prstGeom prst="rect">
            <a:avLst/>
          </a:prstGeom>
          <a:noFill/>
          <a:ln>
            <a:noFill/>
          </a:ln>
        </p:spPr>
        <p:txBody>
          <a:bodyPr spcFirstLastPara="1" wrap="square" lIns="90000" tIns="45000" rIns="90000" bIns="45000" anchor="t" anchorCtr="0">
            <a:spAutoFit/>
          </a:bodyPr>
          <a:lstStyle/>
          <a:p>
            <a:pPr marL="0" marR="0" lvl="0" indent="0" algn="l" rtl="0">
              <a:lnSpc>
                <a:spcPct val="116000"/>
              </a:lnSpc>
              <a:spcBef>
                <a:spcPts val="0"/>
              </a:spcBef>
              <a:spcAft>
                <a:spcPts val="0"/>
              </a:spcAft>
              <a:buNone/>
            </a:pPr>
            <a:r>
              <a:rPr lang="cs-CZ" sz="4990" b="0" i="0" u="none" strike="noStrike" cap="none">
                <a:solidFill>
                  <a:srgbClr val="FFFFFF"/>
                </a:solidFill>
                <a:latin typeface="Source Sans Pro"/>
                <a:ea typeface="Source Sans Pro"/>
                <a:cs typeface="Source Sans Pro"/>
                <a:sym typeface="Source Sans Pro"/>
              </a:rPr>
              <a:t>ŽE JEŽIŠ JE MESIÁŠ:</a:t>
            </a:r>
            <a:endParaRPr sz="4990" b="0" i="0" u="none" strike="noStrike" cap="none">
              <a:solidFill>
                <a:schemeClr val="dk1"/>
              </a:solidFill>
              <a:latin typeface="Arial"/>
              <a:ea typeface="Arial"/>
              <a:cs typeface="Arial"/>
              <a:sym typeface="Arial"/>
            </a:endParaRPr>
          </a:p>
          <a:p>
            <a:pPr marL="0" marR="0" lvl="0" indent="0" algn="l" rtl="0">
              <a:lnSpc>
                <a:spcPct val="116000"/>
              </a:lnSpc>
              <a:spcBef>
                <a:spcPts val="0"/>
              </a:spcBef>
              <a:spcAft>
                <a:spcPts val="0"/>
              </a:spcAft>
              <a:buNone/>
            </a:pPr>
            <a:r>
              <a:rPr lang="cs-CZ" sz="4990" b="1" i="0" u="none" strike="noStrike" cap="none">
                <a:solidFill>
                  <a:srgbClr val="FFC000"/>
                </a:solidFill>
                <a:latin typeface="Source Sans Pro"/>
                <a:ea typeface="Source Sans Pro"/>
                <a:cs typeface="Source Sans Pro"/>
                <a:sym typeface="Source Sans Pro"/>
              </a:rPr>
              <a:t>4. Výška odmeny pre zradcu</a:t>
            </a:r>
            <a:endParaRPr sz="4990" b="0" i="0" u="none" strike="noStrike" cap="none">
              <a:solidFill>
                <a:srgbClr val="FFC000"/>
              </a:solidFill>
              <a:latin typeface="Arial"/>
              <a:ea typeface="Arial"/>
              <a:cs typeface="Arial"/>
              <a:sym typeface="Arial"/>
            </a:endParaRPr>
          </a:p>
        </p:txBody>
      </p:sp>
      <p:sp>
        <p:nvSpPr>
          <p:cNvPr id="252" name="Google Shape;252;p26"/>
          <p:cNvSpPr/>
          <p:nvPr/>
        </p:nvSpPr>
        <p:spPr>
          <a:xfrm>
            <a:off x="784800" y="719993"/>
            <a:ext cx="10574400" cy="1649100"/>
          </a:xfrm>
          <a:prstGeom prst="rect">
            <a:avLst/>
          </a:prstGeom>
          <a:noFill/>
          <a:ln>
            <a:noFill/>
          </a:ln>
        </p:spPr>
        <p:txBody>
          <a:bodyPr spcFirstLastPara="1" wrap="square" lIns="90000" tIns="45000" rIns="90000" bIns="45000" anchor="t" anchorCtr="0">
            <a:noAutofit/>
          </a:bodyPr>
          <a:lstStyle/>
          <a:p>
            <a:pPr marL="0" marR="0" lvl="0" indent="0" algn="l" rtl="0">
              <a:lnSpc>
                <a:spcPct val="80000"/>
              </a:lnSpc>
              <a:spcBef>
                <a:spcPts val="0"/>
              </a:spcBef>
              <a:spcAft>
                <a:spcPts val="0"/>
              </a:spcAft>
              <a:buNone/>
            </a:pPr>
            <a:r>
              <a:rPr lang="cs-CZ" sz="6990" b="1" i="0" u="none" strike="noStrike" cap="none">
                <a:solidFill>
                  <a:srgbClr val="FFFFFF"/>
                </a:solidFill>
                <a:latin typeface="Source Sans Pro"/>
                <a:ea typeface="Source Sans Pro"/>
                <a:cs typeface="Source Sans Pro"/>
                <a:sym typeface="Source Sans Pro"/>
              </a:rPr>
              <a:t>DÔKAZY, KTORÉ DOKAZUJÚ </a:t>
            </a:r>
            <a:endParaRPr sz="6990" b="0" i="0" u="none" strike="noStrike" cap="none">
              <a:solidFill>
                <a:schemeClr val="dk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58" name="Google Shape;258;p27" descr="nb-en-7-27.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259" name="Google Shape;259;p27"/>
          <p:cNvSpPr/>
          <p:nvPr/>
        </p:nvSpPr>
        <p:spPr>
          <a:xfrm>
            <a:off x="7365350" y="731875"/>
            <a:ext cx="3751200" cy="23442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cs-CZ" sz="3330" b="1" i="0" u="none" strike="noStrike" cap="none">
                <a:solidFill>
                  <a:srgbClr val="FFFFFF"/>
                </a:solidFill>
                <a:latin typeface="Source Sans Pro"/>
                <a:ea typeface="Source Sans Pro"/>
                <a:cs typeface="Source Sans Pro"/>
                <a:sym typeface="Source Sans Pro"/>
              </a:rPr>
              <a:t>„Odvážili mi teda mzdu: tridsať strieborných.“</a:t>
            </a:r>
            <a:endParaRPr sz="3330" b="0" i="0" u="none" strike="noStrike" cap="none">
              <a:solidFill>
                <a:schemeClr val="dk1"/>
              </a:solidFill>
              <a:latin typeface="Arial"/>
              <a:ea typeface="Arial"/>
              <a:cs typeface="Arial"/>
              <a:sym typeface="Arial"/>
            </a:endParaRPr>
          </a:p>
        </p:txBody>
      </p:sp>
      <p:sp>
        <p:nvSpPr>
          <p:cNvPr id="260" name="Google Shape;260;p27"/>
          <p:cNvSpPr/>
          <p:nvPr/>
        </p:nvSpPr>
        <p:spPr>
          <a:xfrm>
            <a:off x="5450760" y="4625600"/>
            <a:ext cx="5495400" cy="4756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cs-CZ" sz="2500" b="1" i="0" u="none" strike="noStrike" cap="none">
                <a:solidFill>
                  <a:srgbClr val="FFFFFF"/>
                </a:solidFill>
                <a:latin typeface="Source Sans Pro"/>
                <a:ea typeface="Source Sans Pro"/>
                <a:cs typeface="Source Sans Pro"/>
                <a:sym typeface="Source Sans Pro"/>
              </a:rPr>
              <a:t>Zachariáš 11,12</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6" name="Google Shape;266;p28" descr="nb-en-7-28.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267" name="Google Shape;267;p28"/>
          <p:cNvSpPr/>
          <p:nvPr/>
        </p:nvSpPr>
        <p:spPr>
          <a:xfrm>
            <a:off x="6699300" y="731875"/>
            <a:ext cx="4235700" cy="27957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cs-CZ" sz="3330" b="1" i="0" u="none" strike="noStrike" cap="none">
                <a:solidFill>
                  <a:srgbClr val="FFFFFF"/>
                </a:solidFill>
                <a:latin typeface="Source Sans Pro"/>
                <a:ea typeface="Source Sans Pro"/>
                <a:cs typeface="Source Sans Pro"/>
                <a:sym typeface="Source Sans Pro"/>
              </a:rPr>
              <a:t>„Vtedy odišiel jeden </a:t>
            </a:r>
            <a:br>
              <a:rPr lang="cs-CZ" sz="3330" b="1" i="0" u="none" strike="noStrike" cap="none">
                <a:solidFill>
                  <a:srgbClr val="FFFFFF"/>
                </a:solidFill>
                <a:latin typeface="Source Sans Pro"/>
                <a:ea typeface="Source Sans Pro"/>
                <a:cs typeface="Source Sans Pro"/>
                <a:sym typeface="Source Sans Pro"/>
              </a:rPr>
            </a:br>
            <a:r>
              <a:rPr lang="cs-CZ" sz="3330" b="1" i="0" u="none" strike="noStrike" cap="none">
                <a:solidFill>
                  <a:srgbClr val="FFFFFF"/>
                </a:solidFill>
                <a:latin typeface="Source Sans Pro"/>
                <a:ea typeface="Source Sans Pro"/>
                <a:cs typeface="Source Sans Pro"/>
                <a:sym typeface="Source Sans Pro"/>
              </a:rPr>
              <a:t>z Dvanástich, menom Judáš Iškariotský, </a:t>
            </a:r>
            <a:br>
              <a:rPr lang="cs-CZ" sz="3330" b="1" i="0" u="none" strike="noStrike" cap="none">
                <a:solidFill>
                  <a:srgbClr val="FFFFFF"/>
                </a:solidFill>
                <a:latin typeface="Source Sans Pro"/>
                <a:ea typeface="Source Sans Pro"/>
                <a:cs typeface="Source Sans Pro"/>
                <a:sym typeface="Source Sans Pro"/>
              </a:rPr>
            </a:br>
            <a:r>
              <a:rPr lang="cs-CZ" sz="3330" b="1" i="0" u="none" strike="noStrike" cap="none">
                <a:solidFill>
                  <a:srgbClr val="FFFFFF"/>
                </a:solidFill>
                <a:latin typeface="Source Sans Pro"/>
                <a:ea typeface="Source Sans Pro"/>
                <a:cs typeface="Source Sans Pro"/>
                <a:sym typeface="Source Sans Pro"/>
              </a:rPr>
              <a:t>k veľkňazom ...“</a:t>
            </a:r>
            <a:endParaRPr sz="3330" b="0" i="0" u="none" strike="noStrike" cap="none">
              <a:solidFill>
                <a:schemeClr val="dk1"/>
              </a:solidFill>
              <a:latin typeface="Arial"/>
              <a:ea typeface="Arial"/>
              <a:cs typeface="Arial"/>
              <a:sym typeface="Arial"/>
            </a:endParaRPr>
          </a:p>
        </p:txBody>
      </p:sp>
      <p:sp>
        <p:nvSpPr>
          <p:cNvPr id="268" name="Google Shape;268;p28"/>
          <p:cNvSpPr/>
          <p:nvPr/>
        </p:nvSpPr>
        <p:spPr>
          <a:xfrm>
            <a:off x="5450760" y="4631400"/>
            <a:ext cx="5495400" cy="4698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cs-CZ" sz="2500" b="1" i="0" u="none" strike="noStrike" cap="none">
                <a:solidFill>
                  <a:srgbClr val="FFFFFF"/>
                </a:solidFill>
                <a:latin typeface="Source Sans Pro"/>
                <a:ea typeface="Source Sans Pro"/>
                <a:cs typeface="Source Sans Pro"/>
                <a:sym typeface="Source Sans Pro"/>
              </a:rPr>
              <a:t>Matouš 26,14</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pic>
        <p:nvPicPr>
          <p:cNvPr id="274" name="Google Shape;274;p29" descr="nb-en-7-29.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275" name="Google Shape;275;p29"/>
          <p:cNvSpPr/>
          <p:nvPr/>
        </p:nvSpPr>
        <p:spPr>
          <a:xfrm>
            <a:off x="6362701" y="731838"/>
            <a:ext cx="4650750" cy="2140671"/>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cs-CZ" sz="3330" b="1" i="0" u="none" strike="noStrike" cap="none" dirty="0">
                <a:solidFill>
                  <a:srgbClr val="FFFFFF"/>
                </a:solidFill>
                <a:latin typeface="Source Sans Pro"/>
                <a:ea typeface="Source Sans Pro"/>
                <a:cs typeface="Source Sans Pro"/>
                <a:sym typeface="Source Sans Pro"/>
              </a:rPr>
              <a:t>a </a:t>
            </a:r>
            <a:r>
              <a:rPr lang="cs-CZ" sz="3330" b="1" i="0" u="none" strike="noStrike" cap="none" dirty="0" err="1">
                <a:solidFill>
                  <a:srgbClr val="FFFFFF"/>
                </a:solidFill>
                <a:latin typeface="Source Sans Pro"/>
                <a:ea typeface="Source Sans Pro"/>
                <a:cs typeface="Source Sans Pro"/>
                <a:sym typeface="Source Sans Pro"/>
              </a:rPr>
              <a:t>povedal</a:t>
            </a:r>
            <a:r>
              <a:rPr lang="cs-CZ" sz="3330" b="1" i="0" u="none" strike="noStrike" cap="none" dirty="0">
                <a:solidFill>
                  <a:srgbClr val="FFFFFF"/>
                </a:solidFill>
                <a:latin typeface="Source Sans Pro"/>
                <a:ea typeface="Source Sans Pro"/>
                <a:cs typeface="Source Sans Pro"/>
                <a:sym typeface="Source Sans Pro"/>
              </a:rPr>
              <a:t>: „</a:t>
            </a:r>
            <a:r>
              <a:rPr lang="cs-CZ" sz="3330" b="1" i="0" u="none" strike="noStrike" cap="none" dirty="0" err="1">
                <a:solidFill>
                  <a:srgbClr val="FFFFFF"/>
                </a:solidFill>
                <a:latin typeface="Source Sans Pro"/>
                <a:ea typeface="Source Sans Pro"/>
                <a:cs typeface="Source Sans Pro"/>
                <a:sym typeface="Source Sans Pro"/>
              </a:rPr>
              <a:t>Čo</a:t>
            </a:r>
            <a:r>
              <a:rPr lang="cs-CZ" sz="3330" b="1" i="0" u="none" strike="noStrike" cap="none" dirty="0">
                <a:solidFill>
                  <a:srgbClr val="FFFFFF"/>
                </a:solidFill>
                <a:latin typeface="Source Sans Pro"/>
                <a:ea typeface="Source Sans Pro"/>
                <a:cs typeface="Source Sans Pro"/>
                <a:sym typeface="Source Sans Pro"/>
              </a:rPr>
              <a:t> mi dáte, </a:t>
            </a:r>
            <a:r>
              <a:rPr lang="cs-CZ" sz="3330" b="1" i="0" u="none" strike="noStrike" cap="none" dirty="0" err="1">
                <a:solidFill>
                  <a:srgbClr val="FFFFFF"/>
                </a:solidFill>
                <a:latin typeface="Source Sans Pro"/>
                <a:ea typeface="Source Sans Pro"/>
                <a:cs typeface="Source Sans Pro"/>
                <a:sym typeface="Source Sans Pro"/>
              </a:rPr>
              <a:t>ak</a:t>
            </a:r>
            <a:r>
              <a:rPr lang="cs-CZ" sz="3330" b="1" i="0" u="none" strike="noStrike" cap="none" dirty="0">
                <a:solidFill>
                  <a:srgbClr val="FFFFFF"/>
                </a:solidFill>
                <a:latin typeface="Source Sans Pro"/>
                <a:ea typeface="Source Sans Pro"/>
                <a:cs typeface="Source Sans Pro"/>
                <a:sym typeface="Source Sans Pro"/>
              </a:rPr>
              <a:t> vám ho vydám?“ </a:t>
            </a:r>
            <a:br>
              <a:rPr lang="cs-CZ" sz="3330" b="1" i="0" u="none" strike="noStrike" cap="none" dirty="0">
                <a:solidFill>
                  <a:srgbClr val="FFFFFF"/>
                </a:solidFill>
                <a:latin typeface="Source Sans Pro"/>
                <a:ea typeface="Source Sans Pro"/>
                <a:cs typeface="Source Sans Pro"/>
                <a:sym typeface="Source Sans Pro"/>
              </a:rPr>
            </a:br>
            <a:r>
              <a:rPr lang="cs-CZ" sz="3330" b="1" i="0" u="none" strike="noStrike" cap="none" dirty="0">
                <a:solidFill>
                  <a:srgbClr val="FFFFFF"/>
                </a:solidFill>
                <a:latin typeface="Source Sans Pro"/>
                <a:ea typeface="Source Sans Pro"/>
                <a:cs typeface="Source Sans Pro"/>
                <a:sym typeface="Source Sans Pro"/>
              </a:rPr>
              <a:t>Oni mu určili </a:t>
            </a:r>
            <a:r>
              <a:rPr lang="cs-CZ" sz="3330" b="1" i="0" u="none" strike="noStrike" cap="none" dirty="0" err="1">
                <a:solidFill>
                  <a:srgbClr val="FFFFFF"/>
                </a:solidFill>
                <a:latin typeface="Source Sans Pro"/>
                <a:ea typeface="Source Sans Pro"/>
                <a:cs typeface="Source Sans Pro"/>
                <a:sym typeface="Source Sans Pro"/>
              </a:rPr>
              <a:t>tridsať</a:t>
            </a:r>
            <a:r>
              <a:rPr lang="cs-CZ" sz="3330" b="1" i="0" u="none" strike="noStrike" cap="none" dirty="0">
                <a:solidFill>
                  <a:srgbClr val="FFFFFF"/>
                </a:solidFill>
                <a:latin typeface="Source Sans Pro"/>
                <a:ea typeface="Source Sans Pro"/>
                <a:cs typeface="Source Sans Pro"/>
                <a:sym typeface="Source Sans Pro"/>
              </a:rPr>
              <a:t> </a:t>
            </a:r>
            <a:r>
              <a:rPr lang="cs-CZ" sz="3330" b="1" i="0" u="none" strike="noStrike" cap="none" dirty="0" err="1">
                <a:solidFill>
                  <a:srgbClr val="FFFFFF"/>
                </a:solidFill>
                <a:latin typeface="Source Sans Pro"/>
                <a:ea typeface="Source Sans Pro"/>
                <a:cs typeface="Source Sans Pro"/>
                <a:sym typeface="Source Sans Pro"/>
              </a:rPr>
              <a:t>strieborných</a:t>
            </a:r>
            <a:r>
              <a:rPr lang="cs-CZ" sz="3330" b="1" i="0" u="none" strike="noStrike" cap="none" dirty="0">
                <a:solidFill>
                  <a:srgbClr val="FFFFFF"/>
                </a:solidFill>
                <a:latin typeface="Source Sans Pro"/>
                <a:ea typeface="Source Sans Pro"/>
                <a:cs typeface="Source Sans Pro"/>
                <a:sym typeface="Source Sans Pro"/>
              </a:rPr>
              <a:t>.“</a:t>
            </a:r>
            <a:endParaRPr sz="3330" b="0" i="0" u="none" strike="noStrike" cap="none" dirty="0">
              <a:solidFill>
                <a:schemeClr val="dk1"/>
              </a:solidFill>
              <a:latin typeface="Arial"/>
              <a:ea typeface="Arial"/>
              <a:cs typeface="Arial"/>
              <a:sym typeface="Arial"/>
            </a:endParaRPr>
          </a:p>
        </p:txBody>
      </p:sp>
      <p:sp>
        <p:nvSpPr>
          <p:cNvPr id="276" name="Google Shape;276;p29"/>
          <p:cNvSpPr/>
          <p:nvPr/>
        </p:nvSpPr>
        <p:spPr>
          <a:xfrm>
            <a:off x="5450760" y="4631400"/>
            <a:ext cx="5495400" cy="4698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cs-CZ" sz="2500" b="1" i="0" u="none" strike="noStrike" cap="none">
                <a:solidFill>
                  <a:srgbClr val="FFFFFF"/>
                </a:solidFill>
                <a:latin typeface="Source Sans Pro"/>
                <a:ea typeface="Source Sans Pro"/>
                <a:cs typeface="Source Sans Pro"/>
                <a:sym typeface="Source Sans Pro"/>
              </a:rPr>
              <a:t>Matouš 26,15</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pic>
        <p:nvPicPr>
          <p:cNvPr id="83" name="Google Shape;83;p3" descr="nb-en-7-3.jpg"/>
          <p:cNvPicPr preferRelativeResize="0"/>
          <p:nvPr/>
        </p:nvPicPr>
        <p:blipFill rotWithShape="1">
          <a:blip r:embed="rId3">
            <a:alphaModFix/>
          </a:blip>
          <a:srcRect/>
          <a:stretch/>
        </p:blipFill>
        <p:spPr>
          <a:xfrm>
            <a:off x="0" y="0"/>
            <a:ext cx="11711880" cy="658764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pic>
        <p:nvPicPr>
          <p:cNvPr id="282" name="Google Shape;282;p30" descr="nb-en-7-30.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283" name="Google Shape;283;p30"/>
          <p:cNvSpPr/>
          <p:nvPr/>
        </p:nvSpPr>
        <p:spPr>
          <a:xfrm>
            <a:off x="784800" y="2500200"/>
            <a:ext cx="9017400" cy="2782200"/>
          </a:xfrm>
          <a:prstGeom prst="rect">
            <a:avLst/>
          </a:prstGeom>
          <a:noFill/>
          <a:ln>
            <a:noFill/>
          </a:ln>
        </p:spPr>
        <p:txBody>
          <a:bodyPr spcFirstLastPara="1" wrap="square" lIns="90000" tIns="45000" rIns="90000" bIns="45000" anchor="t" anchorCtr="0">
            <a:spAutoFit/>
          </a:bodyPr>
          <a:lstStyle/>
          <a:p>
            <a:pPr marL="0" marR="0" lvl="0" indent="0" algn="l" rtl="0">
              <a:lnSpc>
                <a:spcPct val="116000"/>
              </a:lnSpc>
              <a:spcBef>
                <a:spcPts val="0"/>
              </a:spcBef>
              <a:spcAft>
                <a:spcPts val="0"/>
              </a:spcAft>
              <a:buNone/>
            </a:pPr>
            <a:r>
              <a:rPr lang="cs-CZ" sz="4990" b="0" i="0" u="none" strike="noStrike" cap="none">
                <a:solidFill>
                  <a:srgbClr val="FFFFFF"/>
                </a:solidFill>
                <a:latin typeface="Source Sans Pro"/>
                <a:ea typeface="Source Sans Pro"/>
                <a:cs typeface="Source Sans Pro"/>
                <a:sym typeface="Source Sans Pro"/>
              </a:rPr>
              <a:t>ŽE JEŽIŠ JE MESIÁŠ:</a:t>
            </a:r>
            <a:endParaRPr sz="4990" b="0" i="0" u="none" strike="noStrike" cap="none">
              <a:solidFill>
                <a:schemeClr val="dk1"/>
              </a:solidFill>
              <a:latin typeface="Arial"/>
              <a:ea typeface="Arial"/>
              <a:cs typeface="Arial"/>
              <a:sym typeface="Arial"/>
            </a:endParaRPr>
          </a:p>
          <a:p>
            <a:pPr marL="0" lvl="0" indent="0" algn="l" rtl="0">
              <a:lnSpc>
                <a:spcPct val="116000"/>
              </a:lnSpc>
              <a:spcBef>
                <a:spcPts val="0"/>
              </a:spcBef>
              <a:spcAft>
                <a:spcPts val="0"/>
              </a:spcAft>
              <a:buNone/>
            </a:pPr>
            <a:r>
              <a:rPr lang="cs-CZ" sz="4990" b="1">
                <a:solidFill>
                  <a:schemeClr val="lt1"/>
                </a:solidFill>
                <a:latin typeface="Source Sans Pro"/>
                <a:ea typeface="Source Sans Pro"/>
                <a:cs typeface="Source Sans Pro"/>
                <a:sym typeface="Source Sans Pro"/>
              </a:rPr>
              <a:t>4. Výška odmeny pre zradcu</a:t>
            </a:r>
            <a:endParaRPr sz="4990" b="1">
              <a:solidFill>
                <a:schemeClr val="lt1"/>
              </a:solidFill>
              <a:latin typeface="Source Sans Pro"/>
              <a:ea typeface="Source Sans Pro"/>
              <a:cs typeface="Source Sans Pro"/>
              <a:sym typeface="Source Sans Pro"/>
            </a:endParaRPr>
          </a:p>
          <a:p>
            <a:pPr marL="0" lvl="0" indent="0" algn="l" rtl="0">
              <a:lnSpc>
                <a:spcPct val="116000"/>
              </a:lnSpc>
              <a:spcBef>
                <a:spcPts val="0"/>
              </a:spcBef>
              <a:spcAft>
                <a:spcPts val="0"/>
              </a:spcAft>
              <a:buNone/>
            </a:pPr>
            <a:r>
              <a:rPr lang="cs-CZ" sz="4990" b="1">
                <a:solidFill>
                  <a:srgbClr val="FFC000"/>
                </a:solidFill>
                <a:latin typeface="Source Sans Pro"/>
                <a:ea typeface="Source Sans Pro"/>
                <a:cs typeface="Source Sans Pro"/>
                <a:sym typeface="Source Sans Pro"/>
              </a:rPr>
              <a:t>5. Bol bitý a ponižovaný</a:t>
            </a:r>
            <a:endParaRPr sz="4990" b="0" i="0" u="none" strike="noStrike" cap="none">
              <a:solidFill>
                <a:srgbClr val="FFC000"/>
              </a:solidFill>
              <a:latin typeface="Arial"/>
              <a:ea typeface="Arial"/>
              <a:cs typeface="Arial"/>
              <a:sym typeface="Arial"/>
            </a:endParaRPr>
          </a:p>
        </p:txBody>
      </p:sp>
      <p:sp>
        <p:nvSpPr>
          <p:cNvPr id="284" name="Google Shape;284;p30"/>
          <p:cNvSpPr/>
          <p:nvPr/>
        </p:nvSpPr>
        <p:spPr>
          <a:xfrm>
            <a:off x="784800" y="719993"/>
            <a:ext cx="10574400" cy="1649100"/>
          </a:xfrm>
          <a:prstGeom prst="rect">
            <a:avLst/>
          </a:prstGeom>
          <a:noFill/>
          <a:ln>
            <a:noFill/>
          </a:ln>
        </p:spPr>
        <p:txBody>
          <a:bodyPr spcFirstLastPara="1" wrap="square" lIns="90000" tIns="45000" rIns="90000" bIns="45000" anchor="t" anchorCtr="0">
            <a:noAutofit/>
          </a:bodyPr>
          <a:lstStyle/>
          <a:p>
            <a:pPr marL="0" marR="0" lvl="0" indent="0" algn="l" rtl="0">
              <a:lnSpc>
                <a:spcPct val="80000"/>
              </a:lnSpc>
              <a:spcBef>
                <a:spcPts val="0"/>
              </a:spcBef>
              <a:spcAft>
                <a:spcPts val="0"/>
              </a:spcAft>
              <a:buNone/>
            </a:pPr>
            <a:r>
              <a:rPr lang="cs-CZ" sz="6990" b="1" i="0" u="none" strike="noStrike" cap="none">
                <a:solidFill>
                  <a:srgbClr val="FFFFFF"/>
                </a:solidFill>
                <a:latin typeface="Source Sans Pro"/>
                <a:ea typeface="Source Sans Pro"/>
                <a:cs typeface="Source Sans Pro"/>
                <a:sym typeface="Source Sans Pro"/>
              </a:rPr>
              <a:t>DÔKAZY, KTORÉ DOKAZUJÚ </a:t>
            </a:r>
            <a:endParaRPr sz="6990" b="0" i="0" u="none" strike="noStrike" cap="none">
              <a:solidFill>
                <a:schemeClr val="dk1"/>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pic>
        <p:nvPicPr>
          <p:cNvPr id="290" name="Google Shape;290;p31" descr="nb-en-7-31.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291" name="Google Shape;291;p31"/>
          <p:cNvSpPr/>
          <p:nvPr/>
        </p:nvSpPr>
        <p:spPr>
          <a:xfrm>
            <a:off x="6493025" y="731875"/>
            <a:ext cx="4516800" cy="27747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cs-CZ" sz="3330" b="1" i="0" u="none" strike="noStrike" cap="none">
                <a:solidFill>
                  <a:srgbClr val="FFFFFF"/>
                </a:solidFill>
                <a:latin typeface="Source Sans Pro"/>
                <a:ea typeface="Source Sans Pro"/>
                <a:cs typeface="Source Sans Pro"/>
                <a:sym typeface="Source Sans Pro"/>
              </a:rPr>
              <a:t>„Chrbát som nastavil tým, čo bili, a líce tým, čo mi trhali bradu, tvár som si nezakryl pred potupou a slinou. .“</a:t>
            </a:r>
            <a:endParaRPr sz="3330" b="0" i="0" u="none" strike="noStrike" cap="none">
              <a:solidFill>
                <a:schemeClr val="dk1"/>
              </a:solidFill>
              <a:latin typeface="Arial"/>
              <a:ea typeface="Arial"/>
              <a:cs typeface="Arial"/>
              <a:sym typeface="Arial"/>
            </a:endParaRPr>
          </a:p>
        </p:txBody>
      </p:sp>
      <p:sp>
        <p:nvSpPr>
          <p:cNvPr id="292" name="Google Shape;292;p31"/>
          <p:cNvSpPr/>
          <p:nvPr/>
        </p:nvSpPr>
        <p:spPr>
          <a:xfrm>
            <a:off x="5450760" y="4637120"/>
            <a:ext cx="5495400" cy="4756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cs-CZ" sz="2500" b="1" i="0" u="none" strike="noStrike" cap="none">
                <a:solidFill>
                  <a:srgbClr val="FFFFFF"/>
                </a:solidFill>
                <a:latin typeface="Source Sans Pro"/>
                <a:ea typeface="Source Sans Pro"/>
                <a:cs typeface="Source Sans Pro"/>
                <a:sym typeface="Source Sans Pro"/>
              </a:rPr>
              <a:t>Izaiáš 50,6</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pic>
        <p:nvPicPr>
          <p:cNvPr id="298" name="Google Shape;298;p32" descr="nb-en-7-32.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299" name="Google Shape;299;p32"/>
          <p:cNvSpPr/>
          <p:nvPr/>
        </p:nvSpPr>
        <p:spPr>
          <a:xfrm>
            <a:off x="6480000" y="731875"/>
            <a:ext cx="4601400" cy="16776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cs-CZ" sz="3330" b="1" i="0" u="none" strike="noStrike" cap="none">
                <a:solidFill>
                  <a:srgbClr val="FFFFFF"/>
                </a:solidFill>
                <a:latin typeface="Source Sans Pro"/>
                <a:ea typeface="Source Sans Pro"/>
                <a:cs typeface="Source Sans Pro"/>
                <a:sym typeface="Source Sans Pro"/>
              </a:rPr>
              <a:t>„Potom mu pľuli do tváre a bili ho po hlave. Iní ho tĺkli palicami...“</a:t>
            </a:r>
            <a:endParaRPr sz="3330" b="0" i="0" u="none" strike="noStrike" cap="none">
              <a:solidFill>
                <a:schemeClr val="dk1"/>
              </a:solidFill>
              <a:latin typeface="Arial"/>
              <a:ea typeface="Arial"/>
              <a:cs typeface="Arial"/>
              <a:sym typeface="Arial"/>
            </a:endParaRPr>
          </a:p>
        </p:txBody>
      </p:sp>
      <p:sp>
        <p:nvSpPr>
          <p:cNvPr id="300" name="Google Shape;300;p32"/>
          <p:cNvSpPr/>
          <p:nvPr/>
        </p:nvSpPr>
        <p:spPr>
          <a:xfrm>
            <a:off x="5450760" y="4625600"/>
            <a:ext cx="5495400" cy="4756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cs-CZ" sz="2500" b="1" i="0" u="none" strike="noStrike" cap="none">
                <a:solidFill>
                  <a:srgbClr val="FFFFFF"/>
                </a:solidFill>
                <a:latin typeface="Source Sans Pro"/>
                <a:ea typeface="Source Sans Pro"/>
                <a:cs typeface="Source Sans Pro"/>
                <a:sym typeface="Source Sans Pro"/>
              </a:rPr>
              <a:t>Matúš 26,67</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pic>
        <p:nvPicPr>
          <p:cNvPr id="306" name="Google Shape;306;p33" descr="nb-en-7-33.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307" name="Google Shape;307;p33"/>
          <p:cNvSpPr/>
          <p:nvPr/>
        </p:nvSpPr>
        <p:spPr>
          <a:xfrm>
            <a:off x="784800" y="2500200"/>
            <a:ext cx="10093800" cy="3625200"/>
          </a:xfrm>
          <a:prstGeom prst="rect">
            <a:avLst/>
          </a:prstGeom>
          <a:noFill/>
          <a:ln>
            <a:noFill/>
          </a:ln>
        </p:spPr>
        <p:txBody>
          <a:bodyPr spcFirstLastPara="1" wrap="square" lIns="90000" tIns="45000" rIns="90000" bIns="45000" anchor="t" anchorCtr="0">
            <a:noAutofit/>
          </a:bodyPr>
          <a:lstStyle/>
          <a:p>
            <a:pPr marL="0" marR="0" lvl="0" indent="0" algn="l" rtl="0">
              <a:lnSpc>
                <a:spcPct val="116000"/>
              </a:lnSpc>
              <a:spcBef>
                <a:spcPts val="0"/>
              </a:spcBef>
              <a:spcAft>
                <a:spcPts val="0"/>
              </a:spcAft>
              <a:buNone/>
            </a:pPr>
            <a:r>
              <a:rPr lang="cs-CZ" sz="4990" b="0" i="0" u="none" strike="noStrike" cap="none">
                <a:solidFill>
                  <a:srgbClr val="FFFFFF"/>
                </a:solidFill>
                <a:latin typeface="Source Sans Pro"/>
                <a:ea typeface="Source Sans Pro"/>
                <a:cs typeface="Source Sans Pro"/>
                <a:sym typeface="Source Sans Pro"/>
              </a:rPr>
              <a:t>ŽE JEŽIŠ JE MESIÁŠ:</a:t>
            </a:r>
            <a:endParaRPr sz="4990" b="0" i="0" u="none" strike="noStrike" cap="none">
              <a:solidFill>
                <a:schemeClr val="dk1"/>
              </a:solidFill>
              <a:latin typeface="Arial"/>
              <a:ea typeface="Arial"/>
              <a:cs typeface="Arial"/>
              <a:sym typeface="Arial"/>
            </a:endParaRPr>
          </a:p>
          <a:p>
            <a:pPr marL="0" lvl="0" indent="0" algn="l" rtl="0">
              <a:lnSpc>
                <a:spcPct val="116000"/>
              </a:lnSpc>
              <a:spcBef>
                <a:spcPts val="0"/>
              </a:spcBef>
              <a:spcAft>
                <a:spcPts val="0"/>
              </a:spcAft>
              <a:buNone/>
            </a:pPr>
            <a:r>
              <a:rPr lang="cs-CZ" sz="4990" b="1">
                <a:solidFill>
                  <a:schemeClr val="lt1"/>
                </a:solidFill>
                <a:latin typeface="Source Sans Pro"/>
                <a:ea typeface="Source Sans Pro"/>
                <a:cs typeface="Source Sans Pro"/>
                <a:sym typeface="Source Sans Pro"/>
              </a:rPr>
              <a:t>4. Výška odmeny pre zradcu</a:t>
            </a:r>
            <a:endParaRPr sz="4990" b="1">
              <a:solidFill>
                <a:schemeClr val="lt1"/>
              </a:solidFill>
              <a:latin typeface="Source Sans Pro"/>
              <a:ea typeface="Source Sans Pro"/>
              <a:cs typeface="Source Sans Pro"/>
              <a:sym typeface="Source Sans Pro"/>
            </a:endParaRPr>
          </a:p>
          <a:p>
            <a:pPr marL="0" lvl="0" indent="0" algn="l" rtl="0">
              <a:lnSpc>
                <a:spcPct val="116000"/>
              </a:lnSpc>
              <a:spcBef>
                <a:spcPts val="0"/>
              </a:spcBef>
              <a:spcAft>
                <a:spcPts val="0"/>
              </a:spcAft>
              <a:buNone/>
            </a:pPr>
            <a:r>
              <a:rPr lang="cs-CZ" sz="4990" b="1">
                <a:solidFill>
                  <a:schemeClr val="lt1"/>
                </a:solidFill>
                <a:latin typeface="Source Sans Pro"/>
                <a:ea typeface="Source Sans Pro"/>
                <a:cs typeface="Source Sans Pro"/>
                <a:sym typeface="Source Sans Pro"/>
              </a:rPr>
              <a:t>5. Bol bitý a ponižovaný</a:t>
            </a:r>
            <a:endParaRPr sz="4990" b="1">
              <a:solidFill>
                <a:schemeClr val="lt1"/>
              </a:solidFill>
              <a:latin typeface="Source Sans Pro"/>
              <a:ea typeface="Source Sans Pro"/>
              <a:cs typeface="Source Sans Pro"/>
              <a:sym typeface="Source Sans Pro"/>
            </a:endParaRPr>
          </a:p>
          <a:p>
            <a:pPr marL="0" lvl="0" indent="0" algn="l" rtl="0">
              <a:lnSpc>
                <a:spcPct val="117000"/>
              </a:lnSpc>
              <a:spcBef>
                <a:spcPts val="0"/>
              </a:spcBef>
              <a:spcAft>
                <a:spcPts val="0"/>
              </a:spcAft>
              <a:buNone/>
            </a:pPr>
            <a:r>
              <a:rPr lang="cs-CZ" sz="4910" b="1">
                <a:solidFill>
                  <a:srgbClr val="212529"/>
                </a:solidFill>
                <a:latin typeface="Source Sans Pro"/>
                <a:ea typeface="Source Sans Pro"/>
                <a:cs typeface="Source Sans Pro"/>
                <a:sym typeface="Source Sans Pro"/>
              </a:rPr>
              <a:t>6. Boli mu prebodnuté ruky a nohy</a:t>
            </a:r>
            <a:endParaRPr sz="4910">
              <a:solidFill>
                <a:srgbClr val="212529"/>
              </a:solidFill>
            </a:endParaRPr>
          </a:p>
          <a:p>
            <a:pPr marL="0" lvl="0" indent="0" algn="l" rtl="0">
              <a:lnSpc>
                <a:spcPct val="116000"/>
              </a:lnSpc>
              <a:spcBef>
                <a:spcPts val="0"/>
              </a:spcBef>
              <a:spcAft>
                <a:spcPts val="0"/>
              </a:spcAft>
              <a:buNone/>
            </a:pPr>
            <a:endParaRPr sz="4990" b="1">
              <a:solidFill>
                <a:schemeClr val="lt1"/>
              </a:solidFill>
              <a:latin typeface="Source Sans Pro"/>
              <a:ea typeface="Source Sans Pro"/>
              <a:cs typeface="Source Sans Pro"/>
              <a:sym typeface="Source Sans Pro"/>
            </a:endParaRPr>
          </a:p>
        </p:txBody>
      </p:sp>
      <p:sp>
        <p:nvSpPr>
          <p:cNvPr id="308" name="Google Shape;308;p33"/>
          <p:cNvSpPr/>
          <p:nvPr/>
        </p:nvSpPr>
        <p:spPr>
          <a:xfrm>
            <a:off x="784800" y="719993"/>
            <a:ext cx="10574400" cy="1649100"/>
          </a:xfrm>
          <a:prstGeom prst="rect">
            <a:avLst/>
          </a:prstGeom>
          <a:noFill/>
          <a:ln>
            <a:noFill/>
          </a:ln>
        </p:spPr>
        <p:txBody>
          <a:bodyPr spcFirstLastPara="1" wrap="square" lIns="90000" tIns="45000" rIns="90000" bIns="45000" anchor="t" anchorCtr="0">
            <a:noAutofit/>
          </a:bodyPr>
          <a:lstStyle/>
          <a:p>
            <a:pPr marL="0" marR="0" lvl="0" indent="0" algn="l" rtl="0">
              <a:lnSpc>
                <a:spcPct val="80000"/>
              </a:lnSpc>
              <a:spcBef>
                <a:spcPts val="0"/>
              </a:spcBef>
              <a:spcAft>
                <a:spcPts val="0"/>
              </a:spcAft>
              <a:buNone/>
            </a:pPr>
            <a:r>
              <a:rPr lang="cs-CZ" sz="6990" b="1" i="0" u="none" strike="noStrike" cap="none">
                <a:solidFill>
                  <a:srgbClr val="FFFFFF"/>
                </a:solidFill>
                <a:latin typeface="Source Sans Pro"/>
                <a:ea typeface="Source Sans Pro"/>
                <a:cs typeface="Source Sans Pro"/>
                <a:sym typeface="Source Sans Pro"/>
              </a:rPr>
              <a:t>DÔKAZY, KTORÉ DOKAZUJÚ </a:t>
            </a:r>
            <a:endParaRPr sz="6990" b="0" i="0" u="none" strike="noStrike" cap="none">
              <a:solidFill>
                <a:schemeClr val="dk1"/>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pic>
        <p:nvPicPr>
          <p:cNvPr id="314" name="Google Shape;314;p34" descr="nb-en-7-34.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315" name="Google Shape;315;p34"/>
          <p:cNvSpPr/>
          <p:nvPr/>
        </p:nvSpPr>
        <p:spPr>
          <a:xfrm>
            <a:off x="784810" y="2115675"/>
            <a:ext cx="4087800" cy="11157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cs-CZ" sz="3330" b="1" i="0" u="none" strike="noStrike" cap="none">
                <a:solidFill>
                  <a:srgbClr val="FFFFFF"/>
                </a:solidFill>
                <a:latin typeface="Source Sans Pro"/>
                <a:ea typeface="Source Sans Pro"/>
                <a:cs typeface="Source Sans Pro"/>
                <a:sym typeface="Source Sans Pro"/>
              </a:rPr>
              <a:t>„Ruky i nohy </a:t>
            </a:r>
            <a:br>
              <a:rPr lang="cs-CZ" sz="1800" b="0" i="0" u="none" strike="noStrike" cap="none">
                <a:solidFill>
                  <a:schemeClr val="dk1"/>
                </a:solidFill>
                <a:latin typeface="Arial"/>
                <a:ea typeface="Arial"/>
                <a:cs typeface="Arial"/>
                <a:sym typeface="Arial"/>
              </a:rPr>
            </a:br>
            <a:r>
              <a:rPr lang="cs-CZ" sz="3330" b="1" i="0" u="none" strike="noStrike" cap="none">
                <a:solidFill>
                  <a:srgbClr val="FFFFFF"/>
                </a:solidFill>
                <a:latin typeface="Source Sans Pro"/>
                <a:ea typeface="Source Sans Pro"/>
                <a:cs typeface="Source Sans Pro"/>
                <a:sym typeface="Source Sans Pro"/>
              </a:rPr>
              <a:t>mi prebodli...“</a:t>
            </a:r>
            <a:endParaRPr sz="3330" b="0" i="0" u="none" strike="noStrike" cap="none">
              <a:solidFill>
                <a:schemeClr val="dk1"/>
              </a:solidFill>
              <a:latin typeface="Arial"/>
              <a:ea typeface="Arial"/>
              <a:cs typeface="Arial"/>
              <a:sym typeface="Arial"/>
            </a:endParaRPr>
          </a:p>
        </p:txBody>
      </p:sp>
      <p:sp>
        <p:nvSpPr>
          <p:cNvPr id="316" name="Google Shape;316;p34"/>
          <p:cNvSpPr/>
          <p:nvPr/>
        </p:nvSpPr>
        <p:spPr>
          <a:xfrm>
            <a:off x="5450760" y="4631400"/>
            <a:ext cx="5495400" cy="4698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cs-CZ" sz="2500" b="1" i="0" u="none" strike="noStrike" cap="none">
                <a:solidFill>
                  <a:srgbClr val="FFFFFF"/>
                </a:solidFill>
                <a:latin typeface="Source Sans Pro"/>
                <a:ea typeface="Source Sans Pro"/>
                <a:cs typeface="Source Sans Pro"/>
                <a:sym typeface="Source Sans Pro"/>
              </a:rPr>
              <a:t>Žalmy 22,17 B21</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pic>
        <p:nvPicPr>
          <p:cNvPr id="322" name="Google Shape;322;p35" descr="nb-en-7-35.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323" name="Google Shape;323;p35"/>
          <p:cNvSpPr/>
          <p:nvPr/>
        </p:nvSpPr>
        <p:spPr>
          <a:xfrm>
            <a:off x="784800" y="731875"/>
            <a:ext cx="5005800" cy="31656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cs-CZ" sz="3330" b="1" i="0" u="none" strike="noStrike" cap="none">
                <a:solidFill>
                  <a:srgbClr val="FFFFFF"/>
                </a:solidFill>
                <a:latin typeface="Source Sans Pro"/>
                <a:ea typeface="Source Sans Pro"/>
                <a:cs typeface="Source Sans Pro"/>
                <a:sym typeface="Source Sans Pro"/>
              </a:rPr>
              <a:t>„Pokiaľ neuvidím na jeho rukách stopy po klincoch, ak nevložím prst do rán po klincoch a nevložím svoju ruku do jeho boku, neuverím.“</a:t>
            </a:r>
            <a:endParaRPr sz="3330" b="0" i="0" u="none" strike="noStrike" cap="none">
              <a:solidFill>
                <a:schemeClr val="dk1"/>
              </a:solidFill>
              <a:latin typeface="Arial"/>
              <a:ea typeface="Arial"/>
              <a:cs typeface="Arial"/>
              <a:sym typeface="Arial"/>
            </a:endParaRPr>
          </a:p>
        </p:txBody>
      </p:sp>
      <p:sp>
        <p:nvSpPr>
          <p:cNvPr id="324" name="Google Shape;324;p35"/>
          <p:cNvSpPr/>
          <p:nvPr/>
        </p:nvSpPr>
        <p:spPr>
          <a:xfrm>
            <a:off x="5450760" y="4625600"/>
            <a:ext cx="5495400" cy="4756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cs-CZ" sz="2500" b="1" i="0" u="none" strike="noStrike" cap="none">
                <a:solidFill>
                  <a:srgbClr val="FFFFFF"/>
                </a:solidFill>
                <a:latin typeface="Source Sans Pro"/>
                <a:ea typeface="Source Sans Pro"/>
                <a:cs typeface="Source Sans Pro"/>
                <a:sym typeface="Source Sans Pro"/>
              </a:rPr>
              <a:t>Ján 20,25</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pic>
        <p:nvPicPr>
          <p:cNvPr id="330" name="Google Shape;330;p36" descr="nb-en-7-36.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331" name="Google Shape;331;p36"/>
          <p:cNvSpPr/>
          <p:nvPr/>
        </p:nvSpPr>
        <p:spPr>
          <a:xfrm>
            <a:off x="784795" y="2500200"/>
            <a:ext cx="10718400" cy="3610500"/>
          </a:xfrm>
          <a:prstGeom prst="rect">
            <a:avLst/>
          </a:prstGeom>
          <a:noFill/>
          <a:ln>
            <a:noFill/>
          </a:ln>
        </p:spPr>
        <p:txBody>
          <a:bodyPr spcFirstLastPara="1" wrap="square" lIns="90000" tIns="45000" rIns="90000" bIns="45000" anchor="t" anchorCtr="0">
            <a:spAutoFit/>
          </a:bodyPr>
          <a:lstStyle/>
          <a:p>
            <a:pPr marL="0" marR="0" lvl="0" indent="0" algn="l" rtl="0">
              <a:lnSpc>
                <a:spcPct val="116000"/>
              </a:lnSpc>
              <a:spcBef>
                <a:spcPts val="0"/>
              </a:spcBef>
              <a:spcAft>
                <a:spcPts val="0"/>
              </a:spcAft>
              <a:buNone/>
            </a:pPr>
            <a:r>
              <a:rPr lang="cs-CZ" sz="4990" b="0" i="0" u="none" strike="noStrike" cap="none">
                <a:solidFill>
                  <a:srgbClr val="FFFFFF"/>
                </a:solidFill>
                <a:latin typeface="Source Sans Pro"/>
                <a:ea typeface="Source Sans Pro"/>
                <a:cs typeface="Source Sans Pro"/>
                <a:sym typeface="Source Sans Pro"/>
              </a:rPr>
              <a:t>ŽE JEŽIŠ JE MESIÁŠ:</a:t>
            </a:r>
            <a:endParaRPr sz="4990" b="0" i="0" u="none" strike="noStrike" cap="none">
              <a:solidFill>
                <a:schemeClr val="dk1"/>
              </a:solidFill>
              <a:latin typeface="Arial"/>
              <a:ea typeface="Arial"/>
              <a:cs typeface="Arial"/>
              <a:sym typeface="Arial"/>
            </a:endParaRPr>
          </a:p>
          <a:p>
            <a:pPr marL="0" marR="0" lvl="0" indent="0" algn="l" rtl="0">
              <a:lnSpc>
                <a:spcPct val="116000"/>
              </a:lnSpc>
              <a:spcBef>
                <a:spcPts val="0"/>
              </a:spcBef>
              <a:spcAft>
                <a:spcPts val="0"/>
              </a:spcAft>
              <a:buNone/>
            </a:pPr>
            <a:r>
              <a:rPr lang="cs-CZ" sz="4990" b="1" i="0" u="none" strike="noStrike" cap="none">
                <a:solidFill>
                  <a:srgbClr val="FFC000"/>
                </a:solidFill>
                <a:latin typeface="Source Sans Pro"/>
                <a:ea typeface="Source Sans Pro"/>
                <a:cs typeface="Source Sans Pro"/>
                <a:sym typeface="Source Sans Pro"/>
              </a:rPr>
              <a:t>7. Bol považovaný za zločinca</a:t>
            </a:r>
            <a:endParaRPr sz="4990" b="0" i="0" u="none" strike="noStrike" cap="none">
              <a:solidFill>
                <a:srgbClr val="FFC000"/>
              </a:solidFill>
              <a:latin typeface="Arial"/>
              <a:ea typeface="Arial"/>
              <a:cs typeface="Arial"/>
              <a:sym typeface="Arial"/>
            </a:endParaRPr>
          </a:p>
        </p:txBody>
      </p:sp>
      <p:sp>
        <p:nvSpPr>
          <p:cNvPr id="332" name="Google Shape;332;p36"/>
          <p:cNvSpPr/>
          <p:nvPr/>
        </p:nvSpPr>
        <p:spPr>
          <a:xfrm>
            <a:off x="784800" y="720000"/>
            <a:ext cx="10129500" cy="1649100"/>
          </a:xfrm>
          <a:prstGeom prst="rect">
            <a:avLst/>
          </a:prstGeom>
          <a:noFill/>
          <a:ln>
            <a:noFill/>
          </a:ln>
        </p:spPr>
        <p:txBody>
          <a:bodyPr spcFirstLastPara="1" wrap="square" lIns="90000" tIns="45000" rIns="90000" bIns="45000" anchor="t" anchorCtr="0">
            <a:noAutofit/>
          </a:bodyPr>
          <a:lstStyle/>
          <a:p>
            <a:pPr marL="0" marR="0" lvl="0" indent="0" algn="l" rtl="0">
              <a:lnSpc>
                <a:spcPct val="80000"/>
              </a:lnSpc>
              <a:spcBef>
                <a:spcPts val="0"/>
              </a:spcBef>
              <a:spcAft>
                <a:spcPts val="0"/>
              </a:spcAft>
              <a:buNone/>
            </a:pPr>
            <a:r>
              <a:rPr lang="cs-CZ" sz="6990" b="1" i="0" u="none" strike="noStrike" cap="none">
                <a:solidFill>
                  <a:srgbClr val="FFFFFF"/>
                </a:solidFill>
                <a:latin typeface="Source Sans Pro"/>
                <a:ea typeface="Source Sans Pro"/>
                <a:cs typeface="Source Sans Pro"/>
                <a:sym typeface="Source Sans Pro"/>
              </a:rPr>
              <a:t>DÔKAZY, KTORÉ DOKAZUJÚ </a:t>
            </a:r>
            <a:endParaRPr sz="6990" b="0" i="0" u="none" strike="noStrike" cap="none">
              <a:solidFill>
                <a:schemeClr val="dk1"/>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pic>
        <p:nvPicPr>
          <p:cNvPr id="338" name="Google Shape;338;p37" descr="nb-en-7-37.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339" name="Google Shape;339;p37"/>
          <p:cNvSpPr/>
          <p:nvPr/>
        </p:nvSpPr>
        <p:spPr>
          <a:xfrm>
            <a:off x="8008675" y="731875"/>
            <a:ext cx="3475200" cy="23169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cs-CZ" sz="3330" b="1" i="0" u="none" strike="noStrike" cap="none">
                <a:solidFill>
                  <a:srgbClr val="FFFFFF"/>
                </a:solidFill>
                <a:latin typeface="Source Sans Pro"/>
                <a:ea typeface="Source Sans Pro"/>
                <a:cs typeface="Source Sans Pro"/>
                <a:sym typeface="Source Sans Pro"/>
              </a:rPr>
              <a:t>„...až na smrť vydal svoj život </a:t>
            </a:r>
            <a:br>
              <a:rPr lang="cs-CZ" sz="3330" b="1" i="0" u="none" strike="noStrike" cap="none">
                <a:solidFill>
                  <a:srgbClr val="FFFFFF"/>
                </a:solidFill>
                <a:latin typeface="Source Sans Pro"/>
                <a:ea typeface="Source Sans Pro"/>
                <a:cs typeface="Source Sans Pro"/>
                <a:sym typeface="Source Sans Pro"/>
              </a:rPr>
            </a:br>
            <a:r>
              <a:rPr lang="cs-CZ" sz="3330" b="1" i="0" u="none" strike="noStrike" cap="none">
                <a:solidFill>
                  <a:srgbClr val="FFFFFF"/>
                </a:solidFill>
                <a:latin typeface="Source Sans Pro"/>
                <a:ea typeface="Source Sans Pro"/>
                <a:cs typeface="Source Sans Pro"/>
                <a:sym typeface="Source Sans Pro"/>
              </a:rPr>
              <a:t>a pripočítali ho </a:t>
            </a:r>
            <a:br>
              <a:rPr lang="cs-CZ" sz="3330" b="1" i="0" u="none" strike="noStrike" cap="none">
                <a:solidFill>
                  <a:srgbClr val="FFFFFF"/>
                </a:solidFill>
                <a:latin typeface="Source Sans Pro"/>
                <a:ea typeface="Source Sans Pro"/>
                <a:cs typeface="Source Sans Pro"/>
                <a:sym typeface="Source Sans Pro"/>
              </a:rPr>
            </a:br>
            <a:r>
              <a:rPr lang="cs-CZ" sz="3330" b="1" i="0" u="none" strike="noStrike" cap="none">
                <a:solidFill>
                  <a:srgbClr val="FFFFFF"/>
                </a:solidFill>
                <a:latin typeface="Source Sans Pro"/>
                <a:ea typeface="Source Sans Pro"/>
                <a:cs typeface="Source Sans Pro"/>
                <a:sym typeface="Source Sans Pro"/>
              </a:rPr>
              <a:t>k zločincom.“</a:t>
            </a:r>
            <a:endParaRPr sz="3330" b="0" i="0" u="none" strike="noStrike" cap="none">
              <a:solidFill>
                <a:schemeClr val="dk1"/>
              </a:solidFill>
              <a:latin typeface="Arial"/>
              <a:ea typeface="Arial"/>
              <a:cs typeface="Arial"/>
              <a:sym typeface="Arial"/>
            </a:endParaRPr>
          </a:p>
        </p:txBody>
      </p:sp>
      <p:sp>
        <p:nvSpPr>
          <p:cNvPr id="340" name="Google Shape;340;p37"/>
          <p:cNvSpPr/>
          <p:nvPr/>
        </p:nvSpPr>
        <p:spPr>
          <a:xfrm>
            <a:off x="5450760" y="4625600"/>
            <a:ext cx="5495400" cy="4756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cs-CZ" sz="2500" b="1" i="0" u="none" strike="noStrike" cap="none">
                <a:solidFill>
                  <a:srgbClr val="FFFFFF"/>
                </a:solidFill>
                <a:latin typeface="Source Sans Pro"/>
                <a:ea typeface="Source Sans Pro"/>
                <a:cs typeface="Source Sans Pro"/>
                <a:sym typeface="Source Sans Pro"/>
              </a:rPr>
              <a:t>Izaiáš 53,12</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pic>
        <p:nvPicPr>
          <p:cNvPr id="346" name="Google Shape;346;p38" descr="nb-en-7-38.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347" name="Google Shape;347;p38"/>
          <p:cNvSpPr/>
          <p:nvPr/>
        </p:nvSpPr>
        <p:spPr>
          <a:xfrm>
            <a:off x="7277100" y="731875"/>
            <a:ext cx="3947325" cy="2653119"/>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cs-CZ" sz="3330" b="1" i="0" u="none" strike="noStrike" cap="none" dirty="0">
                <a:solidFill>
                  <a:srgbClr val="FFFFFF"/>
                </a:solidFill>
                <a:latin typeface="Source Sans Pro"/>
                <a:ea typeface="Source Sans Pro"/>
                <a:cs typeface="Source Sans Pro"/>
                <a:sym typeface="Source Sans Pro"/>
              </a:rPr>
              <a:t>„Spolu s ním </a:t>
            </a:r>
            <a:r>
              <a:rPr lang="cs-CZ" sz="3330" b="1" i="0" u="none" strike="noStrike" cap="none" dirty="0" err="1">
                <a:solidFill>
                  <a:srgbClr val="FFFFFF"/>
                </a:solidFill>
                <a:latin typeface="Source Sans Pro"/>
                <a:ea typeface="Source Sans Pro"/>
                <a:cs typeface="Source Sans Pro"/>
                <a:sym typeface="Source Sans Pro"/>
              </a:rPr>
              <a:t>ukrižovali</a:t>
            </a:r>
            <a:r>
              <a:rPr lang="cs-CZ" sz="3330" b="1" i="0" u="none" strike="noStrike" cap="none" dirty="0">
                <a:solidFill>
                  <a:srgbClr val="FFFFFF"/>
                </a:solidFill>
                <a:latin typeface="Source Sans Pro"/>
                <a:ea typeface="Source Sans Pro"/>
                <a:cs typeface="Source Sans Pro"/>
                <a:sym typeface="Source Sans Pro"/>
              </a:rPr>
              <a:t> aj </a:t>
            </a:r>
            <a:r>
              <a:rPr lang="cs-CZ" sz="3330" b="1" i="0" u="none" strike="noStrike" cap="none" dirty="0" err="1">
                <a:solidFill>
                  <a:srgbClr val="FFFFFF"/>
                </a:solidFill>
                <a:latin typeface="Source Sans Pro"/>
                <a:ea typeface="Source Sans Pro"/>
                <a:cs typeface="Source Sans Pro"/>
                <a:sym typeface="Source Sans Pro"/>
              </a:rPr>
              <a:t>dvoch</a:t>
            </a:r>
            <a:r>
              <a:rPr lang="cs-CZ" sz="3330" b="1" i="0" u="none" strike="noStrike" cap="none" dirty="0">
                <a:solidFill>
                  <a:srgbClr val="FFFFFF"/>
                </a:solidFill>
                <a:latin typeface="Source Sans Pro"/>
                <a:ea typeface="Source Sans Pro"/>
                <a:cs typeface="Source Sans Pro"/>
                <a:sym typeface="Source Sans Pro"/>
              </a:rPr>
              <a:t> </a:t>
            </a:r>
            <a:r>
              <a:rPr lang="cs-CZ" sz="3330" b="1" i="0" u="none" strike="noStrike" cap="none" dirty="0" err="1">
                <a:solidFill>
                  <a:srgbClr val="FFFFFF"/>
                </a:solidFill>
                <a:latin typeface="Source Sans Pro"/>
                <a:ea typeface="Source Sans Pro"/>
                <a:cs typeface="Source Sans Pro"/>
                <a:sym typeface="Source Sans Pro"/>
              </a:rPr>
              <a:t>lotrov</a:t>
            </a:r>
            <a:r>
              <a:rPr lang="cs-CZ" sz="3330" b="1" i="0" u="none" strike="noStrike" cap="none" dirty="0">
                <a:solidFill>
                  <a:srgbClr val="FFFFFF"/>
                </a:solidFill>
                <a:latin typeface="Source Sans Pro"/>
                <a:ea typeface="Source Sans Pro"/>
                <a:cs typeface="Source Sans Pro"/>
                <a:sym typeface="Source Sans Pro"/>
              </a:rPr>
              <a:t>: </a:t>
            </a:r>
            <a:r>
              <a:rPr lang="cs-CZ" sz="3330" b="1" i="0" u="none" strike="noStrike" cap="none" dirty="0" err="1">
                <a:solidFill>
                  <a:srgbClr val="FFFFFF"/>
                </a:solidFill>
                <a:latin typeface="Source Sans Pro"/>
                <a:ea typeface="Source Sans Pro"/>
                <a:cs typeface="Source Sans Pro"/>
                <a:sym typeface="Source Sans Pro"/>
              </a:rPr>
              <a:t>jedného</a:t>
            </a:r>
            <a:r>
              <a:rPr lang="cs-CZ" sz="3330" b="1" i="0" u="none" strike="noStrike" cap="none" dirty="0">
                <a:solidFill>
                  <a:srgbClr val="FFFFFF"/>
                </a:solidFill>
                <a:latin typeface="Source Sans Pro"/>
                <a:ea typeface="Source Sans Pro"/>
                <a:cs typeface="Source Sans Pro"/>
                <a:sym typeface="Source Sans Pro"/>
              </a:rPr>
              <a:t> </a:t>
            </a:r>
            <a:r>
              <a:rPr lang="cs-CZ" sz="3330" b="1" i="0" u="none" strike="noStrike" cap="none" dirty="0" err="1">
                <a:solidFill>
                  <a:srgbClr val="FFFFFF"/>
                </a:solidFill>
                <a:latin typeface="Source Sans Pro"/>
                <a:ea typeface="Source Sans Pro"/>
                <a:cs typeface="Source Sans Pro"/>
                <a:sym typeface="Source Sans Pro"/>
              </a:rPr>
              <a:t>sprava</a:t>
            </a:r>
            <a:r>
              <a:rPr lang="cs-CZ" sz="3330" b="1" i="0" u="none" strike="noStrike" cap="none" dirty="0">
                <a:solidFill>
                  <a:srgbClr val="FFFFFF"/>
                </a:solidFill>
                <a:latin typeface="Source Sans Pro"/>
                <a:ea typeface="Source Sans Pro"/>
                <a:cs typeface="Source Sans Pro"/>
                <a:sym typeface="Source Sans Pro"/>
              </a:rPr>
              <a:t> a druhého </a:t>
            </a:r>
            <a:r>
              <a:rPr lang="cs-CZ" sz="3330" b="1" i="0" u="none" strike="noStrike" cap="none" dirty="0" err="1">
                <a:solidFill>
                  <a:srgbClr val="FFFFFF"/>
                </a:solidFill>
                <a:latin typeface="Source Sans Pro"/>
                <a:ea typeface="Source Sans Pro"/>
                <a:cs typeface="Source Sans Pro"/>
                <a:sym typeface="Source Sans Pro"/>
              </a:rPr>
              <a:t>zľava</a:t>
            </a:r>
            <a:r>
              <a:rPr lang="cs-CZ" sz="3330" b="1" i="0" u="none" strike="noStrike" cap="none" dirty="0">
                <a:solidFill>
                  <a:srgbClr val="FFFFFF"/>
                </a:solidFill>
                <a:latin typeface="Source Sans Pro"/>
                <a:ea typeface="Source Sans Pro"/>
                <a:cs typeface="Source Sans Pro"/>
                <a:sym typeface="Source Sans Pro"/>
              </a:rPr>
              <a:t>.“</a:t>
            </a:r>
            <a:endParaRPr sz="3330" b="0" i="0" u="none" strike="noStrike" cap="none" dirty="0">
              <a:solidFill>
                <a:schemeClr val="dk1"/>
              </a:solidFill>
              <a:latin typeface="Arial"/>
              <a:ea typeface="Arial"/>
              <a:cs typeface="Arial"/>
              <a:sym typeface="Arial"/>
            </a:endParaRPr>
          </a:p>
        </p:txBody>
      </p:sp>
      <p:sp>
        <p:nvSpPr>
          <p:cNvPr id="348" name="Google Shape;348;p38"/>
          <p:cNvSpPr/>
          <p:nvPr/>
        </p:nvSpPr>
        <p:spPr>
          <a:xfrm>
            <a:off x="5450760" y="4631400"/>
            <a:ext cx="5495400" cy="4698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cs-CZ" sz="2500" b="1" i="0" u="none" strike="noStrike" cap="none">
                <a:solidFill>
                  <a:srgbClr val="FFFFFF"/>
                </a:solidFill>
                <a:latin typeface="Source Sans Pro"/>
                <a:ea typeface="Source Sans Pro"/>
                <a:cs typeface="Source Sans Pro"/>
                <a:sym typeface="Source Sans Pro"/>
              </a:rPr>
              <a:t>Marek 15,27</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pic>
        <p:nvPicPr>
          <p:cNvPr id="354" name="Google Shape;354;p39" descr="nb-en-7-39.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355" name="Google Shape;355;p39"/>
          <p:cNvSpPr/>
          <p:nvPr/>
        </p:nvSpPr>
        <p:spPr>
          <a:xfrm>
            <a:off x="784795" y="731885"/>
            <a:ext cx="9504600" cy="11157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cs-CZ" sz="3330" b="1" i="0" u="none" strike="noStrike" cap="none" dirty="0">
                <a:solidFill>
                  <a:srgbClr val="FFFFFF"/>
                </a:solidFill>
                <a:latin typeface="Source Sans Pro"/>
                <a:ea typeface="Source Sans Pro"/>
                <a:cs typeface="Source Sans Pro"/>
                <a:sym typeface="Source Sans Pro"/>
              </a:rPr>
              <a:t>„</a:t>
            </a:r>
            <a:r>
              <a:rPr lang="cs-CZ" sz="3330" b="1" i="0" u="none" strike="noStrike" cap="none" dirty="0" err="1">
                <a:solidFill>
                  <a:srgbClr val="FFFFFF"/>
                </a:solidFill>
                <a:latin typeface="Source Sans Pro"/>
                <a:ea typeface="Source Sans Pro"/>
                <a:cs typeface="Source Sans Pro"/>
                <a:sym typeface="Source Sans Pro"/>
              </a:rPr>
              <a:t>Vtedy</a:t>
            </a:r>
            <a:r>
              <a:rPr lang="cs-CZ" sz="3330" b="1" i="0" u="none" strike="noStrike" cap="none" dirty="0">
                <a:solidFill>
                  <a:srgbClr val="FFFFFF"/>
                </a:solidFill>
                <a:latin typeface="Source Sans Pro"/>
                <a:ea typeface="Source Sans Pro"/>
                <a:cs typeface="Source Sans Pro"/>
                <a:sym typeface="Source Sans Pro"/>
              </a:rPr>
              <a:t> </a:t>
            </a:r>
            <a:r>
              <a:rPr lang="cs-CZ" sz="3330" b="1" i="0" u="none" strike="noStrike" cap="none" dirty="0" err="1">
                <a:solidFill>
                  <a:srgbClr val="FFFFFF"/>
                </a:solidFill>
                <a:latin typeface="Source Sans Pro"/>
                <a:ea typeface="Source Sans Pro"/>
                <a:cs typeface="Source Sans Pro"/>
                <a:sym typeface="Source Sans Pro"/>
              </a:rPr>
              <a:t>sa</a:t>
            </a:r>
            <a:r>
              <a:rPr lang="cs-CZ" sz="3330" b="1" i="0" u="none" strike="noStrike" cap="none" dirty="0">
                <a:solidFill>
                  <a:srgbClr val="FFFFFF"/>
                </a:solidFill>
                <a:latin typeface="Source Sans Pro"/>
                <a:ea typeface="Source Sans Pro"/>
                <a:cs typeface="Source Sans Pro"/>
                <a:sym typeface="Source Sans Pro"/>
              </a:rPr>
              <a:t> naplnilo písmo, </a:t>
            </a:r>
            <a:r>
              <a:rPr lang="cs-CZ" sz="3330" b="1" i="0" u="none" strike="noStrike" cap="none" dirty="0" err="1">
                <a:solidFill>
                  <a:srgbClr val="FFFFFF"/>
                </a:solidFill>
                <a:latin typeface="Source Sans Pro"/>
                <a:ea typeface="Source Sans Pro"/>
                <a:cs typeface="Source Sans Pro"/>
                <a:sym typeface="Source Sans Pro"/>
              </a:rPr>
              <a:t>ktoré</a:t>
            </a:r>
            <a:r>
              <a:rPr lang="cs-CZ" sz="3330" b="1" i="0" u="none" strike="noStrike" cap="none" dirty="0">
                <a:solidFill>
                  <a:srgbClr val="FFFFFF"/>
                </a:solidFill>
                <a:latin typeface="Source Sans Pro"/>
                <a:ea typeface="Source Sans Pro"/>
                <a:cs typeface="Source Sans Pro"/>
                <a:sym typeface="Source Sans Pro"/>
              </a:rPr>
              <a:t> </a:t>
            </a:r>
            <a:r>
              <a:rPr lang="cs-CZ" sz="3330" b="1" i="0" u="none" strike="noStrike" cap="none" dirty="0" err="1">
                <a:solidFill>
                  <a:srgbClr val="FFFFFF"/>
                </a:solidFill>
                <a:latin typeface="Source Sans Pro"/>
                <a:ea typeface="Source Sans Pro"/>
                <a:cs typeface="Source Sans Pro"/>
                <a:sym typeface="Source Sans Pro"/>
              </a:rPr>
              <a:t>hovorí</a:t>
            </a:r>
            <a:r>
              <a:rPr lang="cs-CZ" sz="3330" b="1" i="0" u="none" strike="noStrike" cap="none" dirty="0">
                <a:solidFill>
                  <a:srgbClr val="FFFFFF"/>
                </a:solidFill>
                <a:latin typeface="Source Sans Pro"/>
                <a:ea typeface="Source Sans Pro"/>
                <a:cs typeface="Source Sans Pro"/>
                <a:sym typeface="Source Sans Pro"/>
              </a:rPr>
              <a:t>: </a:t>
            </a:r>
            <a:br>
              <a:rPr lang="cs-CZ" sz="3330" b="1" i="0" u="none" strike="noStrike" cap="none" dirty="0">
                <a:solidFill>
                  <a:srgbClr val="FFFFFF"/>
                </a:solidFill>
                <a:latin typeface="Source Sans Pro"/>
                <a:ea typeface="Source Sans Pro"/>
                <a:cs typeface="Source Sans Pro"/>
                <a:sym typeface="Source Sans Pro"/>
              </a:rPr>
            </a:br>
            <a:r>
              <a:rPr lang="cs-CZ" sz="3330" b="1" i="0" u="none" strike="noStrike" cap="none" dirty="0">
                <a:solidFill>
                  <a:srgbClr val="FFFFFF"/>
                </a:solidFill>
                <a:latin typeface="Source Sans Pro"/>
                <a:ea typeface="Source Sans Pro"/>
                <a:cs typeface="Source Sans Pro"/>
                <a:sym typeface="Source Sans Pro"/>
              </a:rPr>
              <a:t>A je počítaný s bezbožnými.“</a:t>
            </a:r>
            <a:endParaRPr sz="3330" b="0" i="0" u="none" strike="noStrike" cap="none" dirty="0">
              <a:solidFill>
                <a:schemeClr val="dk1"/>
              </a:solidFill>
              <a:latin typeface="Arial"/>
              <a:ea typeface="Arial"/>
              <a:cs typeface="Arial"/>
              <a:sym typeface="Arial"/>
            </a:endParaRPr>
          </a:p>
        </p:txBody>
      </p:sp>
      <p:sp>
        <p:nvSpPr>
          <p:cNvPr id="356" name="Google Shape;356;p39"/>
          <p:cNvSpPr/>
          <p:nvPr/>
        </p:nvSpPr>
        <p:spPr>
          <a:xfrm>
            <a:off x="5450760" y="4625600"/>
            <a:ext cx="5495400" cy="4756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cs-CZ" sz="2500" b="1" i="0" u="none" strike="noStrike" cap="none">
                <a:solidFill>
                  <a:srgbClr val="FFFFFF"/>
                </a:solidFill>
                <a:latin typeface="Source Sans Pro"/>
                <a:ea typeface="Source Sans Pro"/>
                <a:cs typeface="Source Sans Pro"/>
                <a:sym typeface="Source Sans Pro"/>
              </a:rPr>
              <a:t>Marek 15,28 Roh</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4" descr="nb-en-7-4.jpg"/>
          <p:cNvPicPr preferRelativeResize="0"/>
          <p:nvPr/>
        </p:nvPicPr>
        <p:blipFill rotWithShape="1">
          <a:blip r:embed="rId3">
            <a:alphaModFix/>
          </a:blip>
          <a:srcRect/>
          <a:stretch/>
        </p:blipFill>
        <p:spPr>
          <a:xfrm>
            <a:off x="0" y="0"/>
            <a:ext cx="11711880" cy="658764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pic>
        <p:nvPicPr>
          <p:cNvPr id="362" name="Google Shape;362;p40" descr="nb-en-7-40.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363" name="Google Shape;363;p40"/>
          <p:cNvSpPr/>
          <p:nvPr/>
        </p:nvSpPr>
        <p:spPr>
          <a:xfrm>
            <a:off x="784800" y="2500200"/>
            <a:ext cx="9331500" cy="3015300"/>
          </a:xfrm>
          <a:prstGeom prst="rect">
            <a:avLst/>
          </a:prstGeom>
          <a:noFill/>
          <a:ln>
            <a:noFill/>
          </a:ln>
        </p:spPr>
        <p:txBody>
          <a:bodyPr spcFirstLastPara="1" wrap="square" lIns="90000" tIns="45000" rIns="90000" bIns="45000" anchor="t" anchorCtr="0">
            <a:spAutoFit/>
          </a:bodyPr>
          <a:lstStyle/>
          <a:p>
            <a:pPr marL="0" marR="0" lvl="0" indent="0" algn="l" rtl="0">
              <a:lnSpc>
                <a:spcPct val="116000"/>
              </a:lnSpc>
              <a:spcBef>
                <a:spcPts val="0"/>
              </a:spcBef>
              <a:spcAft>
                <a:spcPts val="0"/>
              </a:spcAft>
              <a:buNone/>
            </a:pPr>
            <a:r>
              <a:rPr lang="cs-CZ" sz="4990" b="0" i="0" u="none" strike="noStrike" cap="none">
                <a:solidFill>
                  <a:srgbClr val="FFFFFF"/>
                </a:solidFill>
                <a:latin typeface="Source Sans Pro"/>
                <a:ea typeface="Source Sans Pro"/>
                <a:cs typeface="Source Sans Pro"/>
                <a:sym typeface="Source Sans Pro"/>
              </a:rPr>
              <a:t>ŽE JEŽIŠ JE MESIÁŠ:</a:t>
            </a:r>
            <a:endParaRPr sz="4910" b="0" i="0" u="none" strike="noStrike" cap="none">
              <a:solidFill>
                <a:schemeClr val="dk1"/>
              </a:solidFill>
              <a:latin typeface="Arial"/>
              <a:ea typeface="Arial"/>
              <a:cs typeface="Arial"/>
              <a:sym typeface="Arial"/>
            </a:endParaRPr>
          </a:p>
          <a:p>
            <a:pPr marL="0" marR="0" lvl="0" indent="0" algn="l" rtl="0">
              <a:lnSpc>
                <a:spcPct val="116000"/>
              </a:lnSpc>
              <a:spcBef>
                <a:spcPts val="0"/>
              </a:spcBef>
              <a:spcAft>
                <a:spcPts val="0"/>
              </a:spcAft>
              <a:buNone/>
            </a:pPr>
            <a:r>
              <a:rPr lang="cs-CZ" sz="4990" b="1" i="0" u="none" strike="noStrike" cap="none">
                <a:solidFill>
                  <a:srgbClr val="FFFFFF"/>
                </a:solidFill>
                <a:latin typeface="Source Sans Pro"/>
                <a:ea typeface="Source Sans Pro"/>
                <a:cs typeface="Source Sans Pro"/>
                <a:sym typeface="Source Sans Pro"/>
              </a:rPr>
              <a:t>7. Bol považovaný za zločinca</a:t>
            </a:r>
            <a:endParaRPr sz="4990" b="0" i="0" u="none" strike="noStrike" cap="none">
              <a:solidFill>
                <a:schemeClr val="dk1"/>
              </a:solidFill>
              <a:latin typeface="Arial"/>
              <a:ea typeface="Arial"/>
              <a:cs typeface="Arial"/>
              <a:sym typeface="Arial"/>
            </a:endParaRPr>
          </a:p>
          <a:p>
            <a:pPr marL="0" marR="0" lvl="0" indent="0" algn="l" rtl="0">
              <a:lnSpc>
                <a:spcPct val="117000"/>
              </a:lnSpc>
              <a:spcBef>
                <a:spcPts val="0"/>
              </a:spcBef>
              <a:spcAft>
                <a:spcPts val="0"/>
              </a:spcAft>
              <a:buNone/>
            </a:pPr>
            <a:r>
              <a:rPr lang="cs-CZ" sz="4910" b="1" i="0" u="none" strike="noStrike" cap="none">
                <a:solidFill>
                  <a:srgbClr val="FFC000"/>
                </a:solidFill>
                <a:latin typeface="Source Sans Pro"/>
                <a:ea typeface="Source Sans Pro"/>
                <a:cs typeface="Source Sans Pro"/>
                <a:sym typeface="Source Sans Pro"/>
              </a:rPr>
              <a:t>8. Hádzali los o jeho odev</a:t>
            </a:r>
            <a:endParaRPr sz="4910" b="0" i="0" u="none" strike="noStrike" cap="none">
              <a:solidFill>
                <a:srgbClr val="FFC000"/>
              </a:solidFill>
              <a:latin typeface="Arial"/>
              <a:ea typeface="Arial"/>
              <a:cs typeface="Arial"/>
              <a:sym typeface="Arial"/>
            </a:endParaRPr>
          </a:p>
        </p:txBody>
      </p:sp>
      <p:sp>
        <p:nvSpPr>
          <p:cNvPr id="364" name="Google Shape;364;p40"/>
          <p:cNvSpPr/>
          <p:nvPr/>
        </p:nvSpPr>
        <p:spPr>
          <a:xfrm>
            <a:off x="784800" y="720000"/>
            <a:ext cx="10129500" cy="1649100"/>
          </a:xfrm>
          <a:prstGeom prst="rect">
            <a:avLst/>
          </a:prstGeom>
          <a:noFill/>
          <a:ln>
            <a:noFill/>
          </a:ln>
        </p:spPr>
        <p:txBody>
          <a:bodyPr spcFirstLastPara="1" wrap="square" lIns="90000" tIns="45000" rIns="90000" bIns="45000" anchor="t" anchorCtr="0">
            <a:noAutofit/>
          </a:bodyPr>
          <a:lstStyle/>
          <a:p>
            <a:pPr marL="0" marR="0" lvl="0" indent="0" algn="l" rtl="0">
              <a:lnSpc>
                <a:spcPct val="80000"/>
              </a:lnSpc>
              <a:spcBef>
                <a:spcPts val="0"/>
              </a:spcBef>
              <a:spcAft>
                <a:spcPts val="0"/>
              </a:spcAft>
              <a:buNone/>
            </a:pPr>
            <a:r>
              <a:rPr lang="cs-CZ" sz="6990" b="1" i="0" u="none" strike="noStrike" cap="none">
                <a:solidFill>
                  <a:srgbClr val="FFFFFF"/>
                </a:solidFill>
                <a:latin typeface="Source Sans Pro"/>
                <a:ea typeface="Source Sans Pro"/>
                <a:cs typeface="Source Sans Pro"/>
                <a:sym typeface="Source Sans Pro"/>
              </a:rPr>
              <a:t>DÔKAZY, KTORÉ DOKAZUJÚ </a:t>
            </a:r>
            <a:endParaRPr sz="6990" b="0" i="0" u="none" strike="noStrike" cap="none">
              <a:solidFill>
                <a:schemeClr val="dk1"/>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pic>
        <p:nvPicPr>
          <p:cNvPr id="370" name="Google Shape;370;p41"/>
          <p:cNvPicPr preferRelativeResize="0"/>
          <p:nvPr/>
        </p:nvPicPr>
        <p:blipFill rotWithShape="1">
          <a:blip r:embed="rId3">
            <a:alphaModFix/>
          </a:blip>
          <a:srcRect/>
          <a:stretch/>
        </p:blipFill>
        <p:spPr>
          <a:xfrm>
            <a:off x="0" y="0"/>
            <a:ext cx="11711875" cy="6594475"/>
          </a:xfrm>
          <a:prstGeom prst="rect">
            <a:avLst/>
          </a:prstGeom>
          <a:noFill/>
          <a:ln>
            <a:noFill/>
          </a:ln>
        </p:spPr>
      </p:pic>
      <p:sp>
        <p:nvSpPr>
          <p:cNvPr id="371" name="Google Shape;371;p41"/>
          <p:cNvSpPr/>
          <p:nvPr/>
        </p:nvSpPr>
        <p:spPr>
          <a:xfrm>
            <a:off x="6445900" y="731838"/>
            <a:ext cx="4749900" cy="11157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cs-CZ" sz="3330" b="1" i="0" u="none" strike="noStrike" cap="none" dirty="0">
                <a:solidFill>
                  <a:srgbClr val="FFFFFF"/>
                </a:solidFill>
                <a:latin typeface="Source Sans Pro"/>
                <a:ea typeface="Source Sans Pro"/>
                <a:cs typeface="Source Sans Pro"/>
                <a:sym typeface="Source Sans Pro"/>
              </a:rPr>
              <a:t>„Delia </a:t>
            </a:r>
            <a:r>
              <a:rPr lang="cs-CZ" sz="3330" b="1" i="0" u="none" strike="noStrike" cap="none" dirty="0" err="1">
                <a:solidFill>
                  <a:srgbClr val="FFFFFF"/>
                </a:solidFill>
                <a:latin typeface="Source Sans Pro"/>
                <a:ea typeface="Source Sans Pro"/>
                <a:cs typeface="Source Sans Pro"/>
                <a:sym typeface="Source Sans Pro"/>
              </a:rPr>
              <a:t>sa</a:t>
            </a:r>
            <a:r>
              <a:rPr lang="cs-CZ" sz="3330" b="1" i="0" u="none" strike="noStrike" cap="none" dirty="0">
                <a:solidFill>
                  <a:srgbClr val="FFFFFF"/>
                </a:solidFill>
                <a:latin typeface="Source Sans Pro"/>
                <a:ea typeface="Source Sans Pro"/>
                <a:cs typeface="Source Sans Pro"/>
                <a:sym typeface="Source Sans Pro"/>
              </a:rPr>
              <a:t> o moje </a:t>
            </a:r>
            <a:r>
              <a:rPr lang="cs-CZ" sz="3330" b="1" i="0" u="none" strike="noStrike" cap="none" dirty="0" err="1">
                <a:solidFill>
                  <a:srgbClr val="FFFFFF"/>
                </a:solidFill>
                <a:latin typeface="Source Sans Pro"/>
                <a:ea typeface="Source Sans Pro"/>
                <a:cs typeface="Source Sans Pro"/>
                <a:sym typeface="Source Sans Pro"/>
              </a:rPr>
              <a:t>rúcho</a:t>
            </a:r>
            <a:r>
              <a:rPr lang="cs-CZ" sz="3330" b="1" i="0" u="none" strike="noStrike" cap="none" dirty="0">
                <a:solidFill>
                  <a:srgbClr val="FFFFFF"/>
                </a:solidFill>
                <a:latin typeface="Source Sans Pro"/>
                <a:ea typeface="Source Sans Pro"/>
                <a:cs typeface="Source Sans Pro"/>
                <a:sym typeface="Source Sans Pro"/>
              </a:rPr>
              <a:t>, </a:t>
            </a:r>
            <a:r>
              <a:rPr lang="cs-CZ" sz="3330" b="1" i="0" u="none" strike="noStrike" cap="none" dirty="0" err="1">
                <a:solidFill>
                  <a:srgbClr val="FFFFFF"/>
                </a:solidFill>
                <a:latin typeface="Source Sans Pro"/>
                <a:ea typeface="Source Sans Pro"/>
                <a:cs typeface="Source Sans Pro"/>
                <a:sym typeface="Source Sans Pro"/>
              </a:rPr>
              <a:t>losujú</a:t>
            </a:r>
            <a:r>
              <a:rPr lang="cs-CZ" sz="3330" b="1" i="0" u="none" strike="noStrike" cap="none" dirty="0">
                <a:solidFill>
                  <a:srgbClr val="FFFFFF"/>
                </a:solidFill>
                <a:latin typeface="Source Sans Pro"/>
                <a:ea typeface="Source Sans Pro"/>
                <a:cs typeface="Source Sans Pro"/>
                <a:sym typeface="Source Sans Pro"/>
              </a:rPr>
              <a:t> o </a:t>
            </a:r>
            <a:r>
              <a:rPr lang="cs-CZ" sz="3330" b="1" i="0" u="none" strike="noStrike" cap="none" dirty="0" err="1">
                <a:solidFill>
                  <a:srgbClr val="FFFFFF"/>
                </a:solidFill>
                <a:latin typeface="Source Sans Pro"/>
                <a:ea typeface="Source Sans Pro"/>
                <a:cs typeface="Source Sans Pro"/>
                <a:sym typeface="Source Sans Pro"/>
              </a:rPr>
              <a:t>môj</a:t>
            </a:r>
            <a:r>
              <a:rPr lang="cs-CZ" sz="3330" b="1" i="0" u="none" strike="noStrike" cap="none" dirty="0">
                <a:solidFill>
                  <a:srgbClr val="FFFFFF"/>
                </a:solidFill>
                <a:latin typeface="Source Sans Pro"/>
                <a:ea typeface="Source Sans Pro"/>
                <a:cs typeface="Source Sans Pro"/>
                <a:sym typeface="Source Sans Pro"/>
              </a:rPr>
              <a:t> </a:t>
            </a:r>
            <a:r>
              <a:rPr lang="cs-CZ" sz="3330" b="1" i="0" u="none" strike="noStrike" cap="none" dirty="0" err="1">
                <a:solidFill>
                  <a:srgbClr val="FFFFFF"/>
                </a:solidFill>
                <a:latin typeface="Source Sans Pro"/>
                <a:ea typeface="Source Sans Pro"/>
                <a:cs typeface="Source Sans Pro"/>
                <a:sym typeface="Source Sans Pro"/>
              </a:rPr>
              <a:t>odev</a:t>
            </a:r>
            <a:r>
              <a:rPr lang="cs-CZ" sz="3330" b="1" i="0" u="none" strike="noStrike" cap="none" dirty="0">
                <a:solidFill>
                  <a:srgbClr val="FFFFFF"/>
                </a:solidFill>
                <a:latin typeface="Source Sans Pro"/>
                <a:ea typeface="Source Sans Pro"/>
                <a:cs typeface="Source Sans Pro"/>
                <a:sym typeface="Source Sans Pro"/>
              </a:rPr>
              <a:t>.“</a:t>
            </a:r>
            <a:endParaRPr sz="3330" b="0" i="0" u="none" strike="noStrike" cap="none" dirty="0">
              <a:solidFill>
                <a:schemeClr val="dk1"/>
              </a:solidFill>
              <a:latin typeface="Arial"/>
              <a:ea typeface="Arial"/>
              <a:cs typeface="Arial"/>
              <a:sym typeface="Arial"/>
            </a:endParaRPr>
          </a:p>
        </p:txBody>
      </p:sp>
      <p:sp>
        <p:nvSpPr>
          <p:cNvPr id="372" name="Google Shape;372;p41"/>
          <p:cNvSpPr/>
          <p:nvPr/>
        </p:nvSpPr>
        <p:spPr>
          <a:xfrm>
            <a:off x="5450760" y="4631400"/>
            <a:ext cx="5495400" cy="4698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cs-CZ" sz="2500" b="1" i="0" u="none" strike="noStrike" cap="none">
                <a:solidFill>
                  <a:srgbClr val="FFFFFF"/>
                </a:solidFill>
                <a:latin typeface="Source Sans Pro"/>
                <a:ea typeface="Source Sans Pro"/>
                <a:cs typeface="Source Sans Pro"/>
                <a:sym typeface="Source Sans Pro"/>
              </a:rPr>
              <a:t>Žalmy 22,19</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pic>
        <p:nvPicPr>
          <p:cNvPr id="378" name="Google Shape;378;p42" descr="nb-en-7-42.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379" name="Google Shape;379;p42"/>
          <p:cNvSpPr/>
          <p:nvPr/>
        </p:nvSpPr>
        <p:spPr>
          <a:xfrm>
            <a:off x="784800" y="731875"/>
            <a:ext cx="5797800" cy="38241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cs-CZ" sz="3230" b="1" i="0" u="none" strike="noStrike" cap="none">
                <a:solidFill>
                  <a:srgbClr val="FFFFFF"/>
                </a:solidFill>
                <a:latin typeface="Source Sans Pro"/>
                <a:ea typeface="Source Sans Pro"/>
                <a:cs typeface="Source Sans Pro"/>
                <a:sym typeface="Source Sans Pro"/>
              </a:rPr>
              <a:t>„Keď vojaci Ježiša ukrižovali, vzali jeho vrchné rúcho </a:t>
            </a:r>
            <a:br>
              <a:rPr lang="cs-CZ" sz="3230" b="1" i="0" u="none" strike="noStrike" cap="none">
                <a:solidFill>
                  <a:srgbClr val="FFFFFF"/>
                </a:solidFill>
                <a:latin typeface="Source Sans Pro"/>
                <a:ea typeface="Source Sans Pro"/>
                <a:cs typeface="Source Sans Pro"/>
                <a:sym typeface="Source Sans Pro"/>
              </a:rPr>
            </a:br>
            <a:r>
              <a:rPr lang="cs-CZ" sz="3230" b="1" i="0" u="none" strike="noStrike" cap="none">
                <a:solidFill>
                  <a:srgbClr val="FFFFFF"/>
                </a:solidFill>
                <a:latin typeface="Source Sans Pro"/>
                <a:ea typeface="Source Sans Pro"/>
                <a:cs typeface="Source Sans Pro"/>
                <a:sym typeface="Source Sans Pro"/>
              </a:rPr>
              <a:t>a rozdelili ho na štyri časti…</a:t>
            </a:r>
            <a:endParaRPr sz="1300"/>
          </a:p>
          <a:p>
            <a:pPr marL="0" marR="0" lvl="0" indent="0" algn="l" rtl="0">
              <a:lnSpc>
                <a:spcPct val="100000"/>
              </a:lnSpc>
              <a:spcBef>
                <a:spcPts val="0"/>
              </a:spcBef>
              <a:spcAft>
                <a:spcPts val="0"/>
              </a:spcAft>
              <a:buNone/>
            </a:pPr>
            <a:r>
              <a:rPr lang="cs-CZ" sz="3230" b="1" i="0" u="none" strike="noStrike" cap="none">
                <a:solidFill>
                  <a:srgbClr val="FFFFFF"/>
                </a:solidFill>
                <a:latin typeface="Source Sans Pro"/>
                <a:ea typeface="Source Sans Pro"/>
                <a:cs typeface="Source Sans Pro"/>
                <a:sym typeface="Source Sans Pro"/>
              </a:rPr>
              <a:t>Vzali aj jeho spodný odev, ktorý však bol nezošívaný, </a:t>
            </a:r>
            <a:br>
              <a:rPr lang="cs-CZ" sz="3230" b="1" i="0" u="none" strike="noStrike" cap="none">
                <a:solidFill>
                  <a:srgbClr val="FFFFFF"/>
                </a:solidFill>
                <a:latin typeface="Source Sans Pro"/>
                <a:ea typeface="Source Sans Pro"/>
                <a:cs typeface="Source Sans Pro"/>
                <a:sym typeface="Source Sans Pro"/>
              </a:rPr>
            </a:br>
            <a:r>
              <a:rPr lang="cs-CZ" sz="3230" b="1" i="0" u="none" strike="noStrike" cap="none">
                <a:solidFill>
                  <a:srgbClr val="FFFFFF"/>
                </a:solidFill>
                <a:latin typeface="Source Sans Pro"/>
                <a:ea typeface="Source Sans Pro"/>
                <a:cs typeface="Source Sans Pro"/>
                <a:sym typeface="Source Sans Pro"/>
              </a:rPr>
              <a:t>ale odhora nadol vcelku utkaný.“</a:t>
            </a:r>
            <a:endParaRPr sz="3230" b="0" i="0" u="none" strike="noStrike" cap="none">
              <a:solidFill>
                <a:schemeClr val="dk1"/>
              </a:solidFill>
              <a:latin typeface="Arial"/>
              <a:ea typeface="Arial"/>
              <a:cs typeface="Arial"/>
              <a:sym typeface="Arial"/>
            </a:endParaRPr>
          </a:p>
        </p:txBody>
      </p:sp>
      <p:sp>
        <p:nvSpPr>
          <p:cNvPr id="380" name="Google Shape;380;p42"/>
          <p:cNvSpPr/>
          <p:nvPr/>
        </p:nvSpPr>
        <p:spPr>
          <a:xfrm>
            <a:off x="5450760" y="4625600"/>
            <a:ext cx="5495400" cy="4756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cs-CZ" sz="2500" b="1" i="0" u="none" strike="noStrike" cap="none">
                <a:solidFill>
                  <a:srgbClr val="FFFFFF"/>
                </a:solidFill>
                <a:latin typeface="Source Sans Pro"/>
                <a:ea typeface="Source Sans Pro"/>
                <a:cs typeface="Source Sans Pro"/>
                <a:sym typeface="Source Sans Pro"/>
              </a:rPr>
              <a:t>Ján 19,23</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pic>
        <p:nvPicPr>
          <p:cNvPr id="386" name="Google Shape;386;p43" descr="nb-en-7-43.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387" name="Google Shape;387;p43"/>
          <p:cNvSpPr/>
          <p:nvPr/>
        </p:nvSpPr>
        <p:spPr>
          <a:xfrm>
            <a:off x="784800" y="731870"/>
            <a:ext cx="5135100" cy="31656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cs-CZ" sz="3330" b="1" i="0" u="none" strike="noStrike" cap="none">
                <a:solidFill>
                  <a:srgbClr val="FFFFFF"/>
                </a:solidFill>
                <a:latin typeface="Source Sans Pro"/>
                <a:ea typeface="Source Sans Pro"/>
                <a:cs typeface="Source Sans Pro"/>
                <a:sym typeface="Source Sans Pro"/>
              </a:rPr>
              <a:t>„Preto si medzi sebou povedali: Netrhajme ho, ale losujme oň, čí bude!</a:t>
            </a:r>
            <a:endParaRPr/>
          </a:p>
          <a:p>
            <a:pPr marL="0" marR="0" lvl="0" indent="0" algn="l" rtl="0">
              <a:lnSpc>
                <a:spcPct val="100000"/>
              </a:lnSpc>
              <a:spcBef>
                <a:spcPts val="0"/>
              </a:spcBef>
              <a:spcAft>
                <a:spcPts val="0"/>
              </a:spcAft>
              <a:buNone/>
            </a:pPr>
            <a:r>
              <a:rPr lang="cs-CZ" sz="3330" b="1" i="0" u="none" strike="noStrike" cap="none">
                <a:solidFill>
                  <a:srgbClr val="FFFFFF"/>
                </a:solidFill>
                <a:latin typeface="Source Sans Pro"/>
                <a:ea typeface="Source Sans Pro"/>
                <a:cs typeface="Source Sans Pro"/>
                <a:sym typeface="Source Sans Pro"/>
              </a:rPr>
              <a:t> Tým sa naplnilo Písmo: Rozdelili si moje rúcho </a:t>
            </a:r>
            <a:br>
              <a:rPr lang="cs-CZ" sz="3330" b="1" i="0" u="none" strike="noStrike" cap="none">
                <a:solidFill>
                  <a:srgbClr val="FFFFFF"/>
                </a:solidFill>
                <a:latin typeface="Source Sans Pro"/>
                <a:ea typeface="Source Sans Pro"/>
                <a:cs typeface="Source Sans Pro"/>
                <a:sym typeface="Source Sans Pro"/>
              </a:rPr>
            </a:br>
            <a:r>
              <a:rPr lang="cs-CZ" sz="3330" b="1" i="0" u="none" strike="noStrike" cap="none">
                <a:solidFill>
                  <a:srgbClr val="FFFFFF"/>
                </a:solidFill>
                <a:latin typeface="Source Sans Pro"/>
                <a:ea typeface="Source Sans Pro"/>
                <a:cs typeface="Source Sans Pro"/>
                <a:sym typeface="Source Sans Pro"/>
              </a:rPr>
              <a:t>a o môj odev hodili lós .“</a:t>
            </a:r>
            <a:endParaRPr sz="3330" b="0" i="0" u="none" strike="noStrike" cap="none">
              <a:solidFill>
                <a:schemeClr val="dk1"/>
              </a:solidFill>
              <a:latin typeface="Arial"/>
              <a:ea typeface="Arial"/>
              <a:cs typeface="Arial"/>
              <a:sym typeface="Arial"/>
            </a:endParaRPr>
          </a:p>
        </p:txBody>
      </p:sp>
      <p:sp>
        <p:nvSpPr>
          <p:cNvPr id="388" name="Google Shape;388;p43"/>
          <p:cNvSpPr/>
          <p:nvPr/>
        </p:nvSpPr>
        <p:spPr>
          <a:xfrm>
            <a:off x="5450760" y="4631400"/>
            <a:ext cx="5495400" cy="4698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cs-CZ" sz="2500" b="1" i="0" u="none" strike="noStrike" cap="none">
                <a:solidFill>
                  <a:srgbClr val="FFFFFF"/>
                </a:solidFill>
                <a:latin typeface="Source Sans Pro"/>
                <a:ea typeface="Source Sans Pro"/>
                <a:cs typeface="Source Sans Pro"/>
                <a:sym typeface="Source Sans Pro"/>
              </a:rPr>
              <a:t>Jan 19,24</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pic>
        <p:nvPicPr>
          <p:cNvPr id="394" name="Google Shape;394;p44" descr="nb-en-7-44.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395" name="Google Shape;395;p44"/>
          <p:cNvSpPr/>
          <p:nvPr/>
        </p:nvSpPr>
        <p:spPr>
          <a:xfrm>
            <a:off x="779500" y="2500200"/>
            <a:ext cx="10568100" cy="3681900"/>
          </a:xfrm>
          <a:prstGeom prst="rect">
            <a:avLst/>
          </a:prstGeom>
          <a:noFill/>
          <a:ln>
            <a:noFill/>
          </a:ln>
        </p:spPr>
        <p:txBody>
          <a:bodyPr spcFirstLastPara="1" wrap="square" lIns="90000" tIns="45000" rIns="90000" bIns="45000" anchor="t" anchorCtr="0">
            <a:spAutoFit/>
          </a:bodyPr>
          <a:lstStyle/>
          <a:p>
            <a:pPr marL="0" marR="0" lvl="0" indent="0" algn="l" rtl="0">
              <a:lnSpc>
                <a:spcPct val="116000"/>
              </a:lnSpc>
              <a:spcBef>
                <a:spcPts val="0"/>
              </a:spcBef>
              <a:spcAft>
                <a:spcPts val="0"/>
              </a:spcAft>
              <a:buNone/>
            </a:pPr>
            <a:r>
              <a:rPr lang="cs-CZ" sz="4000" b="0" i="0" u="none" strike="noStrike" cap="none">
                <a:solidFill>
                  <a:srgbClr val="FFFFFF"/>
                </a:solidFill>
                <a:latin typeface="Source Sans Pro"/>
                <a:ea typeface="Source Sans Pro"/>
                <a:cs typeface="Source Sans Pro"/>
                <a:sym typeface="Source Sans Pro"/>
              </a:rPr>
              <a:t>ŽE JEŽIŠ JE MESIÁŠ:</a:t>
            </a:r>
            <a:endParaRPr sz="4000" b="0" i="0" u="none" strike="noStrike" cap="none">
              <a:solidFill>
                <a:schemeClr val="dk1"/>
              </a:solidFill>
              <a:latin typeface="Arial"/>
              <a:ea typeface="Arial"/>
              <a:cs typeface="Arial"/>
              <a:sym typeface="Arial"/>
            </a:endParaRPr>
          </a:p>
          <a:p>
            <a:pPr marL="0" marR="0" lvl="0" indent="0" algn="l" rtl="0">
              <a:lnSpc>
                <a:spcPct val="116000"/>
              </a:lnSpc>
              <a:spcBef>
                <a:spcPts val="0"/>
              </a:spcBef>
              <a:spcAft>
                <a:spcPts val="0"/>
              </a:spcAft>
              <a:buNone/>
            </a:pPr>
            <a:r>
              <a:rPr lang="cs-CZ" sz="4000" b="1" i="0" u="none" strike="noStrike" cap="none">
                <a:solidFill>
                  <a:srgbClr val="FFFFFF"/>
                </a:solidFill>
                <a:latin typeface="Source Sans Pro"/>
                <a:ea typeface="Source Sans Pro"/>
                <a:cs typeface="Source Sans Pro"/>
                <a:sym typeface="Source Sans Pro"/>
              </a:rPr>
              <a:t>7. Bol považovaný za zločinca</a:t>
            </a:r>
            <a:endParaRPr sz="4000" b="0" i="0" u="none" strike="noStrike" cap="none">
              <a:solidFill>
                <a:schemeClr val="dk1"/>
              </a:solidFill>
              <a:latin typeface="Arial"/>
              <a:ea typeface="Arial"/>
              <a:cs typeface="Arial"/>
              <a:sym typeface="Arial"/>
            </a:endParaRPr>
          </a:p>
          <a:p>
            <a:pPr marL="0" marR="0" lvl="0" indent="0" algn="l" rtl="0">
              <a:lnSpc>
                <a:spcPct val="117000"/>
              </a:lnSpc>
              <a:spcBef>
                <a:spcPts val="0"/>
              </a:spcBef>
              <a:spcAft>
                <a:spcPts val="0"/>
              </a:spcAft>
              <a:buNone/>
            </a:pPr>
            <a:r>
              <a:rPr lang="cs-CZ" sz="4000" b="1" i="0" u="none" strike="noStrike" cap="none">
                <a:solidFill>
                  <a:srgbClr val="FFFFFF"/>
                </a:solidFill>
                <a:latin typeface="Source Sans Pro"/>
                <a:ea typeface="Source Sans Pro"/>
                <a:cs typeface="Source Sans Pro"/>
                <a:sym typeface="Source Sans Pro"/>
              </a:rPr>
              <a:t>8. Hádzali los o jeho odev </a:t>
            </a:r>
            <a:endParaRPr/>
          </a:p>
          <a:p>
            <a:pPr marL="0" marR="0" lvl="0" indent="0" algn="l" rtl="0">
              <a:lnSpc>
                <a:spcPct val="117000"/>
              </a:lnSpc>
              <a:spcBef>
                <a:spcPts val="0"/>
              </a:spcBef>
              <a:spcAft>
                <a:spcPts val="0"/>
              </a:spcAft>
              <a:buNone/>
            </a:pPr>
            <a:r>
              <a:rPr lang="cs-CZ" sz="4000" b="1" i="0" u="none" strike="noStrike" cap="none">
                <a:solidFill>
                  <a:srgbClr val="FFC000"/>
                </a:solidFill>
                <a:latin typeface="Source Sans Pro"/>
                <a:ea typeface="Source Sans Pro"/>
                <a:cs typeface="Source Sans Pro"/>
                <a:sym typeface="Source Sans Pro"/>
              </a:rPr>
              <a:t>9. Slová, které povedal na kríži</a:t>
            </a:r>
            <a:endParaRPr sz="4000" b="0" i="0" u="none" strike="noStrike" cap="none">
              <a:solidFill>
                <a:srgbClr val="FFC000"/>
              </a:solidFill>
              <a:latin typeface="Arial"/>
              <a:ea typeface="Arial"/>
              <a:cs typeface="Arial"/>
              <a:sym typeface="Arial"/>
            </a:endParaRPr>
          </a:p>
        </p:txBody>
      </p:sp>
      <p:sp>
        <p:nvSpPr>
          <p:cNvPr id="396" name="Google Shape;396;p44"/>
          <p:cNvSpPr/>
          <p:nvPr/>
        </p:nvSpPr>
        <p:spPr>
          <a:xfrm>
            <a:off x="784800" y="720000"/>
            <a:ext cx="10129500" cy="1649100"/>
          </a:xfrm>
          <a:prstGeom prst="rect">
            <a:avLst/>
          </a:prstGeom>
          <a:noFill/>
          <a:ln>
            <a:noFill/>
          </a:ln>
        </p:spPr>
        <p:txBody>
          <a:bodyPr spcFirstLastPara="1" wrap="square" lIns="90000" tIns="45000" rIns="90000" bIns="45000" anchor="t" anchorCtr="0">
            <a:noAutofit/>
          </a:bodyPr>
          <a:lstStyle/>
          <a:p>
            <a:pPr marL="0" marR="0" lvl="0" indent="0" algn="l" rtl="0">
              <a:lnSpc>
                <a:spcPct val="80000"/>
              </a:lnSpc>
              <a:spcBef>
                <a:spcPts val="0"/>
              </a:spcBef>
              <a:spcAft>
                <a:spcPts val="0"/>
              </a:spcAft>
              <a:buNone/>
            </a:pPr>
            <a:r>
              <a:rPr lang="cs-CZ" sz="6990" b="1" i="0" u="none" strike="noStrike" cap="none">
                <a:solidFill>
                  <a:srgbClr val="FFFFFF"/>
                </a:solidFill>
                <a:latin typeface="Source Sans Pro"/>
                <a:ea typeface="Source Sans Pro"/>
                <a:cs typeface="Source Sans Pro"/>
                <a:sym typeface="Source Sans Pro"/>
              </a:rPr>
              <a:t>DÔKAZY, KTORÉ DOKAZUJÚ </a:t>
            </a:r>
            <a:endParaRPr sz="6990" b="0" i="0" u="none" strike="noStrike" cap="none">
              <a:solidFill>
                <a:schemeClr val="dk1"/>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pic>
        <p:nvPicPr>
          <p:cNvPr id="402" name="Google Shape;402;p45" descr="nb-en-7-45.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403" name="Google Shape;403;p45"/>
          <p:cNvSpPr/>
          <p:nvPr/>
        </p:nvSpPr>
        <p:spPr>
          <a:xfrm>
            <a:off x="1444460" y="1314005"/>
            <a:ext cx="3693600" cy="16281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cs-CZ" sz="3330" b="1" i="0" u="none" strike="noStrike" cap="none">
                <a:solidFill>
                  <a:srgbClr val="FFFFFF"/>
                </a:solidFill>
                <a:latin typeface="Source Sans Pro"/>
                <a:ea typeface="Source Sans Pro"/>
                <a:cs typeface="Source Sans Pro"/>
                <a:sym typeface="Source Sans Pro"/>
              </a:rPr>
              <a:t>„Bože môj, Bože môj, prečo si ma opustil?“</a:t>
            </a:r>
            <a:endParaRPr sz="3330" b="0" i="0" u="none" strike="noStrike" cap="none">
              <a:solidFill>
                <a:schemeClr val="dk1"/>
              </a:solidFill>
              <a:latin typeface="Arial"/>
              <a:ea typeface="Arial"/>
              <a:cs typeface="Arial"/>
              <a:sym typeface="Arial"/>
            </a:endParaRPr>
          </a:p>
        </p:txBody>
      </p:sp>
      <p:sp>
        <p:nvSpPr>
          <p:cNvPr id="404" name="Google Shape;404;p45"/>
          <p:cNvSpPr/>
          <p:nvPr/>
        </p:nvSpPr>
        <p:spPr>
          <a:xfrm>
            <a:off x="5450760" y="4631400"/>
            <a:ext cx="5495400" cy="4698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cs-CZ" sz="2500" b="1" i="0" u="none" strike="noStrike" cap="none">
                <a:solidFill>
                  <a:srgbClr val="FFFFFF"/>
                </a:solidFill>
                <a:latin typeface="Source Sans Pro"/>
                <a:ea typeface="Source Sans Pro"/>
                <a:cs typeface="Source Sans Pro"/>
                <a:sym typeface="Source Sans Pro"/>
              </a:rPr>
              <a:t>Žalmy 22,2</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pic>
        <p:nvPicPr>
          <p:cNvPr id="410" name="Google Shape;410;p46" descr="nb-en-7-46.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411" name="Google Shape;411;p46"/>
          <p:cNvSpPr/>
          <p:nvPr/>
        </p:nvSpPr>
        <p:spPr>
          <a:xfrm>
            <a:off x="784800" y="731879"/>
            <a:ext cx="6030300" cy="23352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cs-CZ" sz="3330" b="1" i="0" u="none" strike="noStrike" cap="none">
                <a:solidFill>
                  <a:srgbClr val="FFFFFF"/>
                </a:solidFill>
                <a:latin typeface="Source Sans Pro"/>
                <a:ea typeface="Source Sans Pro"/>
                <a:cs typeface="Source Sans Pro"/>
                <a:sym typeface="Source Sans Pro"/>
              </a:rPr>
              <a:t>Okolo tretej zvolal Ježiš mocným hlasom:„Bože môj, Bože môj, prečo si ma opustil?“</a:t>
            </a:r>
            <a:endParaRPr/>
          </a:p>
        </p:txBody>
      </p:sp>
      <p:sp>
        <p:nvSpPr>
          <p:cNvPr id="412" name="Google Shape;412;p46"/>
          <p:cNvSpPr/>
          <p:nvPr/>
        </p:nvSpPr>
        <p:spPr>
          <a:xfrm>
            <a:off x="5450760" y="4625600"/>
            <a:ext cx="5495400" cy="4756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cs-CZ" sz="2500" b="1" i="0" u="none" strike="noStrike" cap="none">
                <a:solidFill>
                  <a:srgbClr val="FFFFFF"/>
                </a:solidFill>
                <a:latin typeface="Source Sans Pro"/>
                <a:ea typeface="Source Sans Pro"/>
                <a:cs typeface="Source Sans Pro"/>
                <a:sym typeface="Source Sans Pro"/>
              </a:rPr>
              <a:t>Matúš 27,46</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pic>
        <p:nvPicPr>
          <p:cNvPr id="418" name="Google Shape;418;p47" descr="nb-en-7-47.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419" name="Google Shape;419;p47"/>
          <p:cNvSpPr/>
          <p:nvPr/>
        </p:nvSpPr>
        <p:spPr>
          <a:xfrm>
            <a:off x="784800" y="731874"/>
            <a:ext cx="7649400" cy="798300"/>
          </a:xfrm>
          <a:prstGeom prst="rect">
            <a:avLst/>
          </a:prstGeom>
          <a:noFill/>
          <a:ln>
            <a:noFill/>
          </a:ln>
        </p:spPr>
        <p:txBody>
          <a:bodyPr spcFirstLastPara="1" wrap="square" lIns="90000" tIns="45000" rIns="90000" bIns="45000" anchor="t" anchorCtr="0">
            <a:spAutoFit/>
          </a:bodyPr>
          <a:lstStyle/>
          <a:p>
            <a:pPr marL="0" marR="0" lvl="0" indent="0" algn="l" rtl="0">
              <a:lnSpc>
                <a:spcPct val="68000"/>
              </a:lnSpc>
              <a:spcBef>
                <a:spcPts val="0"/>
              </a:spcBef>
              <a:spcAft>
                <a:spcPts val="0"/>
              </a:spcAft>
              <a:buNone/>
            </a:pPr>
            <a:r>
              <a:rPr lang="cs-CZ" sz="7080" b="1" i="0" u="none" strike="noStrike" cap="none">
                <a:solidFill>
                  <a:srgbClr val="FFFFFF"/>
                </a:solidFill>
                <a:latin typeface="Source Sans Pro"/>
                <a:ea typeface="Source Sans Pro"/>
                <a:cs typeface="Source Sans Pro"/>
                <a:sym typeface="Source Sans Pro"/>
              </a:rPr>
              <a:t>UDALOSTI, </a:t>
            </a:r>
            <a:endParaRPr sz="7080" b="0" i="0" u="none" strike="noStrike" cap="none">
              <a:solidFill>
                <a:schemeClr val="dk1"/>
              </a:solidFill>
              <a:latin typeface="Arial"/>
              <a:ea typeface="Arial"/>
              <a:cs typeface="Arial"/>
              <a:sym typeface="Arial"/>
            </a:endParaRPr>
          </a:p>
        </p:txBody>
      </p:sp>
      <p:sp>
        <p:nvSpPr>
          <p:cNvPr id="420" name="Google Shape;420;p47"/>
          <p:cNvSpPr/>
          <p:nvPr/>
        </p:nvSpPr>
        <p:spPr>
          <a:xfrm>
            <a:off x="784800" y="1923725"/>
            <a:ext cx="9212100" cy="3762300"/>
          </a:xfrm>
          <a:prstGeom prst="rect">
            <a:avLst/>
          </a:prstGeom>
          <a:noFill/>
          <a:ln>
            <a:noFill/>
          </a:ln>
        </p:spPr>
        <p:txBody>
          <a:bodyPr spcFirstLastPara="1" wrap="square" lIns="90000" tIns="45000" rIns="90000" bIns="45000" anchor="t" anchorCtr="0">
            <a:spAutoFit/>
          </a:bodyPr>
          <a:lstStyle/>
          <a:p>
            <a:pPr marL="0" marR="0" lvl="0" indent="0" algn="l" rtl="0">
              <a:lnSpc>
                <a:spcPct val="116000"/>
              </a:lnSpc>
              <a:spcBef>
                <a:spcPts val="0"/>
              </a:spcBef>
              <a:spcAft>
                <a:spcPts val="0"/>
              </a:spcAft>
              <a:buNone/>
            </a:pPr>
            <a:r>
              <a:rPr lang="cs-CZ" sz="4000" i="0" u="none" strike="noStrike" cap="none">
                <a:solidFill>
                  <a:srgbClr val="FFFFFF"/>
                </a:solidFill>
                <a:latin typeface="Source Sans Pro"/>
                <a:ea typeface="Source Sans Pro"/>
                <a:cs typeface="Source Sans Pro"/>
                <a:sym typeface="Source Sans Pro"/>
              </a:rPr>
              <a:t>Ktoré sa nedali OVPLYVNIŤ:</a:t>
            </a:r>
            <a:endParaRPr sz="4000">
              <a:latin typeface="Source Sans Pro"/>
              <a:ea typeface="Source Sans Pro"/>
              <a:cs typeface="Source Sans Pro"/>
              <a:sym typeface="Source Sans Pro"/>
            </a:endParaRPr>
          </a:p>
          <a:p>
            <a:pPr marL="0" marR="0" lvl="0" indent="0" algn="l" rtl="0">
              <a:lnSpc>
                <a:spcPct val="116000"/>
              </a:lnSpc>
              <a:spcBef>
                <a:spcPts val="0"/>
              </a:spcBef>
              <a:spcAft>
                <a:spcPts val="0"/>
              </a:spcAft>
              <a:buNone/>
            </a:pPr>
            <a:r>
              <a:rPr lang="cs-CZ" sz="4000" b="1">
                <a:solidFill>
                  <a:srgbClr val="FFFFFF"/>
                </a:solidFill>
                <a:latin typeface="Source Sans Pro"/>
                <a:ea typeface="Source Sans Pro"/>
                <a:cs typeface="Source Sans Pro"/>
                <a:sym typeface="Source Sans Pro"/>
              </a:rPr>
              <a:t>1. </a:t>
            </a:r>
            <a:r>
              <a:rPr lang="cs-CZ" sz="4000" b="1" i="0" u="none" strike="noStrike" cap="none">
                <a:solidFill>
                  <a:srgbClr val="FFFFFF"/>
                </a:solidFill>
                <a:latin typeface="Source Sans Pro"/>
                <a:ea typeface="Source Sans Pro"/>
                <a:cs typeface="Source Sans Pro"/>
                <a:sym typeface="Source Sans Pro"/>
              </a:rPr>
              <a:t>Miesto jeho narodenia</a:t>
            </a:r>
            <a:endParaRPr sz="4000" b="1" i="0" u="none" strike="noStrike" cap="none">
              <a:solidFill>
                <a:srgbClr val="FFFFFF"/>
              </a:solidFill>
              <a:latin typeface="Source Sans Pro"/>
              <a:ea typeface="Source Sans Pro"/>
              <a:cs typeface="Source Sans Pro"/>
              <a:sym typeface="Source Sans Pro"/>
            </a:endParaRPr>
          </a:p>
          <a:p>
            <a:pPr marL="0" marR="0" lvl="0" indent="0" algn="l" rtl="0">
              <a:lnSpc>
                <a:spcPct val="116000"/>
              </a:lnSpc>
              <a:spcBef>
                <a:spcPts val="0"/>
              </a:spcBef>
              <a:spcAft>
                <a:spcPts val="0"/>
              </a:spcAft>
              <a:buNone/>
            </a:pPr>
            <a:r>
              <a:rPr lang="cs-CZ" sz="4000" b="1">
                <a:solidFill>
                  <a:srgbClr val="FFFFFF"/>
                </a:solidFill>
                <a:latin typeface="Source Sans Pro"/>
                <a:ea typeface="Source Sans Pro"/>
                <a:cs typeface="Source Sans Pro"/>
                <a:sym typeface="Source Sans Pro"/>
              </a:rPr>
              <a:t>2. </a:t>
            </a:r>
            <a:r>
              <a:rPr lang="cs-CZ" sz="4000" b="1" i="0" u="none" strike="noStrike" cap="none">
                <a:solidFill>
                  <a:srgbClr val="FFFFFF"/>
                </a:solidFill>
                <a:latin typeface="Source Sans Pro"/>
                <a:ea typeface="Source Sans Pro"/>
                <a:cs typeface="Source Sans Pro"/>
                <a:sym typeface="Source Sans Pro"/>
              </a:rPr>
              <a:t>Ako sa narodil</a:t>
            </a:r>
            <a:endParaRPr sz="4000" b="1">
              <a:latin typeface="Source Sans Pro"/>
              <a:ea typeface="Source Sans Pro"/>
              <a:cs typeface="Source Sans Pro"/>
              <a:sym typeface="Source Sans Pro"/>
            </a:endParaRPr>
          </a:p>
          <a:p>
            <a:pPr marL="0" marR="0" lvl="0" indent="0" algn="l" rtl="0">
              <a:lnSpc>
                <a:spcPct val="116000"/>
              </a:lnSpc>
              <a:spcBef>
                <a:spcPts val="0"/>
              </a:spcBef>
              <a:spcAft>
                <a:spcPts val="0"/>
              </a:spcAft>
              <a:buNone/>
            </a:pPr>
            <a:r>
              <a:rPr lang="cs-CZ" sz="4000" b="1">
                <a:solidFill>
                  <a:srgbClr val="FFFFFF"/>
                </a:solidFill>
                <a:latin typeface="Source Sans Pro"/>
                <a:ea typeface="Source Sans Pro"/>
                <a:cs typeface="Source Sans Pro"/>
                <a:sym typeface="Source Sans Pro"/>
              </a:rPr>
              <a:t>3. </a:t>
            </a:r>
            <a:r>
              <a:rPr lang="cs-CZ" sz="4000" b="1" i="0" u="none" strike="noStrike" cap="none">
                <a:solidFill>
                  <a:srgbClr val="FFFFFF"/>
                </a:solidFill>
                <a:latin typeface="Source Sans Pro"/>
                <a:ea typeface="Source Sans Pro"/>
                <a:cs typeface="Source Sans Pro"/>
                <a:sym typeface="Source Sans Pro"/>
              </a:rPr>
              <a:t>Ako bol zrazený</a:t>
            </a:r>
            <a:endParaRPr sz="4000" b="1">
              <a:latin typeface="Source Sans Pro"/>
              <a:ea typeface="Source Sans Pro"/>
              <a:cs typeface="Source Sans Pro"/>
              <a:sym typeface="Source Sans Pro"/>
            </a:endParaRPr>
          </a:p>
          <a:p>
            <a:pPr marL="0" marR="0" lvl="0" indent="0" algn="l" rtl="0">
              <a:lnSpc>
                <a:spcPct val="116000"/>
              </a:lnSpc>
              <a:spcBef>
                <a:spcPts val="0"/>
              </a:spcBef>
              <a:spcAft>
                <a:spcPts val="0"/>
              </a:spcAft>
              <a:buNone/>
            </a:pPr>
            <a:r>
              <a:rPr lang="cs-CZ" sz="4000" b="1">
                <a:solidFill>
                  <a:srgbClr val="FFFFFF"/>
                </a:solidFill>
                <a:latin typeface="Source Sans Pro"/>
                <a:ea typeface="Source Sans Pro"/>
                <a:cs typeface="Source Sans Pro"/>
                <a:sym typeface="Source Sans Pro"/>
              </a:rPr>
              <a:t>4. </a:t>
            </a:r>
            <a:r>
              <a:rPr lang="cs-CZ" sz="4000" b="1" i="0" u="none" strike="noStrike" cap="none">
                <a:solidFill>
                  <a:srgbClr val="FFFFFF"/>
                </a:solidFill>
                <a:latin typeface="Source Sans Pro"/>
                <a:ea typeface="Source Sans Pro"/>
                <a:cs typeface="Source Sans Pro"/>
                <a:sym typeface="Source Sans Pro"/>
              </a:rPr>
              <a:t>Udalosti okolo jeho smrti</a:t>
            </a:r>
            <a:endParaRPr sz="4000" b="1" i="0" u="none" strike="noStrike" cap="none">
              <a:solidFill>
                <a:schemeClr val="dk1"/>
              </a:solidFill>
              <a:latin typeface="Source Sans Pro"/>
              <a:ea typeface="Source Sans Pro"/>
              <a:cs typeface="Source Sans Pro"/>
              <a:sym typeface="Source Sans Pro"/>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pic>
        <p:nvPicPr>
          <p:cNvPr id="426" name="Google Shape;426;p48" descr="nb-en-7-48.jpg"/>
          <p:cNvPicPr preferRelativeResize="0"/>
          <p:nvPr/>
        </p:nvPicPr>
        <p:blipFill rotWithShape="1">
          <a:blip r:embed="rId3">
            <a:alphaModFix/>
          </a:blip>
          <a:srcRect/>
          <a:stretch/>
        </p:blipFill>
        <p:spPr>
          <a:xfrm>
            <a:off x="0" y="0"/>
            <a:ext cx="11711880" cy="658764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pic>
        <p:nvPicPr>
          <p:cNvPr id="432" name="Google Shape;432;p49" descr="nb-en-7-49.jpg"/>
          <p:cNvPicPr preferRelativeResize="0"/>
          <p:nvPr/>
        </p:nvPicPr>
        <p:blipFill rotWithShape="1">
          <a:blip r:embed="rId3">
            <a:alphaModFix/>
          </a:blip>
          <a:srcRect/>
          <a:stretch/>
        </p:blipFill>
        <p:spPr>
          <a:xfrm>
            <a:off x="0" y="0"/>
            <a:ext cx="11711880" cy="658764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Google Shape;95;p5" descr="nb-en-7-5.jpg"/>
          <p:cNvPicPr preferRelativeResize="0"/>
          <p:nvPr/>
        </p:nvPicPr>
        <p:blipFill rotWithShape="1">
          <a:blip r:embed="rId3">
            <a:alphaModFix/>
          </a:blip>
          <a:srcRect/>
          <a:stretch/>
        </p:blipFill>
        <p:spPr>
          <a:xfrm>
            <a:off x="0" y="0"/>
            <a:ext cx="11711880" cy="658764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pic>
        <p:nvPicPr>
          <p:cNvPr id="438" name="Google Shape;438;p50" descr="nb-en-7-50.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439" name="Google Shape;439;p50"/>
          <p:cNvSpPr/>
          <p:nvPr/>
        </p:nvSpPr>
        <p:spPr>
          <a:xfrm>
            <a:off x="784800" y="1524600"/>
            <a:ext cx="7134300" cy="35766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cs-CZ" sz="3330" b="1" i="0" u="none" strike="noStrike" cap="none">
                <a:solidFill>
                  <a:srgbClr val="FFFFFF"/>
                </a:solidFill>
                <a:latin typeface="Source Sans Pro"/>
                <a:ea typeface="Source Sans Pro"/>
                <a:cs typeface="Source Sans Pro"/>
                <a:sym typeface="Source Sans Pro"/>
              </a:rPr>
              <a:t>„Opovrhnutý a opustený ľuďmi, </a:t>
            </a:r>
            <a:br>
              <a:rPr lang="cs-CZ" sz="3330" b="1" i="0" u="none" strike="noStrike" cap="none">
                <a:solidFill>
                  <a:srgbClr val="FFFFFF"/>
                </a:solidFill>
                <a:latin typeface="Source Sans Pro"/>
                <a:ea typeface="Source Sans Pro"/>
                <a:cs typeface="Source Sans Pro"/>
                <a:sym typeface="Source Sans Pro"/>
              </a:rPr>
            </a:br>
            <a:r>
              <a:rPr lang="cs-CZ" sz="3330" b="1" i="0" u="none" strike="noStrike" cap="none">
                <a:solidFill>
                  <a:srgbClr val="FFFFFF"/>
                </a:solidFill>
                <a:latin typeface="Source Sans Pro"/>
                <a:ea typeface="Source Sans Pro"/>
                <a:cs typeface="Source Sans Pro"/>
                <a:sym typeface="Source Sans Pro"/>
              </a:rPr>
              <a:t>muž bolestí, ktorý poznal utrpenie, pred ktorým si zakrývajú tvár, opovrhnutý, a my sme si ho nevážili....“</a:t>
            </a:r>
            <a:endParaRPr sz="3330" b="0" i="0" u="none" strike="noStrike" cap="none">
              <a:solidFill>
                <a:schemeClr val="dk1"/>
              </a:solidFill>
              <a:latin typeface="Arial"/>
              <a:ea typeface="Arial"/>
              <a:cs typeface="Arial"/>
              <a:sym typeface="Arial"/>
            </a:endParaRPr>
          </a:p>
        </p:txBody>
      </p:sp>
      <p:sp>
        <p:nvSpPr>
          <p:cNvPr id="440" name="Google Shape;440;p50"/>
          <p:cNvSpPr/>
          <p:nvPr/>
        </p:nvSpPr>
        <p:spPr>
          <a:xfrm>
            <a:off x="5450760" y="4631400"/>
            <a:ext cx="5495400" cy="4698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cs-CZ" sz="2500" b="1" i="0" u="none" strike="noStrike" cap="none">
                <a:solidFill>
                  <a:srgbClr val="FFFFFF"/>
                </a:solidFill>
                <a:latin typeface="Source Sans Pro"/>
                <a:ea typeface="Source Sans Pro"/>
                <a:cs typeface="Source Sans Pro"/>
                <a:sym typeface="Source Sans Pro"/>
              </a:rPr>
              <a:t>Izajáš 53,3</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pic>
        <p:nvPicPr>
          <p:cNvPr id="446" name="Google Shape;446;p51" descr="nb-en-7-51.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447" name="Google Shape;447;p51"/>
          <p:cNvSpPr/>
          <p:nvPr/>
        </p:nvSpPr>
        <p:spPr>
          <a:xfrm>
            <a:off x="784800" y="731875"/>
            <a:ext cx="7030800" cy="29010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cs-CZ" sz="3330" b="1" i="0" u="none" strike="noStrike" cap="none">
                <a:solidFill>
                  <a:srgbClr val="FFFFFF"/>
                </a:solidFill>
                <a:latin typeface="Source Sans Pro"/>
                <a:ea typeface="Source Sans Pro"/>
                <a:cs typeface="Source Sans Pro"/>
                <a:sym typeface="Source Sans Pro"/>
              </a:rPr>
              <a:t>„On však bol prebodnutý za naše hriechy, zdrvený za naše neprávosti. Trest, ktorý nám priniesol pokoj, spočinul na ňom a pre jeho rany sa nám dostalo uzdravenie.</a:t>
            </a:r>
            <a:endParaRPr sz="3330" b="0" i="0" u="none" strike="noStrike" cap="none">
              <a:solidFill>
                <a:schemeClr val="dk1"/>
              </a:solidFill>
              <a:latin typeface="Arial"/>
              <a:ea typeface="Arial"/>
              <a:cs typeface="Arial"/>
              <a:sym typeface="Arial"/>
            </a:endParaRPr>
          </a:p>
        </p:txBody>
      </p:sp>
      <p:sp>
        <p:nvSpPr>
          <p:cNvPr id="448" name="Google Shape;448;p51"/>
          <p:cNvSpPr/>
          <p:nvPr/>
        </p:nvSpPr>
        <p:spPr>
          <a:xfrm>
            <a:off x="5450760" y="4625600"/>
            <a:ext cx="5495400" cy="4756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cs-CZ" sz="2500" b="1" i="0" u="none" strike="noStrike" cap="none">
                <a:solidFill>
                  <a:srgbClr val="FFFFFF"/>
                </a:solidFill>
                <a:latin typeface="Source Sans Pro"/>
                <a:ea typeface="Source Sans Pro"/>
                <a:cs typeface="Source Sans Pro"/>
                <a:sym typeface="Source Sans Pro"/>
              </a:rPr>
              <a:t>Izaiáš 53,5</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pic>
        <p:nvPicPr>
          <p:cNvPr id="454" name="Google Shape;454;p52" descr="nb-en-7-52.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455" name="Google Shape;455;p52"/>
          <p:cNvSpPr/>
          <p:nvPr/>
        </p:nvSpPr>
        <p:spPr>
          <a:xfrm>
            <a:off x="784812" y="731885"/>
            <a:ext cx="4752600" cy="26532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cs-CZ" sz="3330" b="1" i="0" u="none" strike="noStrike" cap="none">
                <a:solidFill>
                  <a:srgbClr val="FFFFFF"/>
                </a:solidFill>
                <a:latin typeface="Source Sans Pro"/>
                <a:ea typeface="Source Sans Pro"/>
                <a:cs typeface="Source Sans Pro"/>
                <a:sym typeface="Source Sans Pro"/>
              </a:rPr>
              <a:t>„ Všetci sme blúdili ako ovce, každý išiel svojou cestou, ale Hospodin na neho uvalil neprávosti nás všetkých.</a:t>
            </a:r>
            <a:endParaRPr sz="3330" b="0" i="0" u="none" strike="noStrike" cap="none">
              <a:solidFill>
                <a:schemeClr val="dk1"/>
              </a:solidFill>
              <a:latin typeface="Arial"/>
              <a:ea typeface="Arial"/>
              <a:cs typeface="Arial"/>
              <a:sym typeface="Arial"/>
            </a:endParaRPr>
          </a:p>
        </p:txBody>
      </p:sp>
      <p:sp>
        <p:nvSpPr>
          <p:cNvPr id="456" name="Google Shape;456;p52"/>
          <p:cNvSpPr/>
          <p:nvPr/>
        </p:nvSpPr>
        <p:spPr>
          <a:xfrm>
            <a:off x="5450760" y="4625600"/>
            <a:ext cx="5495400" cy="4756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cs-CZ" sz="2500" b="1" i="0" u="none" strike="noStrike" cap="none">
                <a:solidFill>
                  <a:srgbClr val="FFFFFF"/>
                </a:solidFill>
                <a:latin typeface="Source Sans Pro"/>
                <a:ea typeface="Source Sans Pro"/>
                <a:cs typeface="Source Sans Pro"/>
                <a:sym typeface="Source Sans Pro"/>
              </a:rPr>
              <a:t>Izaiáš 53,6</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pic>
        <p:nvPicPr>
          <p:cNvPr id="462" name="Google Shape;462;p53" descr="nb-en-7-53.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463" name="Google Shape;463;p53"/>
          <p:cNvSpPr/>
          <p:nvPr/>
        </p:nvSpPr>
        <p:spPr>
          <a:xfrm>
            <a:off x="784800" y="731875"/>
            <a:ext cx="2973000" cy="26532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cs-CZ" sz="3330" b="1" i="0" u="none" strike="noStrike" cap="none">
                <a:solidFill>
                  <a:srgbClr val="FFFFFF"/>
                </a:solidFill>
                <a:latin typeface="Source Sans Pro"/>
                <a:ea typeface="Source Sans Pro"/>
                <a:cs typeface="Source Sans Pro"/>
                <a:sym typeface="Source Sans Pro"/>
              </a:rPr>
              <a:t>„Bol trápený …neotvoril ústa, ako baránok vedený na zabitie…“</a:t>
            </a:r>
            <a:endParaRPr sz="3330" b="0" i="0" u="none" strike="noStrike" cap="none">
              <a:solidFill>
                <a:schemeClr val="dk1"/>
              </a:solidFill>
              <a:latin typeface="Arial"/>
              <a:ea typeface="Arial"/>
              <a:cs typeface="Arial"/>
              <a:sym typeface="Arial"/>
            </a:endParaRPr>
          </a:p>
        </p:txBody>
      </p:sp>
      <p:sp>
        <p:nvSpPr>
          <p:cNvPr id="464" name="Google Shape;464;p53"/>
          <p:cNvSpPr/>
          <p:nvPr/>
        </p:nvSpPr>
        <p:spPr>
          <a:xfrm>
            <a:off x="5450760" y="4625600"/>
            <a:ext cx="5495400" cy="4756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cs-CZ" sz="2500" b="1" i="0" u="none" strike="noStrike" cap="none">
                <a:solidFill>
                  <a:srgbClr val="FFFFFF"/>
                </a:solidFill>
                <a:latin typeface="Source Sans Pro"/>
                <a:ea typeface="Source Sans Pro"/>
                <a:cs typeface="Source Sans Pro"/>
                <a:sym typeface="Source Sans Pro"/>
              </a:rPr>
              <a:t>Izaiáš 53,7</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pic>
        <p:nvPicPr>
          <p:cNvPr id="470" name="Google Shape;470;p54" descr="nb-en-7-54.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471" name="Google Shape;471;p54"/>
          <p:cNvSpPr/>
          <p:nvPr/>
        </p:nvSpPr>
        <p:spPr>
          <a:xfrm>
            <a:off x="784800" y="731875"/>
            <a:ext cx="2417400" cy="31353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cs-CZ" sz="3330" b="1" i="0" u="none" strike="noStrike" cap="none">
                <a:solidFill>
                  <a:srgbClr val="FFFFFF"/>
                </a:solidFill>
                <a:latin typeface="Source Sans Pro"/>
                <a:ea typeface="Source Sans Pro"/>
                <a:cs typeface="Source Sans Pro"/>
                <a:sym typeface="Source Sans Pro"/>
              </a:rPr>
              <a:t>„...v knize života, </a:t>
            </a:r>
            <a:br>
              <a:rPr lang="cs-CZ" sz="1800" b="0" i="0" u="none" strike="noStrike" cap="none">
                <a:solidFill>
                  <a:schemeClr val="dk1"/>
                </a:solidFill>
                <a:latin typeface="Arial"/>
                <a:ea typeface="Arial"/>
                <a:cs typeface="Arial"/>
                <a:sym typeface="Arial"/>
              </a:rPr>
            </a:br>
            <a:r>
              <a:rPr lang="cs-CZ" sz="3330" b="1" i="0" u="none" strike="noStrike" cap="none">
                <a:solidFill>
                  <a:srgbClr val="FFFFFF"/>
                </a:solidFill>
                <a:latin typeface="Source Sans Pro"/>
                <a:ea typeface="Source Sans Pro"/>
                <a:cs typeface="Source Sans Pro"/>
                <a:sym typeface="Source Sans Pro"/>
              </a:rPr>
              <a:t>v knize toho zabitého Beránka.“</a:t>
            </a:r>
            <a:endParaRPr sz="3330" b="0" i="0" u="none" strike="noStrike" cap="none">
              <a:solidFill>
                <a:schemeClr val="dk1"/>
              </a:solidFill>
              <a:latin typeface="Arial"/>
              <a:ea typeface="Arial"/>
              <a:cs typeface="Arial"/>
              <a:sym typeface="Arial"/>
            </a:endParaRPr>
          </a:p>
        </p:txBody>
      </p:sp>
      <p:sp>
        <p:nvSpPr>
          <p:cNvPr id="472" name="Google Shape;472;p54"/>
          <p:cNvSpPr/>
          <p:nvPr/>
        </p:nvSpPr>
        <p:spPr>
          <a:xfrm>
            <a:off x="5450760" y="4631400"/>
            <a:ext cx="5495400" cy="4698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cs-CZ" sz="2500" b="1" i="0" u="none" strike="noStrike" cap="none">
                <a:solidFill>
                  <a:srgbClr val="FFFFFF"/>
                </a:solidFill>
                <a:latin typeface="Source Sans Pro"/>
                <a:ea typeface="Source Sans Pro"/>
                <a:cs typeface="Source Sans Pro"/>
                <a:sym typeface="Source Sans Pro"/>
              </a:rPr>
              <a:t>Zjevení 13,8</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pic>
        <p:nvPicPr>
          <p:cNvPr id="478" name="Google Shape;478;p55" descr="nb-en-7-55.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479" name="Google Shape;479;p55"/>
          <p:cNvSpPr/>
          <p:nvPr/>
        </p:nvSpPr>
        <p:spPr>
          <a:xfrm>
            <a:off x="784804" y="731875"/>
            <a:ext cx="7998900" cy="15216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cs-CZ" sz="3330" b="1" i="0" u="none" strike="noStrike" cap="none">
                <a:solidFill>
                  <a:srgbClr val="FFFFFF"/>
                </a:solidFill>
                <a:latin typeface="Source Sans Pro"/>
                <a:ea typeface="Source Sans Pro"/>
                <a:cs typeface="Source Sans Pro"/>
                <a:sym typeface="Source Sans Pro"/>
              </a:rPr>
              <a:t>„... štyri bytosti a dvadsaťštyri starších padlo pred Baránkom.“</a:t>
            </a:r>
            <a:endParaRPr sz="3330" b="0" i="0" u="none" strike="noStrike" cap="none">
              <a:solidFill>
                <a:schemeClr val="dk1"/>
              </a:solidFill>
              <a:latin typeface="Arial"/>
              <a:ea typeface="Arial"/>
              <a:cs typeface="Arial"/>
              <a:sym typeface="Arial"/>
            </a:endParaRPr>
          </a:p>
        </p:txBody>
      </p:sp>
      <p:sp>
        <p:nvSpPr>
          <p:cNvPr id="480" name="Google Shape;480;p55"/>
          <p:cNvSpPr/>
          <p:nvPr/>
        </p:nvSpPr>
        <p:spPr>
          <a:xfrm>
            <a:off x="5450760" y="4625600"/>
            <a:ext cx="5495400" cy="4756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cs-CZ" sz="2500" b="1" i="0" u="none" strike="noStrike" cap="none">
                <a:solidFill>
                  <a:srgbClr val="FFFFFF"/>
                </a:solidFill>
                <a:latin typeface="Source Sans Pro"/>
                <a:ea typeface="Source Sans Pro"/>
                <a:cs typeface="Source Sans Pro"/>
                <a:sym typeface="Source Sans Pro"/>
              </a:rPr>
              <a:t>Zjavenie 5,8</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pic>
        <p:nvPicPr>
          <p:cNvPr id="486" name="Google Shape;486;p56" descr="nb-en-7-56.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487" name="Google Shape;487;p56"/>
          <p:cNvSpPr/>
          <p:nvPr/>
        </p:nvSpPr>
        <p:spPr>
          <a:xfrm>
            <a:off x="784800" y="731875"/>
            <a:ext cx="5318700" cy="18252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cs-CZ" sz="3330" b="1" i="0" u="none" strike="noStrike" cap="none">
                <a:solidFill>
                  <a:srgbClr val="FFFFFF"/>
                </a:solidFill>
                <a:latin typeface="Source Sans Pro"/>
                <a:ea typeface="Source Sans Pro"/>
                <a:cs typeface="Source Sans Pro"/>
                <a:sym typeface="Source Sans Pro"/>
              </a:rPr>
              <a:t>„Hoden je Baránok, ktorý bol zabitý, prijať moc…“</a:t>
            </a:r>
            <a:endParaRPr sz="3330" b="0" i="0" u="none" strike="noStrike" cap="none">
              <a:solidFill>
                <a:schemeClr val="dk1"/>
              </a:solidFill>
              <a:latin typeface="Arial"/>
              <a:ea typeface="Arial"/>
              <a:cs typeface="Arial"/>
              <a:sym typeface="Arial"/>
            </a:endParaRPr>
          </a:p>
        </p:txBody>
      </p:sp>
      <p:sp>
        <p:nvSpPr>
          <p:cNvPr id="488" name="Google Shape;488;p56"/>
          <p:cNvSpPr/>
          <p:nvPr/>
        </p:nvSpPr>
        <p:spPr>
          <a:xfrm>
            <a:off x="5450760" y="4625600"/>
            <a:ext cx="5495400" cy="4756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cs-CZ" sz="2500" b="1" i="0" u="none" strike="noStrike" cap="none">
                <a:solidFill>
                  <a:srgbClr val="FFFFFF"/>
                </a:solidFill>
                <a:latin typeface="Source Sans Pro"/>
                <a:ea typeface="Source Sans Pro"/>
                <a:cs typeface="Source Sans Pro"/>
                <a:sym typeface="Source Sans Pro"/>
              </a:rPr>
              <a:t>Zjavenie 5,12</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pic>
        <p:nvPicPr>
          <p:cNvPr id="494" name="Google Shape;494;p57" descr="nb-en-7-57.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495" name="Google Shape;495;p57"/>
          <p:cNvSpPr/>
          <p:nvPr/>
        </p:nvSpPr>
        <p:spPr>
          <a:xfrm>
            <a:off x="7788750" y="2026850"/>
            <a:ext cx="3959700" cy="17220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cs-CZ" sz="3330" b="1" i="0" u="none" strike="noStrike" cap="none">
                <a:solidFill>
                  <a:srgbClr val="FFFFFF"/>
                </a:solidFill>
                <a:latin typeface="Source Sans Pro"/>
                <a:ea typeface="Source Sans Pro"/>
                <a:cs typeface="Source Sans Pro"/>
                <a:sym typeface="Source Sans Pro"/>
              </a:rPr>
              <a:t>„Mzdou hriechu </a:t>
            </a:r>
            <a:br>
              <a:rPr lang="cs-CZ" sz="1800" b="0" i="0" u="none" strike="noStrike" cap="none">
                <a:solidFill>
                  <a:schemeClr val="dk1"/>
                </a:solidFill>
                <a:latin typeface="Arial"/>
                <a:ea typeface="Arial"/>
                <a:cs typeface="Arial"/>
                <a:sym typeface="Arial"/>
              </a:rPr>
            </a:br>
            <a:r>
              <a:rPr lang="cs-CZ" sz="3330" b="1" i="0" u="none" strike="noStrike" cap="none">
                <a:solidFill>
                  <a:srgbClr val="FFFFFF"/>
                </a:solidFill>
                <a:latin typeface="Source Sans Pro"/>
                <a:ea typeface="Source Sans Pro"/>
                <a:cs typeface="Source Sans Pro"/>
                <a:sym typeface="Source Sans Pro"/>
              </a:rPr>
              <a:t>je smrť...“</a:t>
            </a:r>
            <a:endParaRPr sz="3330" b="0" i="0" u="none" strike="noStrike" cap="none">
              <a:solidFill>
                <a:schemeClr val="dk1"/>
              </a:solidFill>
              <a:latin typeface="Arial"/>
              <a:ea typeface="Arial"/>
              <a:cs typeface="Arial"/>
              <a:sym typeface="Arial"/>
            </a:endParaRPr>
          </a:p>
        </p:txBody>
      </p:sp>
      <p:sp>
        <p:nvSpPr>
          <p:cNvPr id="496" name="Google Shape;496;p57"/>
          <p:cNvSpPr/>
          <p:nvPr/>
        </p:nvSpPr>
        <p:spPr>
          <a:xfrm>
            <a:off x="5450760" y="4625600"/>
            <a:ext cx="5495400" cy="4756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cs-CZ" sz="2500" b="1" i="0" u="none" strike="noStrike" cap="none">
                <a:solidFill>
                  <a:srgbClr val="FFFFFF"/>
                </a:solidFill>
                <a:latin typeface="Source Sans Pro"/>
                <a:ea typeface="Source Sans Pro"/>
                <a:cs typeface="Source Sans Pro"/>
                <a:sym typeface="Source Sans Pro"/>
              </a:rPr>
              <a:t>Rimanom 6,23</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pic>
        <p:nvPicPr>
          <p:cNvPr id="502" name="Google Shape;502;p58" descr="nb-en-7-58.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503" name="Google Shape;503;p58"/>
          <p:cNvSpPr/>
          <p:nvPr/>
        </p:nvSpPr>
        <p:spPr>
          <a:xfrm>
            <a:off x="7883125" y="731875"/>
            <a:ext cx="3207000" cy="24804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cs-CZ" sz="3330" b="1" i="0" u="none" strike="noStrike" cap="none">
                <a:solidFill>
                  <a:srgbClr val="FFFFFF"/>
                </a:solidFill>
                <a:latin typeface="Source Sans Pro"/>
                <a:ea typeface="Source Sans Pro"/>
                <a:cs typeface="Source Sans Pro"/>
                <a:sym typeface="Source Sans Pro"/>
              </a:rPr>
              <a:t>„...darom Božej milosti je večný život v Ježišovi Kristovi, našom Pánovi..“</a:t>
            </a:r>
            <a:endParaRPr sz="3330" b="0" i="0" u="none" strike="noStrike" cap="none">
              <a:solidFill>
                <a:schemeClr val="dk1"/>
              </a:solidFill>
              <a:latin typeface="Arial"/>
              <a:ea typeface="Arial"/>
              <a:cs typeface="Arial"/>
              <a:sym typeface="Arial"/>
            </a:endParaRPr>
          </a:p>
        </p:txBody>
      </p:sp>
      <p:sp>
        <p:nvSpPr>
          <p:cNvPr id="504" name="Google Shape;504;p58"/>
          <p:cNvSpPr/>
          <p:nvPr/>
        </p:nvSpPr>
        <p:spPr>
          <a:xfrm>
            <a:off x="5450760" y="4625600"/>
            <a:ext cx="5495400" cy="4756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cs-CZ" sz="2500" b="1" i="0" u="none" strike="noStrike" cap="none">
                <a:solidFill>
                  <a:srgbClr val="FFFFFF"/>
                </a:solidFill>
                <a:latin typeface="Source Sans Pro"/>
                <a:ea typeface="Source Sans Pro"/>
                <a:cs typeface="Source Sans Pro"/>
                <a:sym typeface="Source Sans Pro"/>
              </a:rPr>
              <a:t>Rimanom 6,23</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pic>
        <p:nvPicPr>
          <p:cNvPr id="510" name="Google Shape;510;p59" descr="nb-en-7-59.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511" name="Google Shape;511;p59"/>
          <p:cNvSpPr/>
          <p:nvPr/>
        </p:nvSpPr>
        <p:spPr>
          <a:xfrm>
            <a:off x="784800" y="731875"/>
            <a:ext cx="8111700" cy="22545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cs-CZ" sz="3330" b="1" i="0" u="none" strike="noStrike" cap="none">
                <a:solidFill>
                  <a:srgbClr val="FFFFFF"/>
                </a:solidFill>
                <a:latin typeface="Source Sans Pro"/>
                <a:ea typeface="Source Sans Pro"/>
                <a:cs typeface="Source Sans Pro"/>
                <a:sym typeface="Source Sans Pro"/>
              </a:rPr>
              <a:t>„Odohnal človeka a na východ od záhrady Eden postavil cherubov a blýskavý plamenný meč, aby strážili cestu </a:t>
            </a:r>
            <a:br>
              <a:rPr lang="cs-CZ" sz="3330" b="1" i="0" u="none" strike="noStrike" cap="none">
                <a:solidFill>
                  <a:srgbClr val="FFFFFF"/>
                </a:solidFill>
                <a:latin typeface="Source Sans Pro"/>
                <a:ea typeface="Source Sans Pro"/>
                <a:cs typeface="Source Sans Pro"/>
                <a:sym typeface="Source Sans Pro"/>
              </a:rPr>
            </a:br>
            <a:r>
              <a:rPr lang="cs-CZ" sz="3330" b="1" i="0" u="none" strike="noStrike" cap="none">
                <a:solidFill>
                  <a:srgbClr val="FFFFFF"/>
                </a:solidFill>
                <a:latin typeface="Source Sans Pro"/>
                <a:ea typeface="Source Sans Pro"/>
                <a:cs typeface="Source Sans Pro"/>
                <a:sym typeface="Source Sans Pro"/>
              </a:rPr>
              <a:t>k stromu života.“</a:t>
            </a:r>
            <a:endParaRPr sz="3330" b="0" i="0" u="none" strike="noStrike" cap="none">
              <a:solidFill>
                <a:schemeClr val="dk1"/>
              </a:solidFill>
              <a:latin typeface="Arial"/>
              <a:ea typeface="Arial"/>
              <a:cs typeface="Arial"/>
              <a:sym typeface="Arial"/>
            </a:endParaRPr>
          </a:p>
        </p:txBody>
      </p:sp>
      <p:sp>
        <p:nvSpPr>
          <p:cNvPr id="512" name="Google Shape;512;p59"/>
          <p:cNvSpPr/>
          <p:nvPr/>
        </p:nvSpPr>
        <p:spPr>
          <a:xfrm>
            <a:off x="5450760" y="4631400"/>
            <a:ext cx="5495400" cy="4698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cs-CZ" sz="2500" b="1" i="0" u="none" strike="noStrike" cap="none">
                <a:solidFill>
                  <a:srgbClr val="FFFFFF"/>
                </a:solidFill>
                <a:latin typeface="Source Sans Pro"/>
                <a:ea typeface="Source Sans Pro"/>
                <a:cs typeface="Source Sans Pro"/>
                <a:sym typeface="Source Sans Pro"/>
              </a:rPr>
              <a:t>Genesis 3,24</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6" descr="nb-en-7-6.jpg"/>
          <p:cNvPicPr preferRelativeResize="0"/>
          <p:nvPr/>
        </p:nvPicPr>
        <p:blipFill rotWithShape="1">
          <a:blip r:embed="rId3">
            <a:alphaModFix/>
          </a:blip>
          <a:srcRect/>
          <a:stretch/>
        </p:blipFill>
        <p:spPr>
          <a:xfrm>
            <a:off x="0" y="0"/>
            <a:ext cx="11711880" cy="658764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pic>
        <p:nvPicPr>
          <p:cNvPr id="518" name="Google Shape;518;p60" descr="nb-en-7-60.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519" name="Google Shape;519;p60"/>
          <p:cNvSpPr/>
          <p:nvPr/>
        </p:nvSpPr>
        <p:spPr>
          <a:xfrm>
            <a:off x="784800" y="731875"/>
            <a:ext cx="4975200" cy="37527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cs-CZ" sz="3330" b="1" i="0" u="none" strike="noStrike" cap="none">
                <a:solidFill>
                  <a:srgbClr val="FFFFFF"/>
                </a:solidFill>
                <a:latin typeface="Source Sans Pro"/>
                <a:ea typeface="Source Sans Pro"/>
                <a:cs typeface="Source Sans Pro"/>
                <a:sym typeface="Source Sans Pro"/>
              </a:rPr>
              <a:t>„Nepriateľstvo ustanovujem medzi tebou a ženou, medzi tvojím potomstvom a jej potomstvom; ono ti rozdrtí hlavu, ty mu však rozdrtíš pätu!“</a:t>
            </a:r>
            <a:endParaRPr sz="3330" b="0" i="0" u="none" strike="noStrike" cap="none">
              <a:solidFill>
                <a:schemeClr val="dk1"/>
              </a:solidFill>
              <a:latin typeface="Arial"/>
              <a:ea typeface="Arial"/>
              <a:cs typeface="Arial"/>
              <a:sym typeface="Arial"/>
            </a:endParaRPr>
          </a:p>
        </p:txBody>
      </p:sp>
      <p:sp>
        <p:nvSpPr>
          <p:cNvPr id="520" name="Google Shape;520;p60"/>
          <p:cNvSpPr/>
          <p:nvPr/>
        </p:nvSpPr>
        <p:spPr>
          <a:xfrm>
            <a:off x="5450760" y="4631400"/>
            <a:ext cx="5495400" cy="4698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cs-CZ" sz="2500" b="1" i="0" u="none" strike="noStrike" cap="none">
                <a:solidFill>
                  <a:srgbClr val="FFFFFF"/>
                </a:solidFill>
                <a:latin typeface="Source Sans Pro"/>
                <a:ea typeface="Source Sans Pro"/>
                <a:cs typeface="Source Sans Pro"/>
                <a:sym typeface="Source Sans Pro"/>
              </a:rPr>
              <a:t>Genesis 3,15</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pic>
        <p:nvPicPr>
          <p:cNvPr id="526" name="Google Shape;526;p61" descr="nb-en-7-61.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527" name="Google Shape;527;p61"/>
          <p:cNvSpPr/>
          <p:nvPr/>
        </p:nvSpPr>
        <p:spPr>
          <a:xfrm>
            <a:off x="784795" y="731870"/>
            <a:ext cx="8096700" cy="1886242"/>
          </a:xfrm>
          <a:prstGeom prst="rect">
            <a:avLst/>
          </a:prstGeom>
          <a:noFill/>
          <a:ln>
            <a:noFill/>
          </a:ln>
        </p:spPr>
        <p:txBody>
          <a:bodyPr spcFirstLastPara="1" wrap="square" lIns="90000" tIns="45000" rIns="90000" bIns="45000" anchor="t" anchorCtr="0">
            <a:spAutoFit/>
          </a:bodyPr>
          <a:lstStyle/>
          <a:p>
            <a:pPr marL="0" marR="0" lvl="0" indent="0" algn="l" rtl="0">
              <a:lnSpc>
                <a:spcPts val="7000"/>
              </a:lnSpc>
              <a:spcBef>
                <a:spcPts val="0"/>
              </a:spcBef>
              <a:spcAft>
                <a:spcPts val="0"/>
              </a:spcAft>
              <a:buNone/>
            </a:pPr>
            <a:r>
              <a:rPr lang="cs-CZ" sz="7080" b="0" i="0" u="none" strike="noStrike" cap="none" dirty="0">
                <a:solidFill>
                  <a:srgbClr val="FFFFFF"/>
                </a:solidFill>
                <a:latin typeface="Source Sans Pro"/>
                <a:ea typeface="Source Sans Pro"/>
                <a:cs typeface="Source Sans Pro"/>
                <a:sym typeface="Source Sans Pro"/>
              </a:rPr>
              <a:t>ČO ZNAMENÁ</a:t>
            </a:r>
            <a:br>
              <a:rPr lang="cs-CZ" sz="1800" b="0" i="0" u="none" strike="noStrike" cap="none" dirty="0">
                <a:solidFill>
                  <a:schemeClr val="dk1"/>
                </a:solidFill>
                <a:latin typeface="Arial"/>
                <a:ea typeface="Arial"/>
                <a:cs typeface="Arial"/>
                <a:sym typeface="Arial"/>
              </a:rPr>
            </a:br>
            <a:r>
              <a:rPr lang="cs-CZ" sz="7080" b="1" i="0" u="none" strike="noStrike" cap="none" dirty="0">
                <a:solidFill>
                  <a:srgbClr val="FFFFFF"/>
                </a:solidFill>
                <a:latin typeface="Source Sans Pro"/>
                <a:ea typeface="Source Sans Pro"/>
                <a:cs typeface="Source Sans Pro"/>
                <a:sym typeface="Source Sans Pro"/>
              </a:rPr>
              <a:t>ROZDRTIŤ HLAVU? </a:t>
            </a:r>
            <a:endParaRPr sz="7080" b="0" i="0" u="none" strike="noStrike" cap="none" dirty="0">
              <a:solidFill>
                <a:schemeClr val="dk1"/>
              </a:solidFill>
              <a:latin typeface="Arial"/>
              <a:ea typeface="Arial"/>
              <a:cs typeface="Arial"/>
              <a:sym typeface="Arial"/>
            </a:endParaRPr>
          </a:p>
        </p:txBody>
      </p:sp>
      <p:sp>
        <p:nvSpPr>
          <p:cNvPr id="528" name="Google Shape;528;p61"/>
          <p:cNvSpPr/>
          <p:nvPr/>
        </p:nvSpPr>
        <p:spPr>
          <a:xfrm>
            <a:off x="784800" y="2767075"/>
            <a:ext cx="8408700" cy="1419900"/>
          </a:xfrm>
          <a:prstGeom prst="rect">
            <a:avLst/>
          </a:prstGeom>
          <a:noFill/>
          <a:ln>
            <a:noFill/>
          </a:ln>
        </p:spPr>
        <p:txBody>
          <a:bodyPr spcFirstLastPara="1" wrap="square" lIns="90000" tIns="45000" rIns="90000" bIns="45000" anchor="t" anchorCtr="0">
            <a:spAutoFit/>
          </a:bodyPr>
          <a:lstStyle/>
          <a:p>
            <a:pPr marL="0" marR="0" lvl="0" indent="0" algn="l" rtl="0">
              <a:lnSpc>
                <a:spcPct val="85000"/>
              </a:lnSpc>
              <a:spcBef>
                <a:spcPts val="0"/>
              </a:spcBef>
              <a:spcAft>
                <a:spcPts val="0"/>
              </a:spcAft>
              <a:buNone/>
            </a:pPr>
            <a:r>
              <a:rPr lang="cs-CZ" sz="5080" b="0" i="0" u="none" strike="noStrike" cap="none" dirty="0">
                <a:solidFill>
                  <a:srgbClr val="FFFFFF"/>
                </a:solidFill>
                <a:latin typeface="Source Sans Pro"/>
                <a:ea typeface="Source Sans Pro"/>
                <a:cs typeface="Source Sans Pro"/>
                <a:sym typeface="Source Sans Pro"/>
              </a:rPr>
              <a:t>Hebrejské slovo „</a:t>
            </a:r>
            <a:r>
              <a:rPr lang="cs-CZ" sz="5080" b="0" i="0" u="none" strike="noStrike" cap="none" dirty="0" err="1">
                <a:solidFill>
                  <a:srgbClr val="FFFFFF"/>
                </a:solidFill>
                <a:latin typeface="Source Sans Pro"/>
                <a:ea typeface="Source Sans Pro"/>
                <a:cs typeface="Source Sans Pro"/>
                <a:sym typeface="Source Sans Pro"/>
              </a:rPr>
              <a:t>šuf</a:t>
            </a:r>
            <a:r>
              <a:rPr lang="cs-CZ" sz="5080" b="0" i="0" u="none" strike="noStrike" cap="none" dirty="0">
                <a:solidFill>
                  <a:srgbClr val="FFFFFF"/>
                </a:solidFill>
                <a:latin typeface="Source Sans Pro"/>
                <a:ea typeface="Source Sans Pro"/>
                <a:cs typeface="Source Sans Pro"/>
                <a:sym typeface="Source Sans Pro"/>
              </a:rPr>
              <a:t>“ znamená aj  </a:t>
            </a:r>
            <a:r>
              <a:rPr lang="cs-CZ" sz="5080" b="0" i="0" u="none" strike="noStrike" cap="none" dirty="0" err="1">
                <a:solidFill>
                  <a:srgbClr val="FFFFFF"/>
                </a:solidFill>
                <a:latin typeface="Source Sans Pro"/>
                <a:ea typeface="Source Sans Pro"/>
                <a:cs typeface="Source Sans Pro"/>
                <a:sym typeface="Source Sans Pro"/>
              </a:rPr>
              <a:t>zraniť</a:t>
            </a:r>
            <a:r>
              <a:rPr lang="cs-CZ" sz="5080" b="0" i="0" u="none" strike="noStrike" cap="none" dirty="0">
                <a:solidFill>
                  <a:srgbClr val="FFFFFF"/>
                </a:solidFill>
                <a:latin typeface="Source Sans Pro"/>
                <a:ea typeface="Source Sans Pro"/>
                <a:cs typeface="Source Sans Pro"/>
                <a:sym typeface="Source Sans Pro"/>
              </a:rPr>
              <a:t> aj </a:t>
            </a:r>
            <a:r>
              <a:rPr lang="cs-CZ" sz="5080" b="1" i="0" u="none" strike="noStrike" cap="none" dirty="0" err="1">
                <a:solidFill>
                  <a:srgbClr val="FFC000"/>
                </a:solidFill>
                <a:latin typeface="Source Sans Pro"/>
                <a:ea typeface="Source Sans Pro"/>
                <a:cs typeface="Source Sans Pro"/>
                <a:sym typeface="Source Sans Pro"/>
              </a:rPr>
              <a:t>rozdrviť</a:t>
            </a:r>
            <a:r>
              <a:rPr lang="cs-CZ" sz="5080" b="1" i="0" u="none" strike="noStrike" cap="none" dirty="0">
                <a:solidFill>
                  <a:srgbClr val="FFC000"/>
                </a:solidFill>
                <a:latin typeface="Source Sans Pro"/>
                <a:ea typeface="Source Sans Pro"/>
                <a:cs typeface="Source Sans Pro"/>
                <a:sym typeface="Source Sans Pro"/>
              </a:rPr>
              <a:t>.</a:t>
            </a:r>
            <a:endParaRPr sz="5080" b="0" i="0" u="none" strike="noStrike" cap="none" dirty="0">
              <a:solidFill>
                <a:srgbClr val="FFC000"/>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pic>
        <p:nvPicPr>
          <p:cNvPr id="534" name="Google Shape;534;p62" descr="nb-en-7-62.jpg"/>
          <p:cNvPicPr preferRelativeResize="0"/>
          <p:nvPr/>
        </p:nvPicPr>
        <p:blipFill rotWithShape="1">
          <a:blip r:embed="rId3">
            <a:alphaModFix/>
          </a:blip>
          <a:srcRect/>
          <a:stretch/>
        </p:blipFill>
        <p:spPr>
          <a:xfrm>
            <a:off x="0" y="0"/>
            <a:ext cx="11711880" cy="658764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540" name="Google Shape;540;p63" descr="nb-en-7-63.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541" name="Google Shape;541;p63"/>
          <p:cNvSpPr/>
          <p:nvPr/>
        </p:nvSpPr>
        <p:spPr>
          <a:xfrm>
            <a:off x="784799" y="731875"/>
            <a:ext cx="5878500" cy="26532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cs-CZ" sz="3330" b="1" i="0" u="none" strike="noStrike" cap="none">
                <a:solidFill>
                  <a:srgbClr val="FFFFFF"/>
                </a:solidFill>
                <a:latin typeface="Source Sans Pro"/>
                <a:ea typeface="Source Sans Pro"/>
                <a:cs typeface="Source Sans Pro"/>
                <a:sym typeface="Source Sans Pro"/>
              </a:rPr>
              <a:t>„Ábel obetoval prvorodené </a:t>
            </a:r>
            <a:br>
              <a:rPr lang="cs-CZ" sz="3330" b="1" i="0" u="none" strike="noStrike" cap="none">
                <a:solidFill>
                  <a:srgbClr val="FFFFFF"/>
                </a:solidFill>
                <a:latin typeface="Source Sans Pro"/>
                <a:ea typeface="Source Sans Pro"/>
                <a:cs typeface="Source Sans Pro"/>
                <a:sym typeface="Source Sans Pro"/>
              </a:rPr>
            </a:br>
            <a:r>
              <a:rPr lang="cs-CZ" sz="3330" b="1" i="0" u="none" strike="noStrike" cap="none">
                <a:solidFill>
                  <a:srgbClr val="FFFFFF"/>
                </a:solidFill>
                <a:latin typeface="Source Sans Pro"/>
                <a:ea typeface="Source Sans Pro"/>
                <a:cs typeface="Source Sans Pro"/>
                <a:sym typeface="Source Sans Pro"/>
              </a:rPr>
              <a:t>zo svojho stáda s tukom. Hospodin priaznivo </a:t>
            </a:r>
            <a:br>
              <a:rPr lang="cs-CZ" sz="3330" b="1" i="0" u="none" strike="noStrike" cap="none">
                <a:solidFill>
                  <a:srgbClr val="FFFFFF"/>
                </a:solidFill>
                <a:latin typeface="Source Sans Pro"/>
                <a:ea typeface="Source Sans Pro"/>
                <a:cs typeface="Source Sans Pro"/>
                <a:sym typeface="Source Sans Pro"/>
              </a:rPr>
            </a:br>
            <a:r>
              <a:rPr lang="cs-CZ" sz="3330" b="1" i="0" u="none" strike="noStrike" cap="none">
                <a:solidFill>
                  <a:srgbClr val="FFFFFF"/>
                </a:solidFill>
                <a:latin typeface="Source Sans Pro"/>
                <a:ea typeface="Source Sans Pro"/>
                <a:cs typeface="Source Sans Pro"/>
                <a:sym typeface="Source Sans Pro"/>
              </a:rPr>
              <a:t>zhliadol na Ábela </a:t>
            </a:r>
            <a:br>
              <a:rPr lang="cs-CZ" sz="3330" b="1" i="0" u="none" strike="noStrike" cap="none">
                <a:solidFill>
                  <a:srgbClr val="FFFFFF"/>
                </a:solidFill>
                <a:latin typeface="Source Sans Pro"/>
                <a:ea typeface="Source Sans Pro"/>
                <a:cs typeface="Source Sans Pro"/>
                <a:sym typeface="Source Sans Pro"/>
              </a:rPr>
            </a:br>
            <a:r>
              <a:rPr lang="cs-CZ" sz="3330" b="1" i="0" u="none" strike="noStrike" cap="none">
                <a:solidFill>
                  <a:srgbClr val="FFFFFF"/>
                </a:solidFill>
                <a:latin typeface="Source Sans Pro"/>
                <a:ea typeface="Source Sans Pro"/>
                <a:cs typeface="Source Sans Pro"/>
                <a:sym typeface="Source Sans Pro"/>
              </a:rPr>
              <a:t>a na jeho obetu...“</a:t>
            </a:r>
            <a:endParaRPr sz="3330" b="0" i="0" u="none" strike="noStrike" cap="none">
              <a:solidFill>
                <a:schemeClr val="dk1"/>
              </a:solidFill>
              <a:latin typeface="Arial"/>
              <a:ea typeface="Arial"/>
              <a:cs typeface="Arial"/>
              <a:sym typeface="Arial"/>
            </a:endParaRPr>
          </a:p>
        </p:txBody>
      </p:sp>
      <p:sp>
        <p:nvSpPr>
          <p:cNvPr id="542" name="Google Shape;542;p63"/>
          <p:cNvSpPr/>
          <p:nvPr/>
        </p:nvSpPr>
        <p:spPr>
          <a:xfrm>
            <a:off x="5450760" y="4631400"/>
            <a:ext cx="5495400" cy="4698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cs-CZ" sz="2500" b="1" i="0" u="none" strike="noStrike" cap="none">
                <a:solidFill>
                  <a:srgbClr val="FFFFFF"/>
                </a:solidFill>
                <a:latin typeface="Source Sans Pro"/>
                <a:ea typeface="Source Sans Pro"/>
                <a:cs typeface="Source Sans Pro"/>
                <a:sym typeface="Source Sans Pro"/>
              </a:rPr>
              <a:t>Genesis 4,4</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pic>
        <p:nvPicPr>
          <p:cNvPr id="548" name="Google Shape;548;p64" descr="nb-en-7-64.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549" name="Google Shape;549;p64"/>
          <p:cNvSpPr/>
          <p:nvPr/>
        </p:nvSpPr>
        <p:spPr>
          <a:xfrm>
            <a:off x="1245875" y="1243190"/>
            <a:ext cx="5686800" cy="21201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cs-CZ" sz="3330" b="1" i="0" u="none" strike="noStrike" cap="none">
                <a:solidFill>
                  <a:srgbClr val="FFFFFF"/>
                </a:solidFill>
                <a:latin typeface="Source Sans Pro"/>
                <a:ea typeface="Source Sans Pro"/>
                <a:cs typeface="Source Sans Pro"/>
                <a:sym typeface="Source Sans Pro"/>
              </a:rPr>
              <a:t>„... ale na Kaina a na jeho obetu tak nepohliadol. Kain sa veľmi nahneval a tvár sa mu zamračila. .“</a:t>
            </a:r>
            <a:endParaRPr sz="3330" b="0" i="0" u="none" strike="noStrike" cap="none">
              <a:solidFill>
                <a:schemeClr val="dk1"/>
              </a:solidFill>
              <a:latin typeface="Arial"/>
              <a:ea typeface="Arial"/>
              <a:cs typeface="Arial"/>
              <a:sym typeface="Arial"/>
            </a:endParaRPr>
          </a:p>
        </p:txBody>
      </p:sp>
      <p:sp>
        <p:nvSpPr>
          <p:cNvPr id="550" name="Google Shape;550;p64"/>
          <p:cNvSpPr/>
          <p:nvPr/>
        </p:nvSpPr>
        <p:spPr>
          <a:xfrm>
            <a:off x="5450760" y="4631400"/>
            <a:ext cx="5495400" cy="4698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cs-CZ" sz="2500" b="1" i="0" u="none" strike="noStrike" cap="none">
                <a:solidFill>
                  <a:srgbClr val="FFFFFF"/>
                </a:solidFill>
                <a:latin typeface="Source Sans Pro"/>
                <a:ea typeface="Source Sans Pro"/>
                <a:cs typeface="Source Sans Pro"/>
                <a:sym typeface="Source Sans Pro"/>
              </a:rPr>
              <a:t>Genesis 4,5</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pic>
        <p:nvPicPr>
          <p:cNvPr id="556" name="Google Shape;556;p65" descr="nb-en-7-65.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557" name="Google Shape;557;p65"/>
          <p:cNvSpPr/>
          <p:nvPr/>
        </p:nvSpPr>
        <p:spPr>
          <a:xfrm>
            <a:off x="784795" y="2096875"/>
            <a:ext cx="5810700" cy="11157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cs-CZ" sz="3330" b="1" i="0" u="none" strike="noStrike" cap="none">
                <a:solidFill>
                  <a:srgbClr val="FFFFFF"/>
                </a:solidFill>
                <a:latin typeface="Source Sans Pro"/>
                <a:ea typeface="Source Sans Pro"/>
                <a:cs typeface="Source Sans Pro"/>
                <a:sym typeface="Source Sans Pro"/>
              </a:rPr>
              <a:t>„...bez preliatia krvi niet odpustenia..“</a:t>
            </a:r>
            <a:endParaRPr sz="3330" b="0" i="0" u="none" strike="noStrike" cap="none">
              <a:solidFill>
                <a:schemeClr val="dk1"/>
              </a:solidFill>
              <a:latin typeface="Arial"/>
              <a:ea typeface="Arial"/>
              <a:cs typeface="Arial"/>
              <a:sym typeface="Arial"/>
            </a:endParaRPr>
          </a:p>
        </p:txBody>
      </p:sp>
      <p:sp>
        <p:nvSpPr>
          <p:cNvPr id="558" name="Google Shape;558;p65"/>
          <p:cNvSpPr/>
          <p:nvPr/>
        </p:nvSpPr>
        <p:spPr>
          <a:xfrm>
            <a:off x="5450760" y="4625600"/>
            <a:ext cx="5495400" cy="4756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cs-CZ" sz="2500" b="1" i="0" u="none" strike="noStrike" cap="none">
                <a:solidFill>
                  <a:srgbClr val="FFFFFF"/>
                </a:solidFill>
                <a:latin typeface="Source Sans Pro"/>
                <a:ea typeface="Source Sans Pro"/>
                <a:cs typeface="Source Sans Pro"/>
                <a:sym typeface="Source Sans Pro"/>
              </a:rPr>
              <a:t>Židom 9,22</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pic>
        <p:nvPicPr>
          <p:cNvPr id="564" name="Google Shape;564;p66" descr="nb-en-7-66.jpg"/>
          <p:cNvPicPr preferRelativeResize="0"/>
          <p:nvPr/>
        </p:nvPicPr>
        <p:blipFill rotWithShape="1">
          <a:blip r:embed="rId3">
            <a:alphaModFix/>
          </a:blip>
          <a:srcRect/>
          <a:stretch/>
        </p:blipFill>
        <p:spPr>
          <a:xfrm>
            <a:off x="0" y="0"/>
            <a:ext cx="11711880" cy="658764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pic>
        <p:nvPicPr>
          <p:cNvPr id="570" name="Google Shape;570;p67" descr="nb-en-7-67.jpg"/>
          <p:cNvPicPr preferRelativeResize="0"/>
          <p:nvPr/>
        </p:nvPicPr>
        <p:blipFill rotWithShape="1">
          <a:blip r:embed="rId3">
            <a:alphaModFix/>
          </a:blip>
          <a:srcRect/>
          <a:stretch/>
        </p:blipFill>
        <p:spPr>
          <a:xfrm>
            <a:off x="0" y="0"/>
            <a:ext cx="11711880" cy="658764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pic>
        <p:nvPicPr>
          <p:cNvPr id="576" name="Google Shape;576;p68" descr="nb-en-7-68.jpg"/>
          <p:cNvPicPr preferRelativeResize="0"/>
          <p:nvPr/>
        </p:nvPicPr>
        <p:blipFill rotWithShape="1">
          <a:blip r:embed="rId3">
            <a:alphaModFix/>
          </a:blip>
          <a:srcRect/>
          <a:stretch/>
        </p:blipFill>
        <p:spPr>
          <a:xfrm>
            <a:off x="0" y="0"/>
            <a:ext cx="11711880" cy="658764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pic>
        <p:nvPicPr>
          <p:cNvPr id="582" name="Google Shape;582;p69" descr="nb-en-7-69.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583" name="Google Shape;583;p69"/>
          <p:cNvSpPr/>
          <p:nvPr/>
        </p:nvSpPr>
        <p:spPr>
          <a:xfrm>
            <a:off x="6573750" y="731875"/>
            <a:ext cx="4668600" cy="23829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cs-CZ" sz="3330" b="1" i="0" u="none" strike="noStrike" cap="none">
                <a:solidFill>
                  <a:srgbClr val="FFFFFF"/>
                </a:solidFill>
                <a:latin typeface="Source Sans Pro"/>
                <a:ea typeface="Source Sans Pro"/>
                <a:cs typeface="Source Sans Pro"/>
                <a:sym typeface="Source Sans Pro"/>
              </a:rPr>
              <a:t>„...je predsa nemožné, aby krv býkov a capov odstraňovala hriechy.“</a:t>
            </a:r>
            <a:endParaRPr sz="3330" b="0" i="0" u="none" strike="noStrike" cap="none">
              <a:solidFill>
                <a:schemeClr val="dk1"/>
              </a:solidFill>
              <a:latin typeface="Arial"/>
              <a:ea typeface="Arial"/>
              <a:cs typeface="Arial"/>
              <a:sym typeface="Arial"/>
            </a:endParaRPr>
          </a:p>
        </p:txBody>
      </p:sp>
      <p:sp>
        <p:nvSpPr>
          <p:cNvPr id="584" name="Google Shape;584;p69"/>
          <p:cNvSpPr/>
          <p:nvPr/>
        </p:nvSpPr>
        <p:spPr>
          <a:xfrm>
            <a:off x="5450760" y="4625600"/>
            <a:ext cx="5495400" cy="4756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cs-CZ" sz="2500" b="1" i="0" u="none" strike="noStrike" cap="none">
                <a:solidFill>
                  <a:srgbClr val="FFFFFF"/>
                </a:solidFill>
                <a:latin typeface="Source Sans Pro"/>
                <a:ea typeface="Source Sans Pro"/>
                <a:cs typeface="Source Sans Pro"/>
                <a:sym typeface="Source Sans Pro"/>
              </a:rPr>
              <a:t>Židom 10,4</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Google Shape;107;p7" descr="nb-en-7-7.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108" name="Google Shape;108;p7"/>
          <p:cNvSpPr/>
          <p:nvPr/>
        </p:nvSpPr>
        <p:spPr>
          <a:xfrm>
            <a:off x="7329700" y="720000"/>
            <a:ext cx="3853800" cy="27522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cs-CZ" sz="3330" b="1" i="0" u="none" strike="noStrike" cap="none">
                <a:solidFill>
                  <a:srgbClr val="FFFFFF"/>
                </a:solidFill>
                <a:latin typeface="Source Sans Pro"/>
                <a:ea typeface="Source Sans Pro"/>
                <a:cs typeface="Source Sans Pro"/>
                <a:sym typeface="Source Sans Pro"/>
              </a:rPr>
              <a:t>Ježiš im povedal: „Vy nechápaví </a:t>
            </a:r>
            <a:br>
              <a:rPr lang="cs-CZ" sz="3330" b="1" i="0" u="none" strike="noStrike" cap="none">
                <a:solidFill>
                  <a:srgbClr val="FFFFFF"/>
                </a:solidFill>
                <a:latin typeface="Source Sans Pro"/>
                <a:ea typeface="Source Sans Pro"/>
                <a:cs typeface="Source Sans Pro"/>
                <a:sym typeface="Source Sans Pro"/>
              </a:rPr>
            </a:br>
            <a:r>
              <a:rPr lang="cs-CZ" sz="3330" b="1" i="0" u="none" strike="noStrike" cap="none">
                <a:solidFill>
                  <a:srgbClr val="FFFFFF"/>
                </a:solidFill>
                <a:latin typeface="Source Sans Pro"/>
                <a:ea typeface="Source Sans Pro"/>
                <a:cs typeface="Source Sans Pro"/>
                <a:sym typeface="Source Sans Pro"/>
              </a:rPr>
              <a:t>a leniví srdcom uveriť všetko, čo hovorili proroci!“</a:t>
            </a:r>
            <a:endParaRPr sz="3330" b="0" i="0" u="none" strike="noStrike" cap="none">
              <a:solidFill>
                <a:schemeClr val="dk1"/>
              </a:solidFill>
              <a:latin typeface="Arial"/>
              <a:ea typeface="Arial"/>
              <a:cs typeface="Arial"/>
              <a:sym typeface="Arial"/>
            </a:endParaRPr>
          </a:p>
        </p:txBody>
      </p:sp>
      <p:sp>
        <p:nvSpPr>
          <p:cNvPr id="109" name="Google Shape;109;p7"/>
          <p:cNvSpPr/>
          <p:nvPr/>
        </p:nvSpPr>
        <p:spPr>
          <a:xfrm>
            <a:off x="5450760" y="4631400"/>
            <a:ext cx="5495400" cy="4698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cs-CZ" sz="2500" b="1" i="0" u="none" strike="noStrike" cap="none">
                <a:solidFill>
                  <a:srgbClr val="FFFFFF"/>
                </a:solidFill>
                <a:latin typeface="Source Sans Pro"/>
                <a:ea typeface="Source Sans Pro"/>
                <a:cs typeface="Source Sans Pro"/>
                <a:sym typeface="Source Sans Pro"/>
              </a:rPr>
              <a:t>Lukáš 24,25</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pic>
        <p:nvPicPr>
          <p:cNvPr id="590" name="Google Shape;590;p70" descr="nb-en-7-70.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591" name="Google Shape;591;p70"/>
          <p:cNvSpPr/>
          <p:nvPr/>
        </p:nvSpPr>
        <p:spPr>
          <a:xfrm>
            <a:off x="4932000" y="1533960"/>
            <a:ext cx="6063480" cy="2140671"/>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cs-CZ" sz="3330" b="1" i="0" u="none" strike="noStrike" cap="none">
                <a:solidFill>
                  <a:srgbClr val="FFFFFF"/>
                </a:solidFill>
                <a:latin typeface="Source Sans Pro"/>
                <a:ea typeface="Source Sans Pro"/>
                <a:cs typeface="Source Sans Pro"/>
                <a:sym typeface="Source Sans Pro"/>
              </a:rPr>
              <a:t>„Veď ak dobrovoľne hrešíme po tom, čo sme prijali poznanie pravdy, niet už viac obety za hriechy.“</a:t>
            </a:r>
            <a:endParaRPr sz="3330" b="0" i="0" u="none" strike="noStrike" cap="none">
              <a:solidFill>
                <a:schemeClr val="dk1"/>
              </a:solidFill>
              <a:latin typeface="Arial"/>
              <a:ea typeface="Arial"/>
              <a:cs typeface="Arial"/>
              <a:sym typeface="Arial"/>
            </a:endParaRPr>
          </a:p>
        </p:txBody>
      </p:sp>
      <p:sp>
        <p:nvSpPr>
          <p:cNvPr id="592" name="Google Shape;592;p70"/>
          <p:cNvSpPr/>
          <p:nvPr/>
        </p:nvSpPr>
        <p:spPr>
          <a:xfrm>
            <a:off x="5450760" y="4625600"/>
            <a:ext cx="5495400" cy="4756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cs-CZ" sz="2500" b="1" i="0" u="none" strike="noStrike" cap="none">
                <a:solidFill>
                  <a:srgbClr val="FFFFFF"/>
                </a:solidFill>
                <a:latin typeface="Source Sans Pro"/>
                <a:ea typeface="Source Sans Pro"/>
                <a:cs typeface="Source Sans Pro"/>
                <a:sym typeface="Source Sans Pro"/>
              </a:rPr>
              <a:t>Židom 9,26</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pic>
        <p:nvPicPr>
          <p:cNvPr id="598" name="Google Shape;598;p71" descr="nb-en-7-71.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599" name="Google Shape;599;p71"/>
          <p:cNvSpPr/>
          <p:nvPr/>
        </p:nvSpPr>
        <p:spPr>
          <a:xfrm>
            <a:off x="784800" y="731875"/>
            <a:ext cx="3367500" cy="28734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cs-CZ" sz="3330" b="1" i="0" u="none" strike="noStrike" cap="none">
                <a:solidFill>
                  <a:srgbClr val="FFFFFF"/>
                </a:solidFill>
                <a:latin typeface="Source Sans Pro"/>
                <a:ea typeface="Source Sans Pro"/>
                <a:cs typeface="Source Sans Pro"/>
                <a:sym typeface="Source Sans Pro"/>
              </a:rPr>
              <a:t>„Hľa, baránok Boží, ktorý snímá hriech sveta.“</a:t>
            </a:r>
            <a:endParaRPr sz="3330" b="0" i="0" u="none" strike="noStrike" cap="none">
              <a:solidFill>
                <a:schemeClr val="dk1"/>
              </a:solidFill>
              <a:latin typeface="Arial"/>
              <a:ea typeface="Arial"/>
              <a:cs typeface="Arial"/>
              <a:sym typeface="Arial"/>
            </a:endParaRPr>
          </a:p>
        </p:txBody>
      </p:sp>
      <p:sp>
        <p:nvSpPr>
          <p:cNvPr id="600" name="Google Shape;600;p71"/>
          <p:cNvSpPr/>
          <p:nvPr/>
        </p:nvSpPr>
        <p:spPr>
          <a:xfrm>
            <a:off x="5450760" y="4625600"/>
            <a:ext cx="5495400" cy="4756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cs-CZ" sz="2500" b="1" i="0" u="none" strike="noStrike" cap="none">
                <a:solidFill>
                  <a:srgbClr val="FFFFFF"/>
                </a:solidFill>
                <a:latin typeface="Source Sans Pro"/>
                <a:ea typeface="Source Sans Pro"/>
                <a:cs typeface="Source Sans Pro"/>
                <a:sym typeface="Source Sans Pro"/>
              </a:rPr>
              <a:t>Ján 1,29</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pic>
        <p:nvPicPr>
          <p:cNvPr id="606" name="Google Shape;606;p72" descr="nb-en-7-72.jpg"/>
          <p:cNvPicPr preferRelativeResize="0"/>
          <p:nvPr/>
        </p:nvPicPr>
        <p:blipFill rotWithShape="1">
          <a:blip r:embed="rId3">
            <a:alphaModFix/>
          </a:blip>
          <a:srcRect/>
          <a:stretch/>
        </p:blipFill>
        <p:spPr>
          <a:xfrm>
            <a:off x="0" y="0"/>
            <a:ext cx="11711880" cy="658764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pic>
        <p:nvPicPr>
          <p:cNvPr id="612" name="Google Shape;612;p73" descr="nb-en-7-73.jpg"/>
          <p:cNvPicPr preferRelativeResize="0"/>
          <p:nvPr/>
        </p:nvPicPr>
        <p:blipFill rotWithShape="1">
          <a:blip r:embed="rId3">
            <a:alphaModFix/>
          </a:blip>
          <a:srcRect/>
          <a:stretch/>
        </p:blipFill>
        <p:spPr>
          <a:xfrm>
            <a:off x="0" y="0"/>
            <a:ext cx="11711880" cy="658764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pic>
        <p:nvPicPr>
          <p:cNvPr id="618" name="Google Shape;618;p74" descr="nb-en-7-74.jpg"/>
          <p:cNvPicPr preferRelativeResize="0"/>
          <p:nvPr/>
        </p:nvPicPr>
        <p:blipFill rotWithShape="1">
          <a:blip r:embed="rId3">
            <a:alphaModFix/>
          </a:blip>
          <a:srcRect/>
          <a:stretch/>
        </p:blipFill>
        <p:spPr>
          <a:xfrm>
            <a:off x="0" y="0"/>
            <a:ext cx="11711880" cy="658764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75"/>
          <p:cNvSpPr/>
          <p:nvPr/>
        </p:nvSpPr>
        <p:spPr>
          <a:xfrm>
            <a:off x="2815560" y="349200"/>
            <a:ext cx="6216120" cy="2016720"/>
          </a:xfrm>
          <a:prstGeom prst="rect">
            <a:avLst/>
          </a:prstGeom>
          <a:noFill/>
          <a:ln>
            <a:noFill/>
          </a:ln>
        </p:spPr>
        <p:txBody>
          <a:bodyPr spcFirstLastPara="1" wrap="square" lIns="90000" tIns="45000" rIns="90000" bIns="45000" anchor="t" anchorCtr="0">
            <a:spAutoFit/>
          </a:bodyPr>
          <a:lstStyle/>
          <a:p>
            <a:pPr marL="0" marR="0" lvl="0" indent="0" algn="ctr" rtl="0">
              <a:lnSpc>
                <a:spcPct val="76000"/>
              </a:lnSpc>
              <a:spcBef>
                <a:spcPts val="0"/>
              </a:spcBef>
              <a:spcAft>
                <a:spcPts val="0"/>
              </a:spcAft>
              <a:buNone/>
            </a:pPr>
            <a:r>
              <a:rPr lang="cs-CZ" sz="16640" b="0" i="0" u="none" strike="noStrike" cap="none">
                <a:solidFill>
                  <a:srgbClr val="FFFFFF"/>
                </a:solidFill>
                <a:latin typeface="Source Sans Pro"/>
                <a:ea typeface="Source Sans Pro"/>
                <a:cs typeface="Source Sans Pro"/>
                <a:sym typeface="Source Sans Pro"/>
              </a:rPr>
              <a:t>NOVÉ</a:t>
            </a:r>
            <a:endParaRPr sz="16640" b="0" i="0" u="none" strike="noStrike" cap="none">
              <a:solidFill>
                <a:schemeClr val="dk1"/>
              </a:solidFill>
              <a:latin typeface="Arial"/>
              <a:ea typeface="Arial"/>
              <a:cs typeface="Arial"/>
              <a:sym typeface="Arial"/>
            </a:endParaRPr>
          </a:p>
        </p:txBody>
      </p:sp>
      <p:sp>
        <p:nvSpPr>
          <p:cNvPr id="625" name="Google Shape;625;p75"/>
          <p:cNvSpPr/>
          <p:nvPr/>
        </p:nvSpPr>
        <p:spPr>
          <a:xfrm>
            <a:off x="2815560" y="2225492"/>
            <a:ext cx="6216120" cy="1276588"/>
          </a:xfrm>
          <a:prstGeom prst="rect">
            <a:avLst/>
          </a:prstGeom>
          <a:noFill/>
          <a:ln>
            <a:noFill/>
          </a:ln>
        </p:spPr>
        <p:txBody>
          <a:bodyPr spcFirstLastPara="1" wrap="square" lIns="90000" tIns="45000" rIns="90000" bIns="45000" anchor="b" anchorCtr="0">
            <a:spAutoFit/>
          </a:bodyPr>
          <a:lstStyle/>
          <a:p>
            <a:pPr marL="0" marR="0" lvl="0" indent="0" algn="ctr" rtl="0">
              <a:lnSpc>
                <a:spcPct val="83000"/>
              </a:lnSpc>
              <a:spcBef>
                <a:spcPts val="0"/>
              </a:spcBef>
              <a:spcAft>
                <a:spcPts val="0"/>
              </a:spcAft>
              <a:buNone/>
            </a:pPr>
            <a:r>
              <a:rPr lang="cs-CZ" sz="9240" b="1" i="0" u="none" strike="noStrike" cap="none">
                <a:solidFill>
                  <a:srgbClr val="FFFFFF"/>
                </a:solidFill>
                <a:latin typeface="Source Sans Pro"/>
                <a:ea typeface="Source Sans Pro"/>
                <a:cs typeface="Source Sans Pro"/>
                <a:sym typeface="Source Sans Pro"/>
              </a:rPr>
              <a:t>ZAČIATKY</a:t>
            </a:r>
            <a:endParaRPr sz="9240" b="0" i="0" u="none" strike="noStrike" cap="none">
              <a:solidFill>
                <a:schemeClr val="dk1"/>
              </a:solidFill>
              <a:latin typeface="Arial"/>
              <a:ea typeface="Arial"/>
              <a:cs typeface="Arial"/>
              <a:sym typeface="Arial"/>
            </a:endParaRPr>
          </a:p>
        </p:txBody>
      </p:sp>
      <p:sp>
        <p:nvSpPr>
          <p:cNvPr id="626" name="Google Shape;626;p75"/>
          <p:cNvSpPr/>
          <p:nvPr/>
        </p:nvSpPr>
        <p:spPr>
          <a:xfrm>
            <a:off x="1249925" y="3535425"/>
            <a:ext cx="9693000" cy="1847400"/>
          </a:xfrm>
          <a:prstGeom prst="rect">
            <a:avLst/>
          </a:prstGeom>
          <a:noFill/>
          <a:ln>
            <a:noFill/>
          </a:ln>
        </p:spPr>
        <p:txBody>
          <a:bodyPr spcFirstLastPara="1" wrap="square" lIns="90000" tIns="45000" rIns="90000" bIns="45000" anchor="t" anchorCtr="0">
            <a:noAutofit/>
          </a:bodyPr>
          <a:lstStyle/>
          <a:p>
            <a:pPr marL="0" marR="0" lvl="0" indent="0" algn="r" rtl="0">
              <a:lnSpc>
                <a:spcPct val="78000"/>
              </a:lnSpc>
              <a:spcBef>
                <a:spcPts val="0"/>
              </a:spcBef>
              <a:spcAft>
                <a:spcPts val="0"/>
              </a:spcAft>
              <a:buNone/>
            </a:pPr>
            <a:r>
              <a:rPr lang="cs-CZ" sz="7410">
                <a:latin typeface="Source Sans Pro"/>
                <a:ea typeface="Source Sans Pro"/>
                <a:cs typeface="Source Sans Pro"/>
                <a:sym typeface="Source Sans Pro"/>
              </a:rPr>
              <a:t>Názov </a:t>
            </a:r>
            <a:br>
              <a:rPr lang="cs-CZ" sz="7410">
                <a:latin typeface="Source Sans Pro"/>
                <a:ea typeface="Source Sans Pro"/>
                <a:cs typeface="Source Sans Pro"/>
                <a:sym typeface="Source Sans Pro"/>
              </a:rPr>
            </a:br>
            <a:r>
              <a:rPr lang="cs-CZ" sz="7410">
                <a:latin typeface="Source Sans Pro"/>
                <a:ea typeface="Source Sans Pro"/>
                <a:cs typeface="Source Sans Pro"/>
                <a:sym typeface="Source Sans Pro"/>
              </a:rPr>
              <a:t>ďalšie prednášky</a:t>
            </a:r>
            <a:r>
              <a:rPr lang="cs-CZ" sz="7410">
                <a:solidFill>
                  <a:srgbClr val="000000"/>
                </a:solidFill>
                <a:latin typeface="Source Sans Pro"/>
                <a:ea typeface="Source Sans Pro"/>
                <a:cs typeface="Source Sans Pro"/>
                <a:sym typeface="Source Sans Pro"/>
              </a:rPr>
              <a:t> </a:t>
            </a:r>
            <a:endParaRPr sz="7410">
              <a:solidFill>
                <a:srgbClr val="000000"/>
              </a:solidFill>
              <a:latin typeface="Source Sans Pro"/>
              <a:ea typeface="Source Sans Pro"/>
              <a:cs typeface="Source Sans Pro"/>
              <a:sym typeface="Source Sans Pro"/>
            </a:endParaRPr>
          </a:p>
          <a:p>
            <a:pPr marL="0" marR="0" lvl="0" indent="0" algn="ctr" rtl="0">
              <a:lnSpc>
                <a:spcPct val="78000"/>
              </a:lnSpc>
              <a:spcBef>
                <a:spcPts val="0"/>
              </a:spcBef>
              <a:spcAft>
                <a:spcPts val="0"/>
              </a:spcAft>
              <a:buNone/>
            </a:pPr>
            <a:endParaRPr sz="741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8" descr="nb-en-7-8.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116" name="Google Shape;116;p8"/>
          <p:cNvSpPr/>
          <p:nvPr/>
        </p:nvSpPr>
        <p:spPr>
          <a:xfrm>
            <a:off x="784800" y="720000"/>
            <a:ext cx="6452700" cy="23955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cs-CZ" sz="3330" b="1" i="0" u="none" strike="noStrike" cap="none">
                <a:solidFill>
                  <a:srgbClr val="FFFFFF"/>
                </a:solidFill>
                <a:latin typeface="Source Sans Pro"/>
                <a:ea typeface="Source Sans Pro"/>
                <a:cs typeface="Source Sans Pro"/>
                <a:sym typeface="Source Sans Pro"/>
              </a:rPr>
              <a:t>„A počnúc od Mojžiša a od všetkých prorokov, vykladal im, čo sa naňho vzťahovalo vo všetkých Písmach..“</a:t>
            </a:r>
            <a:endParaRPr sz="3330" b="0" i="0" u="none" strike="noStrike" cap="none">
              <a:solidFill>
                <a:schemeClr val="dk1"/>
              </a:solidFill>
              <a:latin typeface="Arial"/>
              <a:ea typeface="Arial"/>
              <a:cs typeface="Arial"/>
              <a:sym typeface="Arial"/>
            </a:endParaRPr>
          </a:p>
        </p:txBody>
      </p:sp>
      <p:sp>
        <p:nvSpPr>
          <p:cNvPr id="117" name="Google Shape;117;p8"/>
          <p:cNvSpPr/>
          <p:nvPr/>
        </p:nvSpPr>
        <p:spPr>
          <a:xfrm>
            <a:off x="5450760" y="4631400"/>
            <a:ext cx="5495400" cy="4698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cs-CZ" sz="2500" b="1" i="0" u="none" strike="noStrike" cap="none">
                <a:solidFill>
                  <a:srgbClr val="FFFFFF"/>
                </a:solidFill>
                <a:latin typeface="Source Sans Pro"/>
                <a:ea typeface="Source Sans Pro"/>
                <a:cs typeface="Source Sans Pro"/>
                <a:sym typeface="Source Sans Pro"/>
              </a:rPr>
              <a:t>Lukáš 24,27</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3" name="Google Shape;123;p9" descr="nb-en-7-9.jpg"/>
          <p:cNvPicPr preferRelativeResize="0"/>
          <p:nvPr/>
        </p:nvPicPr>
        <p:blipFill rotWithShape="1">
          <a:blip r:embed="rId3">
            <a:alphaModFix/>
          </a:blip>
          <a:srcRect/>
          <a:stretch/>
        </p:blipFill>
        <p:spPr>
          <a:xfrm>
            <a:off x="0" y="0"/>
            <a:ext cx="11711880" cy="6587641"/>
          </a:xfrm>
          <a:prstGeom prst="rect">
            <a:avLst/>
          </a:prstGeom>
          <a:noFill/>
          <a:ln>
            <a:noFill/>
          </a:ln>
        </p:spPr>
      </p:pic>
      <p:sp>
        <p:nvSpPr>
          <p:cNvPr id="124" name="Google Shape;124;p9"/>
          <p:cNvSpPr/>
          <p:nvPr/>
        </p:nvSpPr>
        <p:spPr>
          <a:xfrm>
            <a:off x="784800" y="719993"/>
            <a:ext cx="10574400" cy="1649100"/>
          </a:xfrm>
          <a:prstGeom prst="rect">
            <a:avLst/>
          </a:prstGeom>
          <a:noFill/>
          <a:ln>
            <a:noFill/>
          </a:ln>
        </p:spPr>
        <p:txBody>
          <a:bodyPr spcFirstLastPara="1" wrap="square" lIns="90000" tIns="45000" rIns="90000" bIns="45000" anchor="t" anchorCtr="0">
            <a:spAutoFit/>
          </a:bodyPr>
          <a:lstStyle/>
          <a:p>
            <a:pPr marL="0" marR="0" lvl="0" indent="0" algn="l" rtl="0">
              <a:lnSpc>
                <a:spcPct val="80000"/>
              </a:lnSpc>
              <a:spcBef>
                <a:spcPts val="0"/>
              </a:spcBef>
              <a:spcAft>
                <a:spcPts val="0"/>
              </a:spcAft>
              <a:buNone/>
            </a:pPr>
            <a:r>
              <a:rPr lang="cs-CZ" sz="6990" b="1" i="0" u="none" strike="noStrike" cap="none">
                <a:solidFill>
                  <a:srgbClr val="FFFFFF"/>
                </a:solidFill>
                <a:latin typeface="Source Sans Pro"/>
                <a:ea typeface="Source Sans Pro"/>
                <a:cs typeface="Source Sans Pro"/>
                <a:sym typeface="Source Sans Pro"/>
              </a:rPr>
              <a:t>DÔKAZY, KTORÉ DOKAZUJÚ </a:t>
            </a:r>
            <a:endParaRPr sz="6990" b="0" i="0" u="none" strike="noStrike" cap="none">
              <a:solidFill>
                <a:schemeClr val="dk1"/>
              </a:solidFill>
              <a:latin typeface="Arial"/>
              <a:ea typeface="Arial"/>
              <a:cs typeface="Arial"/>
              <a:sym typeface="Arial"/>
            </a:endParaRPr>
          </a:p>
        </p:txBody>
      </p:sp>
      <p:sp>
        <p:nvSpPr>
          <p:cNvPr id="125" name="Google Shape;125;p9"/>
          <p:cNvSpPr/>
          <p:nvPr/>
        </p:nvSpPr>
        <p:spPr>
          <a:xfrm>
            <a:off x="784795" y="2500200"/>
            <a:ext cx="9314400" cy="2735400"/>
          </a:xfrm>
          <a:prstGeom prst="rect">
            <a:avLst/>
          </a:prstGeom>
          <a:noFill/>
          <a:ln>
            <a:noFill/>
          </a:ln>
        </p:spPr>
        <p:txBody>
          <a:bodyPr spcFirstLastPara="1" wrap="square" lIns="90000" tIns="45000" rIns="90000" bIns="45000" anchor="t" anchorCtr="0">
            <a:spAutoFit/>
          </a:bodyPr>
          <a:lstStyle/>
          <a:p>
            <a:pPr marL="0" marR="0" lvl="0" indent="0" algn="l" rtl="0">
              <a:lnSpc>
                <a:spcPct val="116000"/>
              </a:lnSpc>
              <a:spcBef>
                <a:spcPts val="0"/>
              </a:spcBef>
              <a:spcAft>
                <a:spcPts val="0"/>
              </a:spcAft>
              <a:buNone/>
            </a:pPr>
            <a:r>
              <a:rPr lang="cs-CZ" sz="4990" b="0" i="0" u="none" strike="noStrike" cap="none">
                <a:solidFill>
                  <a:srgbClr val="FFFFFF"/>
                </a:solidFill>
                <a:latin typeface="Source Sans Pro"/>
                <a:ea typeface="Source Sans Pro"/>
                <a:cs typeface="Source Sans Pro"/>
                <a:sym typeface="Source Sans Pro"/>
              </a:rPr>
              <a:t>ŽE JEŽIŠ JE MESIÁŠ:</a:t>
            </a:r>
            <a:endParaRPr sz="4990" b="0" i="0" u="none" strike="noStrike" cap="none">
              <a:solidFill>
                <a:schemeClr val="dk1"/>
              </a:solidFill>
              <a:latin typeface="Arial"/>
              <a:ea typeface="Arial"/>
              <a:cs typeface="Arial"/>
              <a:sym typeface="Arial"/>
            </a:endParaRPr>
          </a:p>
          <a:p>
            <a:pPr marL="0" marR="0" lvl="0" indent="0" algn="l" rtl="0">
              <a:lnSpc>
                <a:spcPct val="116000"/>
              </a:lnSpc>
              <a:spcBef>
                <a:spcPts val="0"/>
              </a:spcBef>
              <a:spcAft>
                <a:spcPts val="0"/>
              </a:spcAft>
              <a:buNone/>
            </a:pPr>
            <a:r>
              <a:rPr lang="cs-CZ" sz="4990" b="1" i="0" u="none" strike="noStrike" cap="none">
                <a:solidFill>
                  <a:srgbClr val="FFC000"/>
                </a:solidFill>
                <a:latin typeface="Source Sans Pro"/>
                <a:ea typeface="Source Sans Pro"/>
                <a:cs typeface="Source Sans Pro"/>
                <a:sym typeface="Source Sans Pro"/>
              </a:rPr>
              <a:t>1. Jeho zázračné narodenie</a:t>
            </a:r>
            <a:endParaRPr sz="4990" b="0" i="0" u="none" strike="noStrike" cap="none">
              <a:solidFill>
                <a:schemeClr val="dk1"/>
              </a:solidFill>
              <a:latin typeface="Arial"/>
              <a:ea typeface="Arial"/>
              <a:cs typeface="Arial"/>
              <a:sym typeface="Arial"/>
            </a:endParaRPr>
          </a:p>
          <a:p>
            <a:pPr marL="0" marR="0" lvl="0" indent="0" algn="l" rtl="0">
              <a:lnSpc>
                <a:spcPct val="116000"/>
              </a:lnSpc>
              <a:spcBef>
                <a:spcPts val="0"/>
              </a:spcBef>
              <a:spcAft>
                <a:spcPts val="0"/>
              </a:spcAft>
              <a:buNone/>
            </a:pPr>
            <a:endParaRPr sz="4990" b="0" i="0" u="none" strike="noStrike" cap="none">
              <a:solidFill>
                <a:schemeClr val="dk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4439</Words>
  <Application>Microsoft Office PowerPoint</Application>
  <PresentationFormat>Vlastní</PresentationFormat>
  <Paragraphs>478</Paragraphs>
  <Slides>75</Slides>
  <Notes>75</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75</vt:i4>
      </vt:variant>
    </vt:vector>
  </HeadingPairs>
  <TitlesOfParts>
    <vt:vector size="81" baseType="lpstr">
      <vt:lpstr>Calibri</vt:lpstr>
      <vt:lpstr>Roboto</vt:lpstr>
      <vt:lpstr>Times New Roman</vt:lpstr>
      <vt:lpstr>Source Sans Pro</vt:lpstr>
      <vt:lpstr>Arial</vt:lpstr>
      <vt:lpstr>Office Theme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User</dc:creator>
  <cp:lastModifiedBy>Filip Podsedník</cp:lastModifiedBy>
  <cp:revision>1</cp:revision>
  <dcterms:created xsi:type="dcterms:W3CDTF">2013-01-27T09:14:16Z</dcterms:created>
  <dcterms:modified xsi:type="dcterms:W3CDTF">2025-04-24T20:14:17Z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14.0000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0</vt:i4>
  </property>
  <property fmtid="{D5CDD505-2E9C-101B-9397-08002B2CF9AE}" pid="8" name="PresentationFormat">
    <vt:lpwstr>On-screen Show (4:3)</vt:lpwstr>
  </property>
  <property fmtid="{D5CDD505-2E9C-101B-9397-08002B2CF9AE}" pid="9" name="ScaleCrop">
    <vt:bool>false</vt:bool>
  </property>
  <property fmtid="{D5CDD505-2E9C-101B-9397-08002B2CF9AE}" pid="10" name="ShareDoc">
    <vt:bool>false</vt:bool>
  </property>
  <property fmtid="{D5CDD505-2E9C-101B-9397-08002B2CF9AE}" pid="11" name="Slides">
    <vt:i4>0</vt:i4>
  </property>
</Properties>
</file>