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594475" cy="117125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23qJo3YrDs8zEROXHPsuzAGKs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21" autoAdjust="0"/>
  </p:normalViewPr>
  <p:slideViewPr>
    <p:cSldViewPr snapToGrid="0">
      <p:cViewPr varScale="1">
        <p:scale>
          <a:sx n="97" d="100"/>
          <a:sy n="97" d="100"/>
        </p:scale>
        <p:origin x="330" y="72"/>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99275" y="878425"/>
            <a:ext cx="4396525" cy="4392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59425" y="5563450"/>
            <a:ext cx="5275575" cy="52706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sk-SK" sz="1100" dirty="0"/>
              <a:t>Krásny dobrý deň. Mám veľkú radosť z toho, že vás tu dnes môžem privítať a môžeme sa spolu zamyslieť nad ďalším témou prednášok zo série </a:t>
            </a:r>
            <a:r>
              <a:rPr lang="sk-SK" sz="1100" dirty="0" err="1"/>
              <a:t>Světom</a:t>
            </a:r>
            <a:r>
              <a:rPr lang="sk-SK" sz="1100"/>
              <a:t> Biblie.</a:t>
            </a:r>
            <a:endParaRPr lang="sk-SK" dirty="0"/>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(Exodus 22,17)</a:t>
            </a:r>
            <a:endParaRPr/>
          </a:p>
          <a:p>
            <a:pPr marL="0" lvl="0" indent="0" algn="l" rtl="0">
              <a:spcBef>
                <a:spcPts val="0"/>
              </a:spcBef>
              <a:spcAft>
                <a:spcPts val="0"/>
              </a:spcAft>
              <a:buNone/>
            </a:pPr>
            <a:endParaRPr/>
          </a:p>
          <a:p>
            <a:pPr marL="0" lvl="0" indent="0" algn="l" rtl="0">
              <a:spcBef>
                <a:spcPts val="0"/>
              </a:spcBef>
              <a:spcAft>
                <a:spcPts val="0"/>
              </a:spcAft>
              <a:buNone/>
            </a:pPr>
            <a:r>
              <a:rPr lang="sk-SK" b="0" i="0"/>
              <a:t>„Čarodejnicu nenecháš nažive.“</a:t>
            </a:r>
            <a:endParaRPr/>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dirty="0"/>
              <a:t>Skúsenosť kráľa </a:t>
            </a:r>
            <a:r>
              <a:rPr lang="sk-SK" b="0" i="0" dirty="0" err="1"/>
              <a:t>Šaula</a:t>
            </a:r>
            <a:r>
              <a:rPr lang="sk-SK" b="0" i="0" dirty="0"/>
              <a:t>, keď sa radil so špiritistickým médiom, ukazuje na pochabosť skúšať hovoriť s mŕtvymi.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(1. Kniha Kroník 10,13)</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„Tak skonal </a:t>
            </a:r>
            <a:r>
              <a:rPr lang="sk-SK" b="0" i="0" dirty="0" err="1"/>
              <a:t>Šaul</a:t>
            </a:r>
            <a:r>
              <a:rPr lang="sk-SK" b="0" i="0" dirty="0"/>
              <a:t> pre svoju nevernosť voči Hospodinovi... A aj preto že sa domáhal rady u ducha zosnulého.“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Ale prečo nás Boh varuje, aby sme nekomunikovali s mŕtvymi? Nerozumie našej potrebe po ukľudnení a vedení?</a:t>
            </a:r>
            <a:endParaRPr dirty="0"/>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Ježiš je našim priateľom.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Rozumie nám, čím prechádzame, keď stratíme niekoho milovaného v údolí tieňov smrti.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Náš zármutok sa ho dotýka. Bol v tejto situácii.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Takže sa obráťme na Ježiša, aby sme poznali, čo hovorí o smrti, vzkriesení a večnom živote.</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Pokiaľ to Ježiš povedal, môžeme sa na to v živote plne spoľahnúť.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Tým je tá vec rozhodnutá. Môžeme sa na tom zhodnúť?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Nemali by sme byť za to Ježišovi vďační?</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Naše trápenie sa ho dotýka.</a:t>
            </a:r>
            <a:endParaRPr/>
          </a:p>
        </p:txBody>
      </p:sp>
      <p:sp>
        <p:nvSpPr>
          <p:cNvPr id="162" name="Google Shape;1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Pri pohrebe Ježišovho priateľa Biblia hovorí:</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(Ján 11,35)</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„Ježišovi vstúpili do očí slzy.“</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Aj on sám prechádzal údolím tieňov.</a:t>
            </a:r>
            <a:endParaRPr/>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1,17)</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„Neboj sa. Ja som Prvý aj Posledný…“</a:t>
            </a:r>
            <a:endParaRPr/>
          </a:p>
        </p:txBody>
      </p:sp>
      <p:sp>
        <p:nvSpPr>
          <p:cNvPr id="176" name="Google Shape;1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1,17-18)</a:t>
            </a:r>
            <a:endParaRPr b="0" i="0"/>
          </a:p>
          <a:p>
            <a:pPr marL="0" lvl="0" indent="0" algn="l" rtl="0">
              <a:spcBef>
                <a:spcPts val="0"/>
              </a:spcBef>
              <a:spcAft>
                <a:spcPts val="0"/>
              </a:spcAft>
              <a:buNone/>
            </a:pPr>
            <a:endParaRPr/>
          </a:p>
          <a:p>
            <a:pPr marL="0" lvl="0" indent="0" algn="l" rtl="0">
              <a:spcBef>
                <a:spcPts val="0"/>
              </a:spcBef>
              <a:spcAft>
                <a:spcPts val="0"/>
              </a:spcAft>
              <a:buNone/>
            </a:pPr>
            <a:r>
              <a:rPr lang="sk-SK" b="0" i="0"/>
              <a:t>„Ja som...živý; bol som mŕtvy – a hľa, žijem na veky vekov. Mám kľúče smrti a podsvetia .“</a:t>
            </a:r>
            <a:endParaRPr/>
          </a:p>
          <a:p>
            <a:pPr marL="0" lvl="0" indent="0" algn="l" rtl="0">
              <a:spcBef>
                <a:spcPts val="0"/>
              </a:spcBef>
              <a:spcAft>
                <a:spcPts val="0"/>
              </a:spcAft>
              <a:buNone/>
            </a:pPr>
            <a:endParaRPr/>
          </a:p>
          <a:p>
            <a:pPr marL="0" lvl="0" indent="0" algn="l" rtl="0">
              <a:spcBef>
                <a:spcPts val="0"/>
              </a:spcBef>
              <a:spcAft>
                <a:spcPts val="0"/>
              </a:spcAft>
              <a:buNone/>
            </a:pPr>
            <a:r>
              <a:rPr lang="sk-SK" b="0" i="0"/>
              <a:t>Čo je viac? Ježiš je darca života. Prišiel, aby sme mohli mať život v hojnosti .</a:t>
            </a:r>
            <a:endParaRPr/>
          </a:p>
        </p:txBody>
      </p:sp>
      <p:sp>
        <p:nvSpPr>
          <p:cNvPr id="184" name="Google Shape;18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(Ján 10,10)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„Ja som prišiel, aby mali život, a to v hojnej miere.“</a:t>
            </a:r>
            <a:endParaRPr/>
          </a:p>
          <a:p>
            <a:pPr marL="0" lvl="0" indent="0" algn="l" rtl="0">
              <a:spcBef>
                <a:spcPts val="0"/>
              </a:spcBef>
              <a:spcAft>
                <a:spcPts val="0"/>
              </a:spcAft>
              <a:buNone/>
            </a:pPr>
            <a:endParaRPr/>
          </a:p>
          <a:p>
            <a:pPr marL="0" lvl="0" indent="0" algn="l" rtl="0">
              <a:spcBef>
                <a:spcPts val="0"/>
              </a:spcBef>
              <a:spcAft>
                <a:spcPts val="0"/>
              </a:spcAft>
              <a:buNone/>
            </a:pPr>
            <a:r>
              <a:rPr lang="sk-SK" b="0" i="0"/>
              <a:t>Sľubuje, že úplne obnoví náš život a navždy.</a:t>
            </a:r>
            <a:endParaRPr/>
          </a:p>
        </p:txBody>
      </p:sp>
      <p:sp>
        <p:nvSpPr>
          <p:cNvPr id="192" name="Google Shape;1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dirty="0"/>
              <a:t>(Ján 11,25)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Ježiš jej povedal: „Ja som vzkriesenie a život. Kto verí vo mňa, aj keď zomrie bude žiť.“</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Ježiš je špecialista na život.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Vie o ňom viac, než ktokoľvek iný v vesmíre, pretože stvoril život na tejto planéte.</a:t>
            </a:r>
            <a:endParaRPr dirty="0"/>
          </a:p>
        </p:txBody>
      </p:sp>
      <p:sp>
        <p:nvSpPr>
          <p:cNvPr id="200" name="Google Shape;20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(Ján 1,1)</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 počiatku bolo Slovo, to Slovo bolo u Boha, to Slovo bolo Boh.“</a:t>
            </a:r>
            <a:endParaRPr/>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(Ján 1,3)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„Ním vzniklo všetko a bez neho nevzniklo nič z toho, čo jestvuje.“</a:t>
            </a:r>
            <a:endParaRPr/>
          </a:p>
        </p:txBody>
      </p:sp>
      <p:sp>
        <p:nvSpPr>
          <p:cNvPr id="216" name="Google Shape;21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Hlasy zo záhrobia.</a:t>
            </a:r>
            <a:endParaRPr/>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dirty="0"/>
              <a:t>(</a:t>
            </a:r>
            <a:r>
              <a:rPr lang="sk-SK" b="0" i="0" dirty="0" err="1"/>
              <a:t>Kolosanom</a:t>
            </a:r>
            <a:r>
              <a:rPr lang="sk-SK" b="0" i="0" dirty="0"/>
              <a:t> 1,16)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„…veď v ňom bolo stvorené všetko...všetko je stvorené skrze neho a pre neho.“</a:t>
            </a:r>
            <a:endParaRPr dirty="0"/>
          </a:p>
        </p:txBody>
      </p:sp>
      <p:sp>
        <p:nvSpPr>
          <p:cNvPr id="224" name="Google Shape;22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Pokiaľ nám teda Boh vo svojom slove niečo hovorí, môžeme mu dôverovať, pretože nás stvoril a vie, čo je pre nás najlepšie. Dôvod, prečo svojmu ľudu zakázal, aby sa pokúšal komunikovať s mŕtvymi, je, že je to nemožné.</a:t>
            </a:r>
            <a:endParaRPr/>
          </a:p>
        </p:txBody>
      </p:sp>
      <p:sp>
        <p:nvSpPr>
          <p:cNvPr id="232" name="Google Shape;23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(Jób 7,9)</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Biblia jasne hovorí, že ten, kto zomrel, sa už nevráti, aby mohol komunikovať so živými.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„Ako sa rozplynul oblak a zmizol, tak ten, kto zostupuje do podsvetia, už nevystúpi…“</a:t>
            </a:r>
            <a:endParaRPr/>
          </a:p>
        </p:txBody>
      </p:sp>
      <p:sp>
        <p:nvSpPr>
          <p:cNvPr id="238" name="Google Shape;2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(Jób 7,10)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„…už sa nevráti do svojho domu a doma ho nespoznajú.“</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Aké veľké poznanie môžeme očakávať od mŕtvych. Kniha kazateľ hovorí jednoznačne:</a:t>
            </a:r>
            <a:endParaRPr/>
          </a:p>
        </p:txBody>
      </p:sp>
      <p:sp>
        <p:nvSpPr>
          <p:cNvPr id="246" name="Google Shape;24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(Kazateľ 9,5)</a:t>
            </a:r>
            <a:endParaRPr/>
          </a:p>
          <a:p>
            <a:pPr marL="0" lvl="0" indent="0" algn="l" rtl="0">
              <a:spcBef>
                <a:spcPts val="0"/>
              </a:spcBef>
              <a:spcAft>
                <a:spcPts val="0"/>
              </a:spcAft>
              <a:buNone/>
            </a:pPr>
            <a:endParaRPr/>
          </a:p>
          <a:p>
            <a:pPr marL="0" lvl="0" indent="0" algn="l" rtl="0">
              <a:spcBef>
                <a:spcPts val="0"/>
              </a:spcBef>
              <a:spcAft>
                <a:spcPts val="0"/>
              </a:spcAft>
              <a:buNone/>
            </a:pPr>
            <a:r>
              <a:rPr lang="sk-SK" b="0" i="0"/>
              <a:t>„Živí vedia, že zomrú, ale mŕtvi nevedia nič…“</a:t>
            </a:r>
            <a:endParaRPr/>
          </a:p>
        </p:txBody>
      </p:sp>
      <p:sp>
        <p:nvSpPr>
          <p:cNvPr id="254" name="Google Shape;25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 toho, čo učí Božie slovo, môžeme vyvodiť, že živí nemôžu komunikovať s mŕtvymi.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Prečo nie? „Mŕtvi nevedia nič.“</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Nemajú žiadne vedomie ani poznanie, aby s nami mohli komunikovať.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Môžete si klásť otázku - a s neblahou predtuchou, pokiaľ komunikujete s duchmi…</a:t>
            </a:r>
            <a:endParaRPr/>
          </a:p>
        </p:txBody>
      </p:sp>
      <p:sp>
        <p:nvSpPr>
          <p:cNvPr id="262" name="Google Shape;26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Pokiaľ nemajú mŕtvi žiadne vedomie, kto sú potom „duchovia,„ ktorí komunikujú so živými?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Biblia jasne hovorí, že to sú:</a:t>
            </a:r>
            <a:endParaRPr/>
          </a:p>
        </p:txBody>
      </p:sp>
      <p:sp>
        <p:nvSpPr>
          <p:cNvPr id="268" name="Google Shape;26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16,13)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„Videl som troch nečistých duchov ako žaby vychádzať z tlamy draka, ako aj z tlamy šelmy a z úst falošného proroka.“</a:t>
            </a:r>
            <a:endParaRPr/>
          </a:p>
        </p:txBody>
      </p:sp>
      <p:sp>
        <p:nvSpPr>
          <p:cNvPr id="275" name="Google Shape;27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16,14)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„To sú duchovia démonov, ktorí robia znamenia. Vychádzajú ku kráľom celého sveta, aby ich zhromaždili do boja vo veľký deň všemohúceho Boha.“</a:t>
            </a:r>
            <a:endParaRPr/>
          </a:p>
        </p:txBody>
      </p:sp>
      <p:sp>
        <p:nvSpPr>
          <p:cNvPr id="283" name="Google Shape;28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Biblia nám potom ďalej ukazuje, kto títo duchovia sú a z kade prišli:</a:t>
            </a:r>
            <a:endParaRPr/>
          </a:p>
        </p:txBody>
      </p:sp>
      <p:sp>
        <p:nvSpPr>
          <p:cNvPr id="291" name="Google Shape;29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Myšlienka o možnosti hovoriť s mŕtvymi fascinuje mnohých aj dnes. Je to téma filmov, románov aj serióznych správ. Knihy o špiritistických médiách a ich aktivitách patria medzi bestsellery.</a:t>
            </a:r>
            <a:endParaRPr/>
          </a:p>
          <a:p>
            <a:pPr marL="0" lvl="0" indent="0" algn="l" rtl="0">
              <a:spcBef>
                <a:spcPts val="0"/>
              </a:spcBef>
              <a:spcAft>
                <a:spcPts val="0"/>
              </a:spcAft>
              <a:buNone/>
            </a:pPr>
            <a:endParaRPr/>
          </a:p>
          <a:p>
            <a:pPr marL="0" lvl="0" indent="0" algn="l" rtl="0">
              <a:spcBef>
                <a:spcPts val="0"/>
              </a:spcBef>
              <a:spcAft>
                <a:spcPts val="0"/>
              </a:spcAft>
              <a:buNone/>
            </a:pPr>
            <a:r>
              <a:rPr lang="sk-SK" b="0" i="0"/>
              <a:t>Komunikácia s iným svetom, alebo s ľuďmi, ktorí kedysi boli s nami, okúzľuje predstavivosť mnoho ľudí.</a:t>
            </a:r>
            <a:endParaRPr/>
          </a:p>
        </p:txBody>
      </p:sp>
      <p:sp>
        <p:nvSpPr>
          <p:cNvPr id="98" name="Google Shape;9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12,7)</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 nebi sa strhol boj. Michal a jeho anjeli bojovali proti drakovi.“</a:t>
            </a:r>
            <a:endParaRPr/>
          </a:p>
        </p:txBody>
      </p:sp>
      <p:sp>
        <p:nvSpPr>
          <p:cNvPr id="297" name="Google Shape;29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12,8)</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„…no neobstáli a nebolo už pre nich miesto v nebi.“</a:t>
            </a:r>
            <a:endParaRPr/>
          </a:p>
        </p:txBody>
      </p:sp>
      <p:sp>
        <p:nvSpPr>
          <p:cNvPr id="305" name="Google Shape;30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12,9)</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„Veľký drak, starý had, ktorý sa volá diabol a satan, zvodca celého sveta, bol zvrhnutý na zem a s ním boli zvrhnutí aj jeho anjeli.“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Sú tu padlí anjeli. Pozor na nich, priatelia!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 to najnebezpečnejšia vec, ktorú môžete urobiť, keď sa zapletiete s „duchmi“.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Ich jediným zámerom, opakujem, jediným zámerom je vás zviesť a odvrátiť od Ježiša, aby ste stratili večnú záchranu.</a:t>
            </a:r>
            <a:endParaRPr/>
          </a:p>
        </p:txBody>
      </p:sp>
      <p:sp>
        <p:nvSpPr>
          <p:cNvPr id="313" name="Google Shape;31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Má to spôsobiť, aby sa vám postavili vlasy na hlave, cítili ste husiu kožu a pomohlo vám to držať sa ďaleko od „duchov“.</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Pokiaľ veríte, že mŕtvi sú živí, otvárate tým doširoka dvere zvodu a stratenia, pretože ste veci ešte neprezreli.</a:t>
            </a:r>
            <a:endParaRPr/>
          </a:p>
        </p:txBody>
      </p:sp>
      <p:sp>
        <p:nvSpPr>
          <p:cNvPr id="321" name="Google Shape;3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Áno, Satanova zvodná moc je tak veľká, že je schopný na seba vziať podobu ostatných ľudí a dokonca sa javiť ako anjel svetla!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(2. Korintským 11,14)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 nie div, veď aj sám satan sa tvári ako anjel svetla;“</a:t>
            </a:r>
            <a:endParaRPr/>
          </a:p>
        </p:txBody>
      </p:sp>
      <p:sp>
        <p:nvSpPr>
          <p:cNvPr id="327" name="Google Shape;32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Už ste si niekedy hovorili, ako je možné, že človek môže hovoriť s niekým, kto vypadá, hovorí a jedná ako ten, ktorého poznali pred tým, než zomrel?</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Biblia hovorí, že je to možné, keďže Satan (a jeho anjeli) poznajú perfektne naši podobu aj našu povahu.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Sú schopní na sebe vziať podobu kohokoľvek z ľudí, ktorí zomreli.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 desivé uvedomiť si, že dobrí ľudia môžu byť týmto spôsobom zvedení a vtiahnutí do Satanovho zverenia, aj keď si myslia, že sa zrovna tešia úteche od milovaných, od ktorých boli odlúčení.</a:t>
            </a:r>
            <a:endParaRPr/>
          </a:p>
        </p:txBody>
      </p:sp>
      <p:sp>
        <p:nvSpPr>
          <p:cNvPr id="335" name="Google Shape;3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Ale Písmo zjavuje ešte niečo temnejšie: Satan je schopní vziať na sebe Ježišovu podobu.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Dokážete si predstaviť, ako budú zvedené celé zástupy, pretože nepoznali pravdu o Ježišovom druhom príchode?</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Niet divu, že nám Ježiš dal tak vážne varovanie práve v tejto veci?</a:t>
            </a:r>
            <a:endParaRPr/>
          </a:p>
        </p:txBody>
      </p:sp>
      <p:sp>
        <p:nvSpPr>
          <p:cNvPr id="341" name="Google Shape;34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(Matúš 24,4)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Ježiš im odpovedal: „Dajte si pozor, aby vás nikto nezviedol.“</a:t>
            </a:r>
            <a:endParaRPr/>
          </a:p>
        </p:txBody>
      </p:sp>
      <p:sp>
        <p:nvSpPr>
          <p:cNvPr id="347" name="Google Shape;34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(Matúš 24,5)</a:t>
            </a:r>
            <a:endParaRPr/>
          </a:p>
          <a:p>
            <a:pPr marL="0" lvl="0" indent="0" algn="l" rtl="0">
              <a:spcBef>
                <a:spcPts val="0"/>
              </a:spcBef>
              <a:spcAft>
                <a:spcPts val="0"/>
              </a:spcAft>
              <a:buNone/>
            </a:pPr>
            <a:endParaRPr/>
          </a:p>
          <a:p>
            <a:pPr marL="0" lvl="0" indent="0" algn="l" rtl="0">
              <a:spcBef>
                <a:spcPts val="0"/>
              </a:spcBef>
              <a:spcAft>
                <a:spcPts val="0"/>
              </a:spcAft>
              <a:buNone/>
            </a:pPr>
            <a:r>
              <a:rPr lang="sk-SK" b="0" i="0"/>
              <a:t>„Lebo mnohí prídu v mojom mene a povedia: ,Ja som Kristus!´ a mnohých zvedú.“</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Toto varovanie je natoľko vážne, že ho Ježiš ešte raz zopakoval vo svojom kázaní.</a:t>
            </a:r>
            <a:endParaRPr/>
          </a:p>
        </p:txBody>
      </p:sp>
      <p:sp>
        <p:nvSpPr>
          <p:cNvPr id="355" name="Google Shape;35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(Matúš 24,23)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„Keby vám vtedy niekto povedal: ,Hľa, tu je Kristus !´ alebo: ,Tam je!´ - neverte!“</a:t>
            </a:r>
            <a:endParaRPr/>
          </a:p>
        </p:txBody>
      </p:sp>
      <p:sp>
        <p:nvSpPr>
          <p:cNvPr id="363" name="Google Shape;36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Ale majú jasnovidci a média pravdu, keď tvrdia, že sú schopní nás spojiť s dušami našich milovaných, ktorých nám vzala smrť?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Môžu duchovia mŕtvych vstúpiť do živých ľudí, používať si ich telo, hlas, myseľ a skrze nich jednať a hovoriť?</a:t>
            </a:r>
            <a:endParaRPr/>
          </a:p>
        </p:txBody>
      </p:sp>
      <p:sp>
        <p:nvSpPr>
          <p:cNvPr id="104" name="Google Shape;10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0" name="Google Shape;37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(Matúš 24,24)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„Lebo vystúpia falošní mesiáši a falošní proroci a budú robiť veľké znamenia a divy, aby zviedli – ak je to možné – aj vyvolených.“</a:t>
            </a:r>
            <a:endParaRPr/>
          </a:p>
        </p:txBody>
      </p:sp>
      <p:sp>
        <p:nvSpPr>
          <p:cNvPr id="371" name="Google Shape;37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(Matúš 24,25)</a:t>
            </a:r>
            <a:endParaRPr/>
          </a:p>
          <a:p>
            <a:pPr marL="0" lvl="0" indent="0" algn="l" rtl="0">
              <a:spcBef>
                <a:spcPts val="0"/>
              </a:spcBef>
              <a:spcAft>
                <a:spcPts val="0"/>
              </a:spcAft>
              <a:buNone/>
            </a:pPr>
            <a:endParaRPr/>
          </a:p>
          <a:p>
            <a:pPr marL="0" lvl="0" indent="0" algn="l" rtl="0">
              <a:spcBef>
                <a:spcPts val="0"/>
              </a:spcBef>
              <a:spcAft>
                <a:spcPts val="0"/>
              </a:spcAft>
              <a:buNone/>
            </a:pPr>
            <a:r>
              <a:rPr lang="sk-SK" b="0" i="0"/>
              <a:t>„Hľa, povedal som vám to vopred.“</a:t>
            </a:r>
            <a:endParaRPr/>
          </a:p>
        </p:txBody>
      </p:sp>
      <p:sp>
        <p:nvSpPr>
          <p:cNvPr id="379" name="Google Shape;3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6" name="Google Shape;38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Ale niekto by mohol povedať - alebo poznáte niekoho, kto povie: „Videl som niekoho zosnulého ako živého.“</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Niekto iný môže tvrdiť: „Hovorila som so svojim zosnulým manželom.“</a:t>
            </a:r>
            <a:endParaRPr/>
          </a:p>
        </p:txBody>
      </p:sp>
      <p:sp>
        <p:nvSpPr>
          <p:cNvPr id="387" name="Google Shape;38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dirty="0"/>
              <a:t>A ešte ďalšie: „Stratil som syna pri železničnom nešťastí, ale navštevuje ma, môžem s ním hovoriť a je mi veľkou útechou“</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Čo nám Boh hovorí?</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Nehovorte s mŕtvymi! A títo „duchovia„ by zviedli aj vyvolených, pokiaľ by to bolo možné.</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Milióny ľudí budú zvedených.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Prečo? Pretože dôverujú viac svojím pocitom, zmyslom a skúsenostiam než Božiemu slovu.</a:t>
            </a:r>
            <a:endParaRPr dirty="0"/>
          </a:p>
        </p:txBody>
      </p:sp>
      <p:sp>
        <p:nvSpPr>
          <p:cNvPr id="394" name="Google Shape;39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Prečo nie sú „vyvolení„ zvedení?</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Pretože veria Ježišovi.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Dôverujú plne Božiemu slovu namiesto svojim zmyslom, pocitom a skúsenostiam.</a:t>
            </a:r>
            <a:endParaRPr/>
          </a:p>
        </p:txBody>
      </p:sp>
      <p:sp>
        <p:nvSpPr>
          <p:cNvPr id="401" name="Google Shape;40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To je ten problém: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Prijmeme Božiu pravdu,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alebo uveríme Satanovmu klamstvu?</a:t>
            </a:r>
            <a:endParaRPr/>
          </a:p>
        </p:txBody>
      </p:sp>
      <p:sp>
        <p:nvSpPr>
          <p:cNvPr id="407" name="Google Shape;40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Len tí, čo opevnili svoju myseľ slovami Písma, budú schopní čeliť mocnému prívalu zvodov, ktorý už pomaly začína zaplavovať svet.</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Potrebujeme poznať tieto veci a veriť im s odhodlanou vôľou a nedovoliť našej skúsenosti, našim pocitom či „zjaveniam,“ aby nás odvrátili od pravdy.</a:t>
            </a:r>
            <a:endParaRPr/>
          </a:p>
        </p:txBody>
      </p:sp>
      <p:sp>
        <p:nvSpPr>
          <p:cNvPr id="414" name="Google Shape;41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Možno ste sa divili zážitkom blízkym smrti, pri ktorých boli ľudia prehlásených za klinicky mŕtvych, ale boli oživení a vyprávali, že sa sami zhora pozerali na svoje telo, akoby sa vznášali v nemocničnom pokoji a videli také jasné svetlo, Ježiša či anjelov, ktorí im naznačovali, aby za nimi šli.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Niektorí ďalší potom hovorili, že videli na druhom brehu tých, ktorí už zomreli.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Len s pravdou Božieho slova môžeme poznať klam a byť v bezpečí pred zvodmi.</a:t>
            </a:r>
            <a:endParaRPr/>
          </a:p>
        </p:txBody>
      </p:sp>
      <p:sp>
        <p:nvSpPr>
          <p:cNvPr id="420" name="Google Shape;42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Môžeme urobiť fatálne rozhodnutie, keď sa spoľahneme na svoje zmysly, pocity a na svoju skúsenosť viac, než na Božie slovo - Bibliu.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 svete je veľmi veľa falošných učení, ktoré hovoria o smrti.</a:t>
            </a:r>
            <a:endParaRPr/>
          </a:p>
        </p:txBody>
      </p:sp>
      <p:sp>
        <p:nvSpPr>
          <p:cNvPr id="426" name="Google Shape;42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Vezmime si napríklad reinkarnáciu.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Milióny ľudí verí, že keď niekto zomrie, narodí sa v inej forme, ale nevie, v akej.</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 celkom možné, že bude zvieraťom ako napríklad krava, krysa alebo had.</a:t>
            </a:r>
            <a:endParaRPr/>
          </a:p>
        </p:txBody>
      </p:sp>
      <p:sp>
        <p:nvSpPr>
          <p:cNvPr id="432" name="Google Shape;43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To, o čom sa tu práve bavíme, je jedna z najdôležitejších vecí, ktorú je potrebné zvážiť.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 je tak vážna, že rozhodnutie o nej môžeme nazvať otázkou života a smrti.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Naša večná spása je v stávke, a tak je potrebné mať v tejto otázke jasno.</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Ako vlastne môžeme vedieť či si byť absolútne istí, ak je táto vyššie popisovaná skúsenosť pravá a skutočná - alebo falošná a nebezpečná?</a:t>
            </a:r>
            <a:endParaRPr/>
          </a:p>
        </p:txBody>
      </p:sp>
      <p:sp>
        <p:nvSpPr>
          <p:cNvPr id="110" name="Google Shape;1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Alebo to môže byť iný človek s možnosťami byť veľmi bohatý, napríklad kráľ, alebo chudý ako žobrák či slepý, hluchý, zmrzačený či s nejakou bolestivou nemocou či postihnutím.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Hinduizmus učí, že existuje „koleso života,“ ktoré sa stále otáča a keď človek zomrie, znovu sa narodí - na zemi existuje nekonečné opakovanie tohoto deja.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Mnoho ľudí je uchvátených týmto učením, bez toho aby vôbec poznali filozofiu, ktorá za tým stojí.</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 tejto viere nie je nič, čo by človek mohol ovplyvniť, žiadne osobné rozhodnutie či možnosť slobodného výberu.</a:t>
            </a:r>
            <a:endParaRPr/>
          </a:p>
        </p:txBody>
      </p:sp>
      <p:sp>
        <p:nvSpPr>
          <p:cNvPr id="439" name="Google Shape;43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Cieľom nie je uvedomelý život s osobnosťou, možnosťou výberu, radosti a priateľstvom.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Namiesto toho človek nakoniec dosiahne nirvánu -</a:t>
            </a:r>
            <a:endParaRPr/>
          </a:p>
          <a:p>
            <a:pPr marL="0" lvl="0" indent="0" algn="l" rtl="0">
              <a:spcBef>
                <a:spcPts val="0"/>
              </a:spcBef>
              <a:spcAft>
                <a:spcPts val="0"/>
              </a:spcAft>
              <a:buNone/>
            </a:pPr>
            <a:endParaRPr/>
          </a:p>
          <a:p>
            <a:pPr marL="0" lvl="0" indent="0" algn="l" rtl="0">
              <a:spcBef>
                <a:spcPts val="0"/>
              </a:spcBef>
              <a:spcAft>
                <a:spcPts val="0"/>
              </a:spcAft>
              <a:buNone/>
            </a:pPr>
            <a:r>
              <a:rPr lang="sk-SK" b="0" i="0"/>
              <a:t>„Stav kľudnej ničoty, kde nie je žiadna osobnosť, žiadne rozumové schopnosti, žiadna pamäť.“</a:t>
            </a:r>
            <a:endParaRPr/>
          </a:p>
        </p:txBody>
      </p:sp>
      <p:sp>
        <p:nvSpPr>
          <p:cNvPr id="446" name="Google Shape;44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 name="Google Shape;45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„…žiadne ‚ty‘, žiadna schopnosť uvažovať, láska, pocit či možnosť vedomej radosti.“</a:t>
            </a:r>
            <a:endParaRPr/>
          </a:p>
        </p:txBody>
      </p:sp>
      <p:sp>
        <p:nvSpPr>
          <p:cNvPr id="454" name="Google Shape;454;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Vlastné ja je pohltené vesmírom rovnako, ako je kvapka vody pohltená oceánom, keď sa identita úplne stráca.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Budhizmus je podobný.</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Avšak Budha učil, že môžeme na konci života uniknúť „kolesu života“ a nemusíme prejsť nekonečnými cyklami nových zrodení, pokiaľ budeme mať dobrú karmu.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Podvedomým ovládaním svojej vôle, hovorí toto učenie, môže človek dôjsť vo svojom živote do bodu, keď úplne ustanú všetky jeho túžby.</a:t>
            </a:r>
            <a:endParaRPr/>
          </a:p>
        </p:txBody>
      </p:sp>
      <p:sp>
        <p:nvSpPr>
          <p:cNvPr id="462" name="Google Shape;46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„Keď sa podarí dosiahnuť tohto stavu tela a mysle, môže ísť človek po smrti rovno do nirvány, kde je pohltený vesmírom ako jediný atóm medzi všetkými ostatnými.“</a:t>
            </a:r>
            <a:endParaRPr/>
          </a:p>
        </p:txBody>
      </p:sp>
      <p:sp>
        <p:nvSpPr>
          <p:cNvPr id="468" name="Google Shape;46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U oboch týchto náboženstiev sa verí, že dobro a zlo sú rovnocenné sily, ktoré budú existovať naprieč večnosti.</a:t>
            </a:r>
            <a:endParaRPr/>
          </a:p>
        </p:txBody>
      </p:sp>
      <p:sp>
        <p:nvSpPr>
          <p:cNvPr id="476" name="Google Shape;47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Na ostrove Bali v Indonézii sa môžete stáť svedkami tzv. Barongovho tanca.</a:t>
            </a:r>
            <a:endParaRPr/>
          </a:p>
        </p:txBody>
      </p:sp>
      <p:sp>
        <p:nvSpPr>
          <p:cNvPr id="483" name="Google Shape;48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Barong je oblečený do kostýmu, ktorý vypadá ako veľké varené vajce a čelí šiestim mužom, ktorí sú ozbrojení krivými, ale ostrými a hrozivými dýkami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Všetci sú pod vplyvom nejakej miestnej drogy.</a:t>
            </a:r>
            <a:endParaRPr/>
          </a:p>
        </p:txBody>
      </p:sp>
      <p:sp>
        <p:nvSpPr>
          <p:cNvPr id="490" name="Google Shape;49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Barong k nim pristupuje, snaží sa na nich útočiť, a oni cúvajú. On vrieska a otáča sa, muži bežia za ním, vyrážajú zbraňami proti nemu a pokúšajú sa ho zraziť k zemi.</a:t>
            </a:r>
            <a:endParaRPr/>
          </a:p>
        </p:txBody>
      </p:sp>
      <p:sp>
        <p:nvSpPr>
          <p:cNvPr id="496" name="Google Shape;49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1" name="Google Shape;50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Barong sa zastavuje a obracia sa tvárou k týmto mužom.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Oni zastavia. On ide krok dopredu, a oni krok dozadu. To sa opakuje, tam a späť, znovu a znovu, kým sa tých šesť mužov nedostane do takého divokého stavu šialenstva, že nad sebou stratia kontrolu.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 je neobvyklé, že jeden alebo viacej pohybov dýkou idú mimo a omylom udrú divákov stojacich okolo.</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 tomto okamihu za nimi prídu ďalší muži z dediny, zrazia ich k zemi a nalejú na nich vodu, až nariekajú. Nakoniec zatrasú hlavami ako keby vyšli z tranzu, vstanú a idú preč späť ku svojim chatrčiam, zatiaľ čo Barong kráča opačným smerom.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Čo to znamená?</a:t>
            </a:r>
            <a:endParaRPr/>
          </a:p>
          <a:p>
            <a:pPr marL="0" lvl="0" indent="0" algn="l" rtl="0">
              <a:spcBef>
                <a:spcPts val="0"/>
              </a:spcBef>
              <a:spcAft>
                <a:spcPts val="0"/>
              </a:spcAft>
              <a:buNone/>
            </a:pPr>
            <a:endParaRPr/>
          </a:p>
          <a:p>
            <a:pPr marL="0" lvl="0" indent="0" algn="l" rtl="0">
              <a:spcBef>
                <a:spcPts val="0"/>
              </a:spcBef>
              <a:spcAft>
                <a:spcPts val="0"/>
              </a:spcAft>
              <a:buNone/>
            </a:pPr>
            <a:r>
              <a:rPr lang="sk-SK" b="0" i="0"/>
              <a:t>Je to náboženský festival, počas ktorého muži vyjadrujú to, v čo veria. Barong reprezentuje boha a šesť mužov reprezentuje zlo. Podľa učenia hinduizmu existuje večný boj medzi dobrom a zlom.</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Ani jedna strana nevyhráva – je to vždy remíza bez nádeje na východisko a konečné vyslobodenie.</a:t>
            </a:r>
            <a:endParaRPr/>
          </a:p>
        </p:txBody>
      </p:sp>
      <p:sp>
        <p:nvSpPr>
          <p:cNvPr id="502" name="Google Shape;50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Odpoveďou je, že v Biblii nám Ježiš dáva pravdu!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Boh vo svojom slove jasne odsúdil špiritizmus a zakázal akékoľvek pokusy z našej strany komunikovať s mŕtvymi.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Všimnite si, že toto varovanie, ktoré Boh dal svojmu ľudu o hľadaní rady u osoby, ktorá skúša hovoriť so „známym duchom“.</a:t>
            </a:r>
            <a:endParaRPr/>
          </a:p>
        </p:txBody>
      </p:sp>
      <p:sp>
        <p:nvSpPr>
          <p:cNvPr id="116" name="Google Shape;1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Som tak vďačný za Ježiša, vzkriesenie a život. A čo ty?</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Akú nádhernú nádej nám prináša.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Zlo tu nebude naveky.</a:t>
            </a:r>
            <a:endParaRPr/>
          </a:p>
          <a:p>
            <a:pPr marL="0" lvl="0" indent="0" algn="l" rtl="0">
              <a:spcBef>
                <a:spcPts val="0"/>
              </a:spcBef>
              <a:spcAft>
                <a:spcPts val="0"/>
              </a:spcAft>
              <a:buNone/>
            </a:pPr>
            <a:endParaRPr/>
          </a:p>
          <a:p>
            <a:pPr marL="0" lvl="0" indent="0" algn="l" rtl="0">
              <a:spcBef>
                <a:spcPts val="0"/>
              </a:spcBef>
              <a:spcAft>
                <a:spcPts val="0"/>
              </a:spcAft>
              <a:buNone/>
            </a:pPr>
            <a:r>
              <a:rPr lang="sk-SK" b="0" i="0"/>
              <a:t>Celé dejiny kráčajú ústrety dobe, keď Boh stvorí novú zem pre skutočných ľudí bez hriechov, nemoci, vojen, hladu, utrpení a smrti.</a:t>
            </a:r>
            <a:endParaRPr/>
          </a:p>
        </p:txBody>
      </p:sp>
      <p:sp>
        <p:nvSpPr>
          <p:cNvPr id="508" name="Google Shape;50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21,1)</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„Videl som nové nebo a novú zem, lebo prvé nebo a prvá zem sa pominuli a ani mora už niet.“</a:t>
            </a:r>
            <a:endParaRPr/>
          </a:p>
        </p:txBody>
      </p:sp>
      <p:sp>
        <p:nvSpPr>
          <p:cNvPr id="515" name="Google Shape;51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2" name="Google Shape;52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21,2)</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 videl som, ako z neba od Boha zostupuje sväté mesto, nový Jeruzalem, pripravené ako nevesta ozdobená pre svojho ženícha.“</a:t>
            </a:r>
            <a:endParaRPr/>
          </a:p>
        </p:txBody>
      </p:sp>
      <p:sp>
        <p:nvSpPr>
          <p:cNvPr id="523" name="Google Shape;52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21,3)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„Od trónu som počul mohutný hlas: „ Pozri, Boží stánok medzi ľuďmi. Boh bude s nimi prebývať a oni budú jeho ľudom; on sám, ich Boh, bude s nimi…“</a:t>
            </a:r>
            <a:endParaRPr/>
          </a:p>
        </p:txBody>
      </p:sp>
      <p:sp>
        <p:nvSpPr>
          <p:cNvPr id="531" name="Google Shape;53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21,4)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„…zotrie im z očí každú slzu a smrť už viac nebude, ani smútok, ani nárek, ani bolesť už nebude, lebo čo bolo skôr, sa pominulo.“</a:t>
            </a:r>
            <a:endParaRPr/>
          </a:p>
        </p:txBody>
      </p:sp>
      <p:sp>
        <p:nvSpPr>
          <p:cNvPr id="539" name="Google Shape;539;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Nechceš sa rozhodnúť pre Ježiša a byť „znovuzrodený?“</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 až po smrti, keď už bude príliš pozde.</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Nie po nekonečnom opakovaní reinkarnácie a v rôznych formách života za milión rokov.</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Ale dnes a teraz.</a:t>
            </a:r>
            <a:endParaRPr/>
          </a:p>
        </p:txBody>
      </p:sp>
      <p:sp>
        <p:nvSpPr>
          <p:cNvPr id="547" name="Google Shape;54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(1. Petrova 1,3)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„Požehnaný Boh a Otec nášho Pána Ježiša Krista, ktorý nás podľa svojho veľkého milosrdenstva vzkriesením Ježiša Krista z mŕtvych znovuzrodil pre živú nádej.“</a:t>
            </a:r>
            <a:endParaRPr/>
          </a:p>
        </p:txBody>
      </p:sp>
      <p:sp>
        <p:nvSpPr>
          <p:cNvPr id="553" name="Google Shape;553;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(1. Petrova 1,4)</a:t>
            </a:r>
            <a:endParaRPr/>
          </a:p>
          <a:p>
            <a:pPr marL="0" lvl="0" indent="0" algn="l" rtl="0">
              <a:spcBef>
                <a:spcPts val="0"/>
              </a:spcBef>
              <a:spcAft>
                <a:spcPts val="0"/>
              </a:spcAft>
              <a:buNone/>
            </a:pPr>
            <a:endParaRPr/>
          </a:p>
          <a:p>
            <a:pPr marL="0" lvl="0" indent="0" algn="l" rtl="0">
              <a:spcBef>
                <a:spcPts val="0"/>
              </a:spcBef>
              <a:spcAft>
                <a:spcPts val="0"/>
              </a:spcAft>
              <a:buNone/>
            </a:pPr>
            <a:r>
              <a:rPr lang="sk-SK" b="0" i="0"/>
              <a:t>„... Pre nehynúce, nepoškvrnené a nevädnúce dedičstvo pripravené v nebesiach pre vás…“</a:t>
            </a:r>
            <a:endParaRPr/>
          </a:p>
        </p:txBody>
      </p:sp>
      <p:sp>
        <p:nvSpPr>
          <p:cNvPr id="561" name="Google Shape;56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8" name="Google Shape;568;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Môžete mať život po celú večnosť.</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To je uistenie, ktoré Boh chce, aby ste mali už dnes.</a:t>
            </a:r>
            <a:endParaRPr/>
          </a:p>
        </p:txBody>
      </p:sp>
      <p:sp>
        <p:nvSpPr>
          <p:cNvPr id="569" name="Google Shape;569;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(1. Jánova 5,11)</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 to je svedectvo, že nám Bol dal večný život a tento život je v jeho Synovi.“</a:t>
            </a:r>
            <a:endParaRPr/>
          </a:p>
        </p:txBody>
      </p:sp>
      <p:sp>
        <p:nvSpPr>
          <p:cNvPr id="575" name="Google Shape;575;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(Levitikus 19,31)</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„Neobracajte sa na tých, čo vyvolávajú duchov, ani na veštcov. Nevyhľadávajte ich, aby ste sa nimi nepoškvrnili. Ja som Hospodin, váš Boh.“</a:t>
            </a:r>
            <a:endParaRPr/>
          </a:p>
        </p:txBody>
      </p:sp>
      <p:sp>
        <p:nvSpPr>
          <p:cNvPr id="122" name="Google Shape;1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dirty="0"/>
              <a:t>(1. Jánova 5,12)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k-SK" b="0" i="0" dirty="0"/>
              <a:t>„Kto má Syna, má život; kto nemá Božieho Syna, nemá život.“</a:t>
            </a:r>
            <a:endParaRPr dirty="0"/>
          </a:p>
        </p:txBody>
      </p:sp>
      <p:sp>
        <p:nvSpPr>
          <p:cNvPr id="583" name="Google Shape;583;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(1. Jánova 5,13)</a:t>
            </a:r>
            <a:endParaRPr/>
          </a:p>
          <a:p>
            <a:pPr marL="0" lvl="0" indent="0" algn="l" rtl="0">
              <a:spcBef>
                <a:spcPts val="0"/>
              </a:spcBef>
              <a:spcAft>
                <a:spcPts val="0"/>
              </a:spcAft>
              <a:buNone/>
            </a:pPr>
            <a:endParaRPr/>
          </a:p>
          <a:p>
            <a:pPr marL="0" lvl="0" indent="0" algn="l" rtl="0">
              <a:spcBef>
                <a:spcPts val="0"/>
              </a:spcBef>
              <a:spcAft>
                <a:spcPts val="0"/>
              </a:spcAft>
              <a:buNone/>
            </a:pPr>
            <a:r>
              <a:rPr lang="sk-SK" b="0" i="0"/>
              <a:t>„Toto som napísal vám, čo veríte v meno Božieho Syna, aby ste vedeli, že máte večný život.“</a:t>
            </a:r>
            <a:endParaRPr/>
          </a:p>
          <a:p>
            <a:pPr marL="0" lvl="0" indent="0" algn="l" rtl="0">
              <a:spcBef>
                <a:spcPts val="0"/>
              </a:spcBef>
              <a:spcAft>
                <a:spcPts val="0"/>
              </a:spcAft>
              <a:buNone/>
            </a:pPr>
            <a:endParaRPr/>
          </a:p>
          <a:p>
            <a:pPr marL="0" lvl="0" indent="0" algn="l" rtl="0">
              <a:spcBef>
                <a:spcPts val="0"/>
              </a:spcBef>
              <a:spcAft>
                <a:spcPts val="0"/>
              </a:spcAft>
              <a:buNone/>
            </a:pPr>
            <a:r>
              <a:rPr lang="sk-SK" b="0" i="0"/>
              <a:t>Otázku, na ktorú si musí odpovedať každý človek znie: „Verím Ježišovi?“</a:t>
            </a:r>
            <a:endParaRPr/>
          </a:p>
          <a:p>
            <a:pPr marL="0" lvl="0" indent="0" algn="l" rtl="0">
              <a:spcBef>
                <a:spcPts val="0"/>
              </a:spcBef>
              <a:spcAft>
                <a:spcPts val="0"/>
              </a:spcAft>
              <a:buNone/>
            </a:pPr>
            <a:endParaRPr/>
          </a:p>
          <a:p>
            <a:pPr marL="0" lvl="0" indent="0" algn="l" rtl="0">
              <a:spcBef>
                <a:spcPts val="0"/>
              </a:spcBef>
              <a:spcAft>
                <a:spcPts val="0"/>
              </a:spcAft>
              <a:buNone/>
            </a:pPr>
            <a:r>
              <a:rPr lang="sk-SK" b="0" i="0"/>
              <a:t>Môžete mať Ježiša v srdci v tomto okamihu.</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1" name="Google Shape;591;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7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8" name="Google Shape;59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3,20)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„Hľa, stojím pri dverách (tvojho srdca) a klopem…“</a:t>
            </a:r>
            <a:endParaRPr/>
          </a:p>
        </p:txBody>
      </p:sp>
      <p:sp>
        <p:nvSpPr>
          <p:cNvPr id="599" name="Google Shape;59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3,20)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„…ak niekto počuje môj hlas a otvorí dvere…“</a:t>
            </a:r>
            <a:endParaRPr/>
          </a:p>
        </p:txBody>
      </p:sp>
      <p:sp>
        <p:nvSpPr>
          <p:cNvPr id="607" name="Google Shape;60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7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4" name="Google Shape;61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(Zjavenie 3,20)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„…vojdem k nemu a budem jesť s ním a on so mnou.“</a:t>
            </a:r>
            <a:endParaRPr/>
          </a:p>
          <a:p>
            <a:pPr marL="0" lvl="0" indent="0" algn="l" rtl="0">
              <a:spcBef>
                <a:spcPts val="0"/>
              </a:spcBef>
              <a:spcAft>
                <a:spcPts val="0"/>
              </a:spcAft>
              <a:buNone/>
            </a:pPr>
            <a:endParaRPr/>
          </a:p>
          <a:p>
            <a:pPr marL="0" lvl="0" indent="0" algn="l" rtl="0">
              <a:spcBef>
                <a:spcPts val="0"/>
              </a:spcBef>
              <a:spcAft>
                <a:spcPts val="0"/>
              </a:spcAft>
              <a:buNone/>
            </a:pPr>
            <a:r>
              <a:rPr lang="sk-SK" b="0" i="0"/>
              <a:t>Áno, môj priateľ, existuje jeden hlas, ktorý prichádza z vnútra a ktorý k nám prehovára. Je to hlas Ježiša Krista, tohoto jediného, kto za nás zomrel, ale vstal z mŕtvych! Hovorí dnes večer k tvojmu i môjmu srdcu. Žiada nás, aby sme mu dôverovali. Varuje nás pred naslúchaním iných hlasov, tým, ktoré zvádzajú. A prosí nás, aby sme otvorili srdce svojho srdca a dovolili mu vojsť. Dovolíš, aby si mohol počuť jeho hlas práve teraz? Túžiš po jeho uistení o večnom živote, o istote života, ktorú pre tebe naplánoval?</a:t>
            </a:r>
            <a:endParaRPr/>
          </a:p>
          <a:p>
            <a:pPr marL="0" lvl="0" indent="0" algn="l" rtl="0">
              <a:spcBef>
                <a:spcPts val="0"/>
              </a:spcBef>
              <a:spcAft>
                <a:spcPts val="0"/>
              </a:spcAft>
              <a:buNone/>
            </a:pPr>
            <a:endParaRPr/>
          </a:p>
          <a:p>
            <a:pPr marL="0" lvl="0" indent="0" algn="l" rtl="0">
              <a:spcBef>
                <a:spcPts val="0"/>
              </a:spcBef>
              <a:spcAft>
                <a:spcPts val="0"/>
              </a:spcAft>
              <a:buNone/>
            </a:pPr>
            <a:r>
              <a:rPr lang="sk-SK" b="0" i="0"/>
              <a:t>Chceš spoločne so mnou pokľaknúť, keď sa dnes večer budeme modliť? Otvor práve teraz dvere svojho srdca a pozvi ho na modlitbe dovnútra.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(Navrhovaná modlitba)</a:t>
            </a:r>
            <a:endParaRPr/>
          </a:p>
          <a:p>
            <a:pPr marL="0" lvl="0" indent="0" algn="l" rtl="0">
              <a:spcBef>
                <a:spcPts val="0"/>
              </a:spcBef>
              <a:spcAft>
                <a:spcPts val="0"/>
              </a:spcAft>
              <a:buNone/>
            </a:pPr>
            <a:endParaRPr/>
          </a:p>
          <a:p>
            <a:pPr marL="0" lvl="0" indent="0" algn="l" rtl="0">
              <a:spcBef>
                <a:spcPts val="0"/>
              </a:spcBef>
              <a:spcAft>
                <a:spcPts val="0"/>
              </a:spcAft>
              <a:buNone/>
            </a:pPr>
            <a:r>
              <a:rPr lang="sk-SK" b="0" i="0"/>
              <a:t>Drahý Pane Ježišu, dnes večer sme sa naučili, že nemôžeme dôverovať ktorémukoľvek hlasu. Nemôže mu dôverovať len preto, že je nadprirodzený alebo duchovný. Ale dnes večer ti chceme ďakovať, že môžeme dôverovať tvojmu hlasu, ktorým ku nám prehováraš vo svojom slove. Ďakujeme ti, že na nás pôsobíš svojou pravdou. Ďakujeme ti, že klopeš na dvere nášho srdca. Dnes večer ti chceme tieto dvere otvoriť a dovoliť ti, aby si vošiel dovnútra. Chceme, aby si bol tým jediným, kto ku nám bude prehovárať, kto nás bude utešovať a kto nás povedie. Chceme, aby si bol Pánom nášho života a vlastníkom nášho srdca. Ty vidíš všetky srdcia, ktoré pred tebou dnes večer kľačia. Každého z nich poznáš, poznáš ich potreby, trápenia, každú túžbu. Dnes večer sa modlíme, aby si všetkým požehnal za to, že sa rozhodli pre tebe. Chráň ich pred zvodom a pokušením, Pane. A pomôž nám, aby sme naslúchali tvojmu hlasu a študovali tvoje slovo. Za to sa v Ježišovom mene modlíme. Amen.</a:t>
            </a:r>
            <a:endParaRPr/>
          </a:p>
        </p:txBody>
      </p:sp>
      <p:sp>
        <p:nvSpPr>
          <p:cNvPr id="615" name="Google Shape;615;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216000" lvl="0" indent="-215280" algn="l" rtl="0">
              <a:lnSpc>
                <a:spcPct val="100000"/>
              </a:lnSpc>
              <a:spcBef>
                <a:spcPts val="0"/>
              </a:spcBef>
              <a:spcAft>
                <a:spcPts val="0"/>
              </a:spcAft>
              <a:buNone/>
            </a:pPr>
            <a:r>
              <a:rPr lang="sk-SK" sz="1100" b="0" strike="noStrike">
                <a:latin typeface="Arial"/>
                <a:ea typeface="Arial"/>
                <a:cs typeface="Arial"/>
                <a:sym typeface="Arial"/>
              </a:rPr>
              <a:t>Milí priatelia, teším sa na vás na zajtrajšej prednáške s názvom:</a:t>
            </a:r>
            <a:endParaRPr lang="sk-SK" sz="1100" b="0" strike="noStrike" dirty="0">
              <a:latin typeface="Arial"/>
              <a:ea typeface="Arial"/>
              <a:cs typeface="Arial"/>
              <a:sym typeface="Arial"/>
            </a:endParaRPr>
          </a:p>
        </p:txBody>
      </p:sp>
      <p:sp>
        <p:nvSpPr>
          <p:cNvPr id="623" name="Google Shape;62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(Deuteronómium 18,10)</a:t>
            </a:r>
            <a:endParaRPr/>
          </a:p>
          <a:p>
            <a:pPr marL="0" lvl="0" indent="0" algn="l" rtl="0">
              <a:spcBef>
                <a:spcPts val="0"/>
              </a:spcBef>
              <a:spcAft>
                <a:spcPts val="0"/>
              </a:spcAft>
              <a:buNone/>
            </a:pPr>
            <a:endParaRPr/>
          </a:p>
          <a:p>
            <a:pPr marL="0" lvl="0" indent="0" algn="l" rtl="0">
              <a:spcBef>
                <a:spcPts val="0"/>
              </a:spcBef>
              <a:spcAft>
                <a:spcPts val="0"/>
              </a:spcAft>
              <a:buNone/>
            </a:pPr>
            <a:r>
              <a:rPr lang="sk-SK" b="0" i="0"/>
              <a:t>„Nech nie je medzi vami nikto, kto by syna alebo dcéru previedol cez oheň: ani veštec zaoberajúci sa veštbami, ani vykladač znamení, ani hádač, ani čarodejník…“</a:t>
            </a:r>
            <a:endParaRPr/>
          </a:p>
        </p:txBody>
      </p:sp>
      <p:sp>
        <p:nvSpPr>
          <p:cNvPr id="130" name="Google Shape;1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k-SK" b="0" i="0"/>
              <a:t>(Deuteronómium 18,12)</a:t>
            </a:r>
            <a:endParaRPr/>
          </a:p>
          <a:p>
            <a:pPr marL="0" lvl="0" indent="0" algn="l" rtl="0">
              <a:spcBef>
                <a:spcPts val="0"/>
              </a:spcBef>
              <a:spcAft>
                <a:spcPts val="0"/>
              </a:spcAft>
              <a:buNone/>
            </a:pPr>
            <a:endParaRPr/>
          </a:p>
          <a:p>
            <a:pPr marL="0" lvl="0" indent="0" algn="l" rtl="0">
              <a:spcBef>
                <a:spcPts val="0"/>
              </a:spcBef>
              <a:spcAft>
                <a:spcPts val="0"/>
              </a:spcAft>
              <a:buNone/>
            </a:pPr>
            <a:r>
              <a:rPr lang="sk-SK" b="0" i="0"/>
              <a:t>„Každý totiž, kto koná tieto veci, je Hospodinovi ohavný.“</a:t>
            </a:r>
            <a:endParaRPr/>
          </a:p>
          <a:p>
            <a:pPr marL="0" lvl="0" indent="0" algn="l" rtl="0">
              <a:spcBef>
                <a:spcPts val="0"/>
              </a:spcBef>
              <a:spcAft>
                <a:spcPts val="0"/>
              </a:spcAft>
              <a:buNone/>
            </a:pPr>
            <a:endParaRPr/>
          </a:p>
          <a:p>
            <a:pPr marL="0" lvl="0" indent="0" algn="l" rtl="0">
              <a:spcBef>
                <a:spcPts val="0"/>
              </a:spcBef>
              <a:spcAft>
                <a:spcPts val="0"/>
              </a:spcAft>
              <a:buNone/>
            </a:pPr>
            <a:r>
              <a:rPr lang="sk-SK" b="0" i="0"/>
              <a:t>Boh vie, že ľudia, ktorí sa radia s duchmi , zvádzajú jeho ľud a preto povedal:</a:t>
            </a:r>
            <a:endParaRPr/>
          </a:p>
        </p:txBody>
      </p:sp>
      <p:sp>
        <p:nvSpPr>
          <p:cNvPr id="138" name="Google Shape;13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599"/>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3200"/>
              <a:buNone/>
              <a:defRPr>
                <a:solidFill>
                  <a:srgbClr val="888888"/>
                </a:solidFill>
              </a:defRPr>
            </a:lvl1pPr>
            <a:lvl2pPr lvl="1" algn="ctr">
              <a:spcBef>
                <a:spcPts val="0"/>
              </a:spcBef>
              <a:spcAft>
                <a:spcPts val="0"/>
              </a:spcAft>
              <a:buClr>
                <a:srgbClr val="888888"/>
              </a:buClr>
              <a:buSzPts val="2800"/>
              <a:buNone/>
              <a:defRPr>
                <a:solidFill>
                  <a:srgbClr val="888888"/>
                </a:solidFill>
              </a:defRPr>
            </a:lvl2pPr>
            <a:lvl3pPr lvl="2" algn="ctr">
              <a:spcBef>
                <a:spcPts val="0"/>
              </a:spcBef>
              <a:spcAft>
                <a:spcPts val="0"/>
              </a:spcAft>
              <a:buClr>
                <a:srgbClr val="888888"/>
              </a:buClr>
              <a:buSzPts val="2400"/>
              <a:buNone/>
              <a:defRPr>
                <a:solidFill>
                  <a:srgbClr val="888888"/>
                </a:solidFill>
              </a:defRPr>
            </a:lvl3pPr>
            <a:lvl4pPr lvl="3" algn="ctr">
              <a:spcBef>
                <a:spcPts val="0"/>
              </a:spcBef>
              <a:spcAft>
                <a:spcPts val="0"/>
              </a:spcAft>
              <a:buClr>
                <a:srgbClr val="888888"/>
              </a:buClr>
              <a:buSzPts val="2000"/>
              <a:buNone/>
              <a:defRPr>
                <a:solidFill>
                  <a:srgbClr val="888888"/>
                </a:solidFill>
              </a:defRPr>
            </a:lvl4pPr>
            <a:lvl5pPr lvl="4" algn="ctr">
              <a:spcBef>
                <a:spcPts val="0"/>
              </a:spcBef>
              <a:spcAft>
                <a:spcPts val="0"/>
              </a:spcAft>
              <a:buClr>
                <a:srgbClr val="888888"/>
              </a:buClr>
              <a:buSzPts val="2000"/>
              <a:buNone/>
              <a:defRPr>
                <a:solidFill>
                  <a:srgbClr val="888888"/>
                </a:solidFill>
              </a:defRPr>
            </a:lvl5pPr>
            <a:lvl6pPr lvl="5" algn="ctr">
              <a:spcBef>
                <a:spcPts val="0"/>
              </a:spcBef>
              <a:spcAft>
                <a:spcPts val="0"/>
              </a:spcAft>
              <a:buClr>
                <a:srgbClr val="888888"/>
              </a:buClr>
              <a:buSzPts val="2000"/>
              <a:buNone/>
              <a:defRPr>
                <a:solidFill>
                  <a:srgbClr val="888888"/>
                </a:solidFill>
              </a:defRPr>
            </a:lvl6pPr>
            <a:lvl7pPr lvl="6" algn="ctr">
              <a:spcBef>
                <a:spcPts val="0"/>
              </a:spcBef>
              <a:spcAft>
                <a:spcPts val="0"/>
              </a:spcAft>
              <a:buClr>
                <a:srgbClr val="888888"/>
              </a:buClr>
              <a:buSzPts val="2000"/>
              <a:buNone/>
              <a:defRPr>
                <a:solidFill>
                  <a:srgbClr val="888888"/>
                </a:solidFill>
              </a:defRPr>
            </a:lvl7pPr>
            <a:lvl8pPr lvl="7" algn="ctr">
              <a:spcBef>
                <a:spcPts val="0"/>
              </a:spcBef>
              <a:spcAft>
                <a:spcPts val="0"/>
              </a:spcAft>
              <a:buClr>
                <a:srgbClr val="888888"/>
              </a:buClr>
              <a:buSzPts val="2000"/>
              <a:buNone/>
              <a:defRPr>
                <a:solidFill>
                  <a:srgbClr val="888888"/>
                </a:solidFill>
              </a:defRPr>
            </a:lvl8pPr>
            <a:lvl9pPr lvl="8" algn="ctr">
              <a:spcBef>
                <a:spcPts val="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
              <a:defRPr/>
            </a:lvl4pPr>
            <a:lvl5pPr marL="2286000" lvl="4" indent="-342900" algn="l">
              <a:spcBef>
                <a:spcPts val="0"/>
              </a:spcBef>
              <a:spcAft>
                <a:spcPts val="0"/>
              </a:spcAft>
              <a:buClr>
                <a:schemeClr val="dk1"/>
              </a:buClr>
              <a:buSzPts val="1800"/>
              <a:buChar char="»"/>
              <a:defRPr/>
            </a:lvl5pPr>
            <a:lvl6pPr marL="2743200" lvl="5" indent="-342900" algn="l">
              <a:spcBef>
                <a:spcPts val="0"/>
              </a:spcBef>
              <a:spcAft>
                <a:spcPts val="0"/>
              </a:spcAft>
              <a:buClr>
                <a:schemeClr val="dk1"/>
              </a:buClr>
              <a:buSzPts val="1800"/>
              <a:buChar char="•"/>
              <a:defRPr/>
            </a:lvl6pPr>
            <a:lvl7pPr marL="3200400" lvl="6" indent="-342900" algn="l">
              <a:spcBef>
                <a:spcPts val="0"/>
              </a:spcBef>
              <a:spcAft>
                <a:spcPts val="0"/>
              </a:spcAft>
              <a:buClr>
                <a:schemeClr val="dk1"/>
              </a:buClr>
              <a:buSzPts val="1800"/>
              <a:buChar char="•"/>
              <a:defRPr/>
            </a:lvl7pPr>
            <a:lvl8pPr marL="3657600" lvl="7" indent="-342900" algn="l">
              <a:spcBef>
                <a:spcPts val="0"/>
              </a:spcBef>
              <a:spcAft>
                <a:spcPts val="0"/>
              </a:spcAft>
              <a:buClr>
                <a:schemeClr val="dk1"/>
              </a:buClr>
              <a:buSzPts val="1800"/>
              <a:buChar char="•"/>
              <a:defRPr/>
            </a:lvl8pPr>
            <a:lvl9pPr marL="4114800" lvl="8" indent="-342900" algn="l">
              <a:spcBef>
                <a:spcPts val="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0"/>
              </a:spcBef>
              <a:spcAft>
                <a:spcPts val="0"/>
              </a:spcAft>
              <a:buClr>
                <a:srgbClr val="888888"/>
              </a:buClr>
              <a:buSzPts val="1800"/>
              <a:buNone/>
              <a:defRPr sz="1800">
                <a:solidFill>
                  <a:srgbClr val="888888"/>
                </a:solidFill>
              </a:defRPr>
            </a:lvl2pPr>
            <a:lvl3pPr marL="1371600" lvl="2" indent="-228600" algn="l">
              <a:spcBef>
                <a:spcPts val="0"/>
              </a:spcBef>
              <a:spcAft>
                <a:spcPts val="0"/>
              </a:spcAft>
              <a:buClr>
                <a:srgbClr val="888888"/>
              </a:buClr>
              <a:buSzPts val="1600"/>
              <a:buNone/>
              <a:defRPr sz="1600">
                <a:solidFill>
                  <a:srgbClr val="888888"/>
                </a:solidFill>
              </a:defRPr>
            </a:lvl3pPr>
            <a:lvl4pPr marL="1828800" lvl="3" indent="-228600" algn="l">
              <a:spcBef>
                <a:spcPts val="0"/>
              </a:spcBef>
              <a:spcAft>
                <a:spcPts val="0"/>
              </a:spcAft>
              <a:buClr>
                <a:srgbClr val="888888"/>
              </a:buClr>
              <a:buSzPts val="1400"/>
              <a:buNone/>
              <a:defRPr sz="1400">
                <a:solidFill>
                  <a:srgbClr val="888888"/>
                </a:solidFill>
              </a:defRPr>
            </a:lvl4pPr>
            <a:lvl5pPr marL="2286000" lvl="4" indent="-228600" algn="l">
              <a:spcBef>
                <a:spcPts val="0"/>
              </a:spcBef>
              <a:spcAft>
                <a:spcPts val="0"/>
              </a:spcAft>
              <a:buClr>
                <a:srgbClr val="888888"/>
              </a:buClr>
              <a:buSzPts val="1400"/>
              <a:buNone/>
              <a:defRPr sz="1400">
                <a:solidFill>
                  <a:srgbClr val="888888"/>
                </a:solidFill>
              </a:defRPr>
            </a:lvl5pPr>
            <a:lvl6pPr marL="2743200" lvl="5" indent="-228600" algn="l">
              <a:spcBef>
                <a:spcPts val="0"/>
              </a:spcBef>
              <a:spcAft>
                <a:spcPts val="0"/>
              </a:spcAft>
              <a:buClr>
                <a:srgbClr val="888888"/>
              </a:buClr>
              <a:buSzPts val="1400"/>
              <a:buNone/>
              <a:defRPr sz="1400">
                <a:solidFill>
                  <a:srgbClr val="888888"/>
                </a:solidFill>
              </a:defRPr>
            </a:lvl6pPr>
            <a:lvl7pPr marL="3200400" lvl="6" indent="-228600" algn="l">
              <a:spcBef>
                <a:spcPts val="0"/>
              </a:spcBef>
              <a:spcAft>
                <a:spcPts val="0"/>
              </a:spcAft>
              <a:buClr>
                <a:srgbClr val="888888"/>
              </a:buClr>
              <a:buSzPts val="1400"/>
              <a:buNone/>
              <a:defRPr sz="1400">
                <a:solidFill>
                  <a:srgbClr val="888888"/>
                </a:solidFill>
              </a:defRPr>
            </a:lvl7pPr>
            <a:lvl8pPr marL="3657600" lvl="7" indent="-228600" algn="l">
              <a:spcBef>
                <a:spcPts val="0"/>
              </a:spcBef>
              <a:spcAft>
                <a:spcPts val="0"/>
              </a:spcAft>
              <a:buClr>
                <a:srgbClr val="888888"/>
              </a:buClr>
              <a:buSzPts val="1400"/>
              <a:buNone/>
              <a:defRPr sz="1400">
                <a:solidFill>
                  <a:srgbClr val="888888"/>
                </a:solidFill>
              </a:defRPr>
            </a:lvl8pPr>
            <a:lvl9pPr marL="4114800" lvl="8" indent="-228600" algn="l">
              <a:spcBef>
                <a:spcPts val="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0"/>
              </a:spcBef>
              <a:spcAft>
                <a:spcPts val="0"/>
              </a:spcAft>
              <a:buClr>
                <a:schemeClr val="dk1"/>
              </a:buClr>
              <a:buSzPts val="2800"/>
              <a:buChar char="•"/>
              <a:defRPr sz="2800"/>
            </a:lvl1pPr>
            <a:lvl2pPr marL="914400" lvl="1" indent="-381000" algn="l">
              <a:spcBef>
                <a:spcPts val="0"/>
              </a:spcBef>
              <a:spcAft>
                <a:spcPts val="0"/>
              </a:spcAft>
              <a:buClr>
                <a:schemeClr val="dk1"/>
              </a:buClr>
              <a:buSzPts val="2400"/>
              <a:buChar char="–"/>
              <a:defRPr sz="2400"/>
            </a:lvl2pPr>
            <a:lvl3pPr marL="1371600" lvl="2" indent="-355600" algn="l">
              <a:spcBef>
                <a:spcPts val="0"/>
              </a:spcBef>
              <a:spcAft>
                <a:spcPts val="0"/>
              </a:spcAft>
              <a:buClr>
                <a:schemeClr val="dk1"/>
              </a:buClr>
              <a:buSzPts val="2000"/>
              <a:buChar char="•"/>
              <a:defRPr sz="2000"/>
            </a:lvl3pPr>
            <a:lvl4pPr marL="1828800" lvl="3" indent="-342900" algn="l">
              <a:spcBef>
                <a:spcPts val="0"/>
              </a:spcBef>
              <a:spcAft>
                <a:spcPts val="0"/>
              </a:spcAft>
              <a:buClr>
                <a:schemeClr val="dk1"/>
              </a:buClr>
              <a:buSzPts val="1800"/>
              <a:buChar char="–"/>
              <a:defRPr sz="1800"/>
            </a:lvl4pPr>
            <a:lvl5pPr marL="2286000" lvl="4" indent="-342900" algn="l">
              <a:spcBef>
                <a:spcPts val="0"/>
              </a:spcBef>
              <a:spcAft>
                <a:spcPts val="0"/>
              </a:spcAft>
              <a:buClr>
                <a:schemeClr val="dk1"/>
              </a:buClr>
              <a:buSzPts val="1800"/>
              <a:buChar char="»"/>
              <a:defRPr sz="1800"/>
            </a:lvl5pPr>
            <a:lvl6pPr marL="2743200" lvl="5" indent="-342900" algn="l">
              <a:spcBef>
                <a:spcPts val="0"/>
              </a:spcBef>
              <a:spcAft>
                <a:spcPts val="0"/>
              </a:spcAft>
              <a:buClr>
                <a:schemeClr val="dk1"/>
              </a:buClr>
              <a:buSzPts val="1800"/>
              <a:buChar char="•"/>
              <a:defRPr sz="1800"/>
            </a:lvl6pPr>
            <a:lvl7pPr marL="3200400" lvl="6" indent="-342900" algn="l">
              <a:spcBef>
                <a:spcPts val="0"/>
              </a:spcBef>
              <a:spcAft>
                <a:spcPts val="0"/>
              </a:spcAft>
              <a:buClr>
                <a:schemeClr val="dk1"/>
              </a:buClr>
              <a:buSzPts val="1800"/>
              <a:buChar char="•"/>
              <a:defRPr sz="1800"/>
            </a:lvl7pPr>
            <a:lvl8pPr marL="3657600" lvl="7" indent="-342900" algn="l">
              <a:spcBef>
                <a:spcPts val="0"/>
              </a:spcBef>
              <a:spcAft>
                <a:spcPts val="0"/>
              </a:spcAft>
              <a:buClr>
                <a:schemeClr val="dk1"/>
              </a:buClr>
              <a:buSzPts val="1800"/>
              <a:buChar char="•"/>
              <a:defRPr sz="1800"/>
            </a:lvl8pPr>
            <a:lvl9pPr marL="4114800" lvl="8" indent="-342900" algn="l">
              <a:spcBef>
                <a:spcPts val="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0"/>
              </a:spcBef>
              <a:spcAft>
                <a:spcPts val="0"/>
              </a:spcAft>
              <a:buClr>
                <a:schemeClr val="dk1"/>
              </a:buClr>
              <a:buSzPts val="2800"/>
              <a:buChar char="•"/>
              <a:defRPr sz="2800"/>
            </a:lvl1pPr>
            <a:lvl2pPr marL="914400" lvl="1" indent="-381000" algn="l">
              <a:spcBef>
                <a:spcPts val="0"/>
              </a:spcBef>
              <a:spcAft>
                <a:spcPts val="0"/>
              </a:spcAft>
              <a:buClr>
                <a:schemeClr val="dk1"/>
              </a:buClr>
              <a:buSzPts val="2400"/>
              <a:buChar char="–"/>
              <a:defRPr sz="2400"/>
            </a:lvl2pPr>
            <a:lvl3pPr marL="1371600" lvl="2" indent="-355600" algn="l">
              <a:spcBef>
                <a:spcPts val="0"/>
              </a:spcBef>
              <a:spcAft>
                <a:spcPts val="0"/>
              </a:spcAft>
              <a:buClr>
                <a:schemeClr val="dk1"/>
              </a:buClr>
              <a:buSzPts val="2000"/>
              <a:buChar char="•"/>
              <a:defRPr sz="2000"/>
            </a:lvl3pPr>
            <a:lvl4pPr marL="1828800" lvl="3" indent="-342900" algn="l">
              <a:spcBef>
                <a:spcPts val="0"/>
              </a:spcBef>
              <a:spcAft>
                <a:spcPts val="0"/>
              </a:spcAft>
              <a:buClr>
                <a:schemeClr val="dk1"/>
              </a:buClr>
              <a:buSzPts val="1800"/>
              <a:buChar char="–"/>
              <a:defRPr sz="1800"/>
            </a:lvl4pPr>
            <a:lvl5pPr marL="2286000" lvl="4" indent="-342900" algn="l">
              <a:spcBef>
                <a:spcPts val="0"/>
              </a:spcBef>
              <a:spcAft>
                <a:spcPts val="0"/>
              </a:spcAft>
              <a:buClr>
                <a:schemeClr val="dk1"/>
              </a:buClr>
              <a:buSzPts val="1800"/>
              <a:buChar char="»"/>
              <a:defRPr sz="1800"/>
            </a:lvl5pPr>
            <a:lvl6pPr marL="2743200" lvl="5" indent="-342900" algn="l">
              <a:spcBef>
                <a:spcPts val="0"/>
              </a:spcBef>
              <a:spcAft>
                <a:spcPts val="0"/>
              </a:spcAft>
              <a:buClr>
                <a:schemeClr val="dk1"/>
              </a:buClr>
              <a:buSzPts val="1800"/>
              <a:buChar char="•"/>
              <a:defRPr sz="1800"/>
            </a:lvl6pPr>
            <a:lvl7pPr marL="3200400" lvl="6" indent="-342900" algn="l">
              <a:spcBef>
                <a:spcPts val="0"/>
              </a:spcBef>
              <a:spcAft>
                <a:spcPts val="0"/>
              </a:spcAft>
              <a:buClr>
                <a:schemeClr val="dk1"/>
              </a:buClr>
              <a:buSzPts val="1800"/>
              <a:buChar char="•"/>
              <a:defRPr sz="1800"/>
            </a:lvl7pPr>
            <a:lvl8pPr marL="3657600" lvl="7" indent="-342900" algn="l">
              <a:spcBef>
                <a:spcPts val="0"/>
              </a:spcBef>
              <a:spcAft>
                <a:spcPts val="0"/>
              </a:spcAft>
              <a:buClr>
                <a:schemeClr val="dk1"/>
              </a:buClr>
              <a:buSzPts val="1800"/>
              <a:buChar char="•"/>
              <a:defRPr sz="1800"/>
            </a:lvl8pPr>
            <a:lvl9pPr marL="4114800" lvl="8" indent="-342900" algn="l">
              <a:spcBef>
                <a:spcPts val="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chemeClr val="dk1"/>
              </a:buClr>
              <a:buSzPts val="2400"/>
              <a:buNone/>
              <a:defRPr sz="2400" b="1"/>
            </a:lvl1pPr>
            <a:lvl2pPr marL="914400" lvl="1" indent="-228600" algn="l">
              <a:spcBef>
                <a:spcPts val="0"/>
              </a:spcBef>
              <a:spcAft>
                <a:spcPts val="0"/>
              </a:spcAft>
              <a:buClr>
                <a:schemeClr val="dk1"/>
              </a:buClr>
              <a:buSzPts val="2000"/>
              <a:buNone/>
              <a:defRPr sz="2000" b="1"/>
            </a:lvl2pPr>
            <a:lvl3pPr marL="1371600" lvl="2" indent="-228600" algn="l">
              <a:spcBef>
                <a:spcPts val="0"/>
              </a:spcBef>
              <a:spcAft>
                <a:spcPts val="0"/>
              </a:spcAft>
              <a:buClr>
                <a:schemeClr val="dk1"/>
              </a:buClr>
              <a:buSzPts val="1800"/>
              <a:buNone/>
              <a:defRPr sz="1800" b="1"/>
            </a:lvl3pPr>
            <a:lvl4pPr marL="1828800" lvl="3" indent="-228600" algn="l">
              <a:spcBef>
                <a:spcPts val="0"/>
              </a:spcBef>
              <a:spcAft>
                <a:spcPts val="0"/>
              </a:spcAft>
              <a:buClr>
                <a:schemeClr val="dk1"/>
              </a:buClr>
              <a:buSzPts val="1600"/>
              <a:buNone/>
              <a:defRPr sz="1600" b="1"/>
            </a:lvl4pPr>
            <a:lvl5pPr marL="2286000" lvl="4" indent="-228600" algn="l">
              <a:spcBef>
                <a:spcPts val="0"/>
              </a:spcBef>
              <a:spcAft>
                <a:spcPts val="0"/>
              </a:spcAft>
              <a:buClr>
                <a:schemeClr val="dk1"/>
              </a:buClr>
              <a:buSzPts val="1600"/>
              <a:buNone/>
              <a:defRPr sz="1600" b="1"/>
            </a:lvl5pPr>
            <a:lvl6pPr marL="2743200" lvl="5" indent="-228600" algn="l">
              <a:spcBef>
                <a:spcPts val="0"/>
              </a:spcBef>
              <a:spcAft>
                <a:spcPts val="0"/>
              </a:spcAft>
              <a:buClr>
                <a:schemeClr val="dk1"/>
              </a:buClr>
              <a:buSzPts val="1600"/>
              <a:buNone/>
              <a:defRPr sz="1600" b="1"/>
            </a:lvl6pPr>
            <a:lvl7pPr marL="3200400" lvl="6" indent="-228600" algn="l">
              <a:spcBef>
                <a:spcPts val="0"/>
              </a:spcBef>
              <a:spcAft>
                <a:spcPts val="0"/>
              </a:spcAft>
              <a:buClr>
                <a:schemeClr val="dk1"/>
              </a:buClr>
              <a:buSzPts val="1600"/>
              <a:buNone/>
              <a:defRPr sz="1600" b="1"/>
            </a:lvl7pPr>
            <a:lvl8pPr marL="3657600" lvl="7" indent="-228600" algn="l">
              <a:spcBef>
                <a:spcPts val="0"/>
              </a:spcBef>
              <a:spcAft>
                <a:spcPts val="0"/>
              </a:spcAft>
              <a:buClr>
                <a:schemeClr val="dk1"/>
              </a:buClr>
              <a:buSzPts val="1600"/>
              <a:buNone/>
              <a:defRPr sz="1600" b="1"/>
            </a:lvl8pPr>
            <a:lvl9pPr marL="4114800" lvl="8" indent="-228600" algn="l">
              <a:spcBef>
                <a:spcPts val="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chemeClr val="dk1"/>
              </a:buClr>
              <a:buSzPts val="2400"/>
              <a:buChar char="•"/>
              <a:defRPr sz="2400"/>
            </a:lvl1pPr>
            <a:lvl2pPr marL="914400" lvl="1" indent="-355600" algn="l">
              <a:spcBef>
                <a:spcPts val="0"/>
              </a:spcBef>
              <a:spcAft>
                <a:spcPts val="0"/>
              </a:spcAft>
              <a:buClr>
                <a:schemeClr val="dk1"/>
              </a:buClr>
              <a:buSzPts val="2000"/>
              <a:buChar char="–"/>
              <a:defRPr sz="2000"/>
            </a:lvl2pPr>
            <a:lvl3pPr marL="1371600" lvl="2" indent="-342900" algn="l">
              <a:spcBef>
                <a:spcPts val="0"/>
              </a:spcBef>
              <a:spcAft>
                <a:spcPts val="0"/>
              </a:spcAft>
              <a:buClr>
                <a:schemeClr val="dk1"/>
              </a:buClr>
              <a:buSzPts val="1800"/>
              <a:buChar char="•"/>
              <a:defRPr sz="1800"/>
            </a:lvl3pPr>
            <a:lvl4pPr marL="1828800" lvl="3" indent="-330200" algn="l">
              <a:spcBef>
                <a:spcPts val="0"/>
              </a:spcBef>
              <a:spcAft>
                <a:spcPts val="0"/>
              </a:spcAft>
              <a:buClr>
                <a:schemeClr val="dk1"/>
              </a:buClr>
              <a:buSzPts val="1600"/>
              <a:buChar char="–"/>
              <a:defRPr sz="1600"/>
            </a:lvl4pPr>
            <a:lvl5pPr marL="2286000" lvl="4" indent="-330200" algn="l">
              <a:spcBef>
                <a:spcPts val="0"/>
              </a:spcBef>
              <a:spcAft>
                <a:spcPts val="0"/>
              </a:spcAft>
              <a:buClr>
                <a:schemeClr val="dk1"/>
              </a:buClr>
              <a:buSzPts val="1600"/>
              <a:buChar char="»"/>
              <a:defRPr sz="1600"/>
            </a:lvl5pPr>
            <a:lvl6pPr marL="2743200" lvl="5" indent="-330200" algn="l">
              <a:spcBef>
                <a:spcPts val="0"/>
              </a:spcBef>
              <a:spcAft>
                <a:spcPts val="0"/>
              </a:spcAft>
              <a:buClr>
                <a:schemeClr val="dk1"/>
              </a:buClr>
              <a:buSzPts val="1600"/>
              <a:buChar char="•"/>
              <a:defRPr sz="1600"/>
            </a:lvl6pPr>
            <a:lvl7pPr marL="3200400" lvl="6" indent="-330200" algn="l">
              <a:spcBef>
                <a:spcPts val="0"/>
              </a:spcBef>
              <a:spcAft>
                <a:spcPts val="0"/>
              </a:spcAft>
              <a:buClr>
                <a:schemeClr val="dk1"/>
              </a:buClr>
              <a:buSzPts val="1600"/>
              <a:buChar char="•"/>
              <a:defRPr sz="1600"/>
            </a:lvl7pPr>
            <a:lvl8pPr marL="3657600" lvl="7" indent="-330200" algn="l">
              <a:spcBef>
                <a:spcPts val="0"/>
              </a:spcBef>
              <a:spcAft>
                <a:spcPts val="0"/>
              </a:spcAft>
              <a:buClr>
                <a:schemeClr val="dk1"/>
              </a:buClr>
              <a:buSzPts val="1600"/>
              <a:buChar char="•"/>
              <a:defRPr sz="1600"/>
            </a:lvl8pPr>
            <a:lvl9pPr marL="4114800" lvl="8" indent="-330200" algn="l">
              <a:spcBef>
                <a:spcPts val="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chemeClr val="dk1"/>
              </a:buClr>
              <a:buSzPts val="2400"/>
              <a:buNone/>
              <a:defRPr sz="2400" b="1"/>
            </a:lvl1pPr>
            <a:lvl2pPr marL="914400" lvl="1" indent="-228600" algn="l">
              <a:spcBef>
                <a:spcPts val="0"/>
              </a:spcBef>
              <a:spcAft>
                <a:spcPts val="0"/>
              </a:spcAft>
              <a:buClr>
                <a:schemeClr val="dk1"/>
              </a:buClr>
              <a:buSzPts val="2000"/>
              <a:buNone/>
              <a:defRPr sz="2000" b="1"/>
            </a:lvl2pPr>
            <a:lvl3pPr marL="1371600" lvl="2" indent="-228600" algn="l">
              <a:spcBef>
                <a:spcPts val="0"/>
              </a:spcBef>
              <a:spcAft>
                <a:spcPts val="0"/>
              </a:spcAft>
              <a:buClr>
                <a:schemeClr val="dk1"/>
              </a:buClr>
              <a:buSzPts val="1800"/>
              <a:buNone/>
              <a:defRPr sz="1800" b="1"/>
            </a:lvl3pPr>
            <a:lvl4pPr marL="1828800" lvl="3" indent="-228600" algn="l">
              <a:spcBef>
                <a:spcPts val="0"/>
              </a:spcBef>
              <a:spcAft>
                <a:spcPts val="0"/>
              </a:spcAft>
              <a:buClr>
                <a:schemeClr val="dk1"/>
              </a:buClr>
              <a:buSzPts val="1600"/>
              <a:buNone/>
              <a:defRPr sz="1600" b="1"/>
            </a:lvl4pPr>
            <a:lvl5pPr marL="2286000" lvl="4" indent="-228600" algn="l">
              <a:spcBef>
                <a:spcPts val="0"/>
              </a:spcBef>
              <a:spcAft>
                <a:spcPts val="0"/>
              </a:spcAft>
              <a:buClr>
                <a:schemeClr val="dk1"/>
              </a:buClr>
              <a:buSzPts val="1600"/>
              <a:buNone/>
              <a:defRPr sz="1600" b="1"/>
            </a:lvl5pPr>
            <a:lvl6pPr marL="2743200" lvl="5" indent="-228600" algn="l">
              <a:spcBef>
                <a:spcPts val="0"/>
              </a:spcBef>
              <a:spcAft>
                <a:spcPts val="0"/>
              </a:spcAft>
              <a:buClr>
                <a:schemeClr val="dk1"/>
              </a:buClr>
              <a:buSzPts val="1600"/>
              <a:buNone/>
              <a:defRPr sz="1600" b="1"/>
            </a:lvl6pPr>
            <a:lvl7pPr marL="3200400" lvl="6" indent="-228600" algn="l">
              <a:spcBef>
                <a:spcPts val="0"/>
              </a:spcBef>
              <a:spcAft>
                <a:spcPts val="0"/>
              </a:spcAft>
              <a:buClr>
                <a:schemeClr val="dk1"/>
              </a:buClr>
              <a:buSzPts val="1600"/>
              <a:buNone/>
              <a:defRPr sz="1600" b="1"/>
            </a:lvl7pPr>
            <a:lvl8pPr marL="3657600" lvl="7" indent="-228600" algn="l">
              <a:spcBef>
                <a:spcPts val="0"/>
              </a:spcBef>
              <a:spcAft>
                <a:spcPts val="0"/>
              </a:spcAft>
              <a:buClr>
                <a:schemeClr val="dk1"/>
              </a:buClr>
              <a:buSzPts val="1600"/>
              <a:buNone/>
              <a:defRPr sz="1600" b="1"/>
            </a:lvl8pPr>
            <a:lvl9pPr marL="4114800" lvl="8" indent="-228600" algn="l">
              <a:spcBef>
                <a:spcPts val="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chemeClr val="dk1"/>
              </a:buClr>
              <a:buSzPts val="2400"/>
              <a:buChar char="•"/>
              <a:defRPr sz="2400"/>
            </a:lvl1pPr>
            <a:lvl2pPr marL="914400" lvl="1" indent="-355600" algn="l">
              <a:spcBef>
                <a:spcPts val="0"/>
              </a:spcBef>
              <a:spcAft>
                <a:spcPts val="0"/>
              </a:spcAft>
              <a:buClr>
                <a:schemeClr val="dk1"/>
              </a:buClr>
              <a:buSzPts val="2000"/>
              <a:buChar char="–"/>
              <a:defRPr sz="2000"/>
            </a:lvl2pPr>
            <a:lvl3pPr marL="1371600" lvl="2" indent="-342900" algn="l">
              <a:spcBef>
                <a:spcPts val="0"/>
              </a:spcBef>
              <a:spcAft>
                <a:spcPts val="0"/>
              </a:spcAft>
              <a:buClr>
                <a:schemeClr val="dk1"/>
              </a:buClr>
              <a:buSzPts val="1800"/>
              <a:buChar char="•"/>
              <a:defRPr sz="1800"/>
            </a:lvl3pPr>
            <a:lvl4pPr marL="1828800" lvl="3" indent="-330200" algn="l">
              <a:spcBef>
                <a:spcPts val="0"/>
              </a:spcBef>
              <a:spcAft>
                <a:spcPts val="0"/>
              </a:spcAft>
              <a:buClr>
                <a:schemeClr val="dk1"/>
              </a:buClr>
              <a:buSzPts val="1600"/>
              <a:buChar char="–"/>
              <a:defRPr sz="1600"/>
            </a:lvl4pPr>
            <a:lvl5pPr marL="2286000" lvl="4" indent="-330200" algn="l">
              <a:spcBef>
                <a:spcPts val="0"/>
              </a:spcBef>
              <a:spcAft>
                <a:spcPts val="0"/>
              </a:spcAft>
              <a:buClr>
                <a:schemeClr val="dk1"/>
              </a:buClr>
              <a:buSzPts val="1600"/>
              <a:buChar char="»"/>
              <a:defRPr sz="1600"/>
            </a:lvl5pPr>
            <a:lvl6pPr marL="2743200" lvl="5" indent="-330200" algn="l">
              <a:spcBef>
                <a:spcPts val="0"/>
              </a:spcBef>
              <a:spcAft>
                <a:spcPts val="0"/>
              </a:spcAft>
              <a:buClr>
                <a:schemeClr val="dk1"/>
              </a:buClr>
              <a:buSzPts val="1600"/>
              <a:buChar char="•"/>
              <a:defRPr sz="1600"/>
            </a:lvl6pPr>
            <a:lvl7pPr marL="3200400" lvl="6" indent="-330200" algn="l">
              <a:spcBef>
                <a:spcPts val="0"/>
              </a:spcBef>
              <a:spcAft>
                <a:spcPts val="0"/>
              </a:spcAft>
              <a:buClr>
                <a:schemeClr val="dk1"/>
              </a:buClr>
              <a:buSzPts val="1600"/>
              <a:buChar char="•"/>
              <a:defRPr sz="1600"/>
            </a:lvl7pPr>
            <a:lvl8pPr marL="3657600" lvl="7" indent="-330200" algn="l">
              <a:spcBef>
                <a:spcPts val="0"/>
              </a:spcBef>
              <a:spcAft>
                <a:spcPts val="0"/>
              </a:spcAft>
              <a:buClr>
                <a:schemeClr val="dk1"/>
              </a:buClr>
              <a:buSzPts val="1600"/>
              <a:buChar char="•"/>
              <a:defRPr sz="1600"/>
            </a:lvl8pPr>
            <a:lvl9pPr marL="4114800" lvl="8" indent="-330200" algn="l">
              <a:spcBef>
                <a:spcPts val="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0"/>
              </a:spcBef>
              <a:spcAft>
                <a:spcPts val="0"/>
              </a:spcAft>
              <a:buClr>
                <a:schemeClr val="dk1"/>
              </a:buClr>
              <a:buSzPts val="3200"/>
              <a:buChar char="•"/>
              <a:defRPr sz="3200"/>
            </a:lvl1pPr>
            <a:lvl2pPr marL="914400" lvl="1" indent="-406400" algn="l">
              <a:spcBef>
                <a:spcPts val="0"/>
              </a:spcBef>
              <a:spcAft>
                <a:spcPts val="0"/>
              </a:spcAft>
              <a:buClr>
                <a:schemeClr val="dk1"/>
              </a:buClr>
              <a:buSzPts val="2800"/>
              <a:buChar char="–"/>
              <a:defRPr sz="2800"/>
            </a:lvl2pPr>
            <a:lvl3pPr marL="1371600" lvl="2" indent="-381000" algn="l">
              <a:spcBef>
                <a:spcPts val="0"/>
              </a:spcBef>
              <a:spcAft>
                <a:spcPts val="0"/>
              </a:spcAft>
              <a:buClr>
                <a:schemeClr val="dk1"/>
              </a:buClr>
              <a:buSzPts val="2400"/>
              <a:buChar char="•"/>
              <a:defRPr sz="2400"/>
            </a:lvl3pPr>
            <a:lvl4pPr marL="1828800" lvl="3" indent="-355600" algn="l">
              <a:spcBef>
                <a:spcPts val="0"/>
              </a:spcBef>
              <a:spcAft>
                <a:spcPts val="0"/>
              </a:spcAft>
              <a:buClr>
                <a:schemeClr val="dk1"/>
              </a:buClr>
              <a:buSzPts val="2000"/>
              <a:buChar char="–"/>
              <a:defRPr sz="2000"/>
            </a:lvl4pPr>
            <a:lvl5pPr marL="2286000" lvl="4" indent="-355600" algn="l">
              <a:spcBef>
                <a:spcPts val="0"/>
              </a:spcBef>
              <a:spcAft>
                <a:spcPts val="0"/>
              </a:spcAft>
              <a:buClr>
                <a:schemeClr val="dk1"/>
              </a:buClr>
              <a:buSzPts val="2000"/>
              <a:buChar char="»"/>
              <a:defRPr sz="2000"/>
            </a:lvl5pPr>
            <a:lvl6pPr marL="2743200" lvl="5" indent="-355600" algn="l">
              <a:spcBef>
                <a:spcPts val="0"/>
              </a:spcBef>
              <a:spcAft>
                <a:spcPts val="0"/>
              </a:spcAft>
              <a:buClr>
                <a:schemeClr val="dk1"/>
              </a:buClr>
              <a:buSzPts val="2000"/>
              <a:buChar char="•"/>
              <a:defRPr sz="2000"/>
            </a:lvl6pPr>
            <a:lvl7pPr marL="3200400" lvl="6" indent="-355600" algn="l">
              <a:spcBef>
                <a:spcPts val="0"/>
              </a:spcBef>
              <a:spcAft>
                <a:spcPts val="0"/>
              </a:spcAft>
              <a:buClr>
                <a:schemeClr val="dk1"/>
              </a:buClr>
              <a:buSzPts val="2000"/>
              <a:buChar char="•"/>
              <a:defRPr sz="2000"/>
            </a:lvl7pPr>
            <a:lvl8pPr marL="3657600" lvl="7" indent="-355600" algn="l">
              <a:spcBef>
                <a:spcPts val="0"/>
              </a:spcBef>
              <a:spcAft>
                <a:spcPts val="0"/>
              </a:spcAft>
              <a:buClr>
                <a:schemeClr val="dk1"/>
              </a:buClr>
              <a:buSzPts val="2000"/>
              <a:buChar char="•"/>
              <a:defRPr sz="2000"/>
            </a:lvl8pPr>
            <a:lvl9pPr marL="4114800" lvl="8" indent="-355600" algn="l">
              <a:spcBef>
                <a:spcPts val="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chemeClr val="dk1"/>
              </a:buClr>
              <a:buSzPts val="1400"/>
              <a:buNone/>
              <a:defRPr sz="1400"/>
            </a:lvl1pPr>
            <a:lvl2pPr marL="914400" lvl="1" indent="-228600" algn="l">
              <a:spcBef>
                <a:spcPts val="0"/>
              </a:spcBef>
              <a:spcAft>
                <a:spcPts val="0"/>
              </a:spcAft>
              <a:buClr>
                <a:schemeClr val="dk1"/>
              </a:buClr>
              <a:buSzPts val="1200"/>
              <a:buNone/>
              <a:defRPr sz="1200"/>
            </a:lvl2pPr>
            <a:lvl3pPr marL="1371600" lvl="2" indent="-228600" algn="l">
              <a:spcBef>
                <a:spcPts val="0"/>
              </a:spcBef>
              <a:spcAft>
                <a:spcPts val="0"/>
              </a:spcAft>
              <a:buClr>
                <a:schemeClr val="dk1"/>
              </a:buClr>
              <a:buSzPts val="1000"/>
              <a:buNone/>
              <a:defRPr sz="1000"/>
            </a:lvl3pPr>
            <a:lvl4pPr marL="1828800" lvl="3" indent="-228600" algn="l">
              <a:spcBef>
                <a:spcPts val="0"/>
              </a:spcBef>
              <a:spcAft>
                <a:spcPts val="0"/>
              </a:spcAft>
              <a:buClr>
                <a:schemeClr val="dk1"/>
              </a:buClr>
              <a:buSzPts val="900"/>
              <a:buNone/>
              <a:defRPr sz="900"/>
            </a:lvl4pPr>
            <a:lvl5pPr marL="2286000" lvl="4" indent="-228600" algn="l">
              <a:spcBef>
                <a:spcPts val="0"/>
              </a:spcBef>
              <a:spcAft>
                <a:spcPts val="0"/>
              </a:spcAft>
              <a:buClr>
                <a:schemeClr val="dk1"/>
              </a:buClr>
              <a:buSzPts val="900"/>
              <a:buNone/>
              <a:defRPr sz="900"/>
            </a:lvl5pPr>
            <a:lvl6pPr marL="2743200" lvl="5" indent="-228600" algn="l">
              <a:spcBef>
                <a:spcPts val="0"/>
              </a:spcBef>
              <a:spcAft>
                <a:spcPts val="0"/>
              </a:spcAft>
              <a:buClr>
                <a:schemeClr val="dk1"/>
              </a:buClr>
              <a:buSzPts val="900"/>
              <a:buNone/>
              <a:defRPr sz="900"/>
            </a:lvl6pPr>
            <a:lvl7pPr marL="3200400" lvl="6" indent="-228600" algn="l">
              <a:spcBef>
                <a:spcPts val="0"/>
              </a:spcBef>
              <a:spcAft>
                <a:spcPts val="0"/>
              </a:spcAft>
              <a:buClr>
                <a:schemeClr val="dk1"/>
              </a:buClr>
              <a:buSzPts val="900"/>
              <a:buNone/>
              <a:defRPr sz="900"/>
            </a:lvl7pPr>
            <a:lvl8pPr marL="3657600" lvl="7" indent="-228600" algn="l">
              <a:spcBef>
                <a:spcPts val="0"/>
              </a:spcBef>
              <a:spcAft>
                <a:spcPts val="0"/>
              </a:spcAft>
              <a:buClr>
                <a:schemeClr val="dk1"/>
              </a:buClr>
              <a:buSzPts val="900"/>
              <a:buNone/>
              <a:defRPr sz="900"/>
            </a:lvl8pPr>
            <a:lvl9pPr marL="4114800" lvl="8" indent="-228600" algn="l">
              <a:spcBef>
                <a:spcPts val="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chemeClr val="dk1"/>
              </a:buClr>
              <a:buSzPts val="1400"/>
              <a:buNone/>
              <a:defRPr sz="1400"/>
            </a:lvl1pPr>
            <a:lvl2pPr marL="914400" lvl="1" indent="-228600" algn="l">
              <a:spcBef>
                <a:spcPts val="0"/>
              </a:spcBef>
              <a:spcAft>
                <a:spcPts val="0"/>
              </a:spcAft>
              <a:buClr>
                <a:schemeClr val="dk1"/>
              </a:buClr>
              <a:buSzPts val="1200"/>
              <a:buNone/>
              <a:defRPr sz="1200"/>
            </a:lvl2pPr>
            <a:lvl3pPr marL="1371600" lvl="2" indent="-228600" algn="l">
              <a:spcBef>
                <a:spcPts val="0"/>
              </a:spcBef>
              <a:spcAft>
                <a:spcPts val="0"/>
              </a:spcAft>
              <a:buClr>
                <a:schemeClr val="dk1"/>
              </a:buClr>
              <a:buSzPts val="1000"/>
              <a:buNone/>
              <a:defRPr sz="1000"/>
            </a:lvl3pPr>
            <a:lvl4pPr marL="1828800" lvl="3" indent="-228600" algn="l">
              <a:spcBef>
                <a:spcPts val="0"/>
              </a:spcBef>
              <a:spcAft>
                <a:spcPts val="0"/>
              </a:spcAft>
              <a:buClr>
                <a:schemeClr val="dk1"/>
              </a:buClr>
              <a:buSzPts val="900"/>
              <a:buNone/>
              <a:defRPr sz="900"/>
            </a:lvl4pPr>
            <a:lvl5pPr marL="2286000" lvl="4" indent="-228600" algn="l">
              <a:spcBef>
                <a:spcPts val="0"/>
              </a:spcBef>
              <a:spcAft>
                <a:spcPts val="0"/>
              </a:spcAft>
              <a:buClr>
                <a:schemeClr val="dk1"/>
              </a:buClr>
              <a:buSzPts val="900"/>
              <a:buNone/>
              <a:defRPr sz="900"/>
            </a:lvl5pPr>
            <a:lvl6pPr marL="2743200" lvl="5" indent="-228600" algn="l">
              <a:spcBef>
                <a:spcPts val="0"/>
              </a:spcBef>
              <a:spcAft>
                <a:spcPts val="0"/>
              </a:spcAft>
              <a:buClr>
                <a:schemeClr val="dk1"/>
              </a:buClr>
              <a:buSzPts val="900"/>
              <a:buNone/>
              <a:defRPr sz="900"/>
            </a:lvl6pPr>
            <a:lvl7pPr marL="3200400" lvl="6" indent="-228600" algn="l">
              <a:spcBef>
                <a:spcPts val="0"/>
              </a:spcBef>
              <a:spcAft>
                <a:spcPts val="0"/>
              </a:spcAft>
              <a:buClr>
                <a:schemeClr val="dk1"/>
              </a:buClr>
              <a:buSzPts val="900"/>
              <a:buNone/>
              <a:defRPr sz="900"/>
            </a:lvl7pPr>
            <a:lvl8pPr marL="3657600" lvl="7" indent="-228600" algn="l">
              <a:spcBef>
                <a:spcPts val="0"/>
              </a:spcBef>
              <a:spcAft>
                <a:spcPts val="0"/>
              </a:spcAft>
              <a:buClr>
                <a:schemeClr val="dk1"/>
              </a:buClr>
              <a:buSzPts val="900"/>
              <a:buNone/>
              <a:defRPr sz="900"/>
            </a:lvl8pPr>
            <a:lvl9pPr marL="4114800" lvl="8" indent="-228600" algn="l">
              <a:spcBef>
                <a:spcPts val="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6DD9E269-30D8-68C6-36C2-64CF986BD069}"/>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8D9FECDE-38D9-CD52-E609-BAB5C10C8CA5}"/>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C0185E51-13ED-88A1-2702-FCC893FB568E}"/>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0" descr="nb-en-13-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9" name="Google Shape;149;p10"/>
          <p:cNvSpPr/>
          <p:nvPr/>
        </p:nvSpPr>
        <p:spPr>
          <a:xfrm>
            <a:off x="779463" y="1700177"/>
            <a:ext cx="3862786"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„Čarodejnicu nenecháš nažive.“</a:t>
            </a:r>
            <a:endParaRPr sz="1800" b="0" i="0" u="none" strike="noStrike" cap="none" dirty="0">
              <a:solidFill>
                <a:schemeClr val="dk1"/>
              </a:solidFill>
              <a:latin typeface="Calibri"/>
              <a:ea typeface="Calibri"/>
              <a:cs typeface="Calibri"/>
              <a:sym typeface="Calibri"/>
            </a:endParaRPr>
          </a:p>
        </p:txBody>
      </p:sp>
      <p:sp>
        <p:nvSpPr>
          <p:cNvPr id="150" name="Google Shape;150;p10"/>
          <p:cNvSpPr/>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22,17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descr="nb-en-13-1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7" name="Google Shape;157;p11"/>
          <p:cNvSpPr/>
          <p:nvPr/>
        </p:nvSpPr>
        <p:spPr>
          <a:xfrm>
            <a:off x="6615679" y="741363"/>
            <a:ext cx="4730747" cy="318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„Tak skonal </a:t>
            </a:r>
            <a:r>
              <a:rPr lang="sk-SK" sz="3350" b="1" i="0" u="none" strike="noStrike" cap="none" dirty="0" err="1">
                <a:solidFill>
                  <a:srgbClr val="FFFFFF"/>
                </a:solidFill>
                <a:latin typeface="Source Sans Pro"/>
                <a:ea typeface="Source Sans Pro"/>
                <a:cs typeface="Source Sans Pro"/>
                <a:sym typeface="Source Sans Pro"/>
              </a:rPr>
              <a:t>Šaul</a:t>
            </a:r>
            <a:r>
              <a:rPr lang="sk-SK" sz="3350" b="1" i="0" u="none" strike="noStrike" cap="none" dirty="0">
                <a:solidFill>
                  <a:srgbClr val="FFFFFF"/>
                </a:solidFill>
                <a:latin typeface="Source Sans Pro"/>
                <a:ea typeface="Source Sans Pro"/>
                <a:cs typeface="Source Sans Pro"/>
                <a:sym typeface="Source Sans Pro"/>
              </a:rPr>
              <a:t> pre svoju nevernosť voči Hospodinovi...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aj preto, že sa domáhal rady u ducha zosnulého.“</a:t>
            </a:r>
            <a:endParaRPr sz="1800" b="0" i="0" u="none" strike="noStrike" cap="none" dirty="0">
              <a:solidFill>
                <a:schemeClr val="dk1"/>
              </a:solidFill>
              <a:latin typeface="Calibri"/>
              <a:ea typeface="Calibri"/>
              <a:cs typeface="Calibri"/>
              <a:sym typeface="Calibri"/>
            </a:endParaRPr>
          </a:p>
        </p:txBody>
      </p:sp>
      <p:sp>
        <p:nvSpPr>
          <p:cNvPr id="158" name="Google Shape;158;p11"/>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Kniha Kroník 10,13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Google Shape;164;p12">
            <a:extLst>
              <a:ext uri="{FF2B5EF4-FFF2-40B4-BE49-F238E27FC236}">
                <a16:creationId xmlns:a16="http://schemas.microsoft.com/office/drawing/2014/main" id="{9CBDDECE-5213-67D7-F655-84391EDC577D}"/>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3" descr="nb-en-13-1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1" name="Google Shape;171;p13"/>
          <p:cNvSpPr/>
          <p:nvPr/>
        </p:nvSpPr>
        <p:spPr>
          <a:xfrm>
            <a:off x="0" y="741363"/>
            <a:ext cx="11712240" cy="6078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„Ježišovi vstúpili do očí slzy.“</a:t>
            </a:r>
            <a:endParaRPr sz="1800" b="0" i="0" u="none" strike="noStrike" cap="none" dirty="0">
              <a:solidFill>
                <a:schemeClr val="dk1"/>
              </a:solidFill>
              <a:latin typeface="Calibri"/>
              <a:ea typeface="Calibri"/>
              <a:cs typeface="Calibri"/>
              <a:sym typeface="Calibri"/>
            </a:endParaRPr>
          </a:p>
        </p:txBody>
      </p:sp>
      <p:sp>
        <p:nvSpPr>
          <p:cNvPr id="172" name="Google Shape;172;p13"/>
          <p:cNvSpPr/>
          <p:nvPr/>
        </p:nvSpPr>
        <p:spPr>
          <a:xfrm>
            <a:off x="5450696" y="4624527"/>
            <a:ext cx="5590167"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11,35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4" descr="nb-en-13-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9" name="Google Shape;179;p14"/>
          <p:cNvSpPr/>
          <p:nvPr/>
        </p:nvSpPr>
        <p:spPr>
          <a:xfrm>
            <a:off x="7085290" y="1034269"/>
            <a:ext cx="3997928"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„Neboj sa. Ja som Prvý aj Posledný…“</a:t>
            </a:r>
            <a:endParaRPr sz="1800" b="0" i="0" u="none" strike="noStrike" cap="none" dirty="0">
              <a:solidFill>
                <a:schemeClr val="dk1"/>
              </a:solidFill>
              <a:latin typeface="Calibri"/>
              <a:ea typeface="Calibri"/>
              <a:cs typeface="Calibri"/>
              <a:sym typeface="Calibri"/>
            </a:endParaRPr>
          </a:p>
        </p:txBody>
      </p:sp>
      <p:sp>
        <p:nvSpPr>
          <p:cNvPr id="180" name="Google Shape;180;p14"/>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5" descr="nb-en-13-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7" name="Google Shape;187;p15"/>
          <p:cNvSpPr/>
          <p:nvPr/>
        </p:nvSpPr>
        <p:spPr>
          <a:xfrm>
            <a:off x="779463" y="741363"/>
            <a:ext cx="9392315" cy="19159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„Ja som… živý; bol som mŕtvy – a hľa,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žijem na veky vekov.</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Mám kľúče smrti a podsvetia.“</a:t>
            </a:r>
            <a:endParaRPr sz="1800" b="0" i="0" u="none" strike="noStrike" cap="none" dirty="0">
              <a:solidFill>
                <a:schemeClr val="dk1"/>
              </a:solidFill>
              <a:latin typeface="Calibri"/>
              <a:ea typeface="Calibri"/>
              <a:cs typeface="Calibri"/>
              <a:sym typeface="Calibri"/>
            </a:endParaRPr>
          </a:p>
        </p:txBody>
      </p:sp>
      <p:sp>
        <p:nvSpPr>
          <p:cNvPr id="188" name="Google Shape;188;p15"/>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1,17-18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6" descr="nb-en-13-1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5" name="Google Shape;195;p16"/>
          <p:cNvSpPr/>
          <p:nvPr/>
        </p:nvSpPr>
        <p:spPr>
          <a:xfrm>
            <a:off x="779463" y="741363"/>
            <a:ext cx="9865309" cy="6078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„Ja som prišiel, aby mali život, a to v hojnej miere.“</a:t>
            </a:r>
            <a:endParaRPr sz="1800" b="0" i="0" u="none" strike="noStrike" cap="none" dirty="0">
              <a:solidFill>
                <a:schemeClr val="dk1"/>
              </a:solidFill>
              <a:latin typeface="Calibri"/>
              <a:ea typeface="Calibri"/>
              <a:cs typeface="Calibri"/>
              <a:sym typeface="Calibri"/>
            </a:endParaRPr>
          </a:p>
        </p:txBody>
      </p:sp>
      <p:sp>
        <p:nvSpPr>
          <p:cNvPr id="196" name="Google Shape;196;p16"/>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10,10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7" descr="nb-en-13-17.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203" name="Google Shape;203;p17"/>
          <p:cNvSpPr/>
          <p:nvPr/>
        </p:nvSpPr>
        <p:spPr>
          <a:xfrm>
            <a:off x="7020230" y="741363"/>
            <a:ext cx="4119717" cy="26699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Ježiš jej povedal: „Ja som vzkriesenie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život. Kto verí vo mňa, aj keď zomrie, bude žiť.“</a:t>
            </a:r>
            <a:endParaRPr sz="1800" b="0" i="0" u="none" strike="noStrike" cap="none" dirty="0">
              <a:solidFill>
                <a:schemeClr val="dk1"/>
              </a:solidFill>
              <a:latin typeface="Calibri"/>
              <a:ea typeface="Calibri"/>
              <a:cs typeface="Calibri"/>
              <a:sym typeface="Calibri"/>
            </a:endParaRPr>
          </a:p>
        </p:txBody>
      </p:sp>
      <p:sp>
        <p:nvSpPr>
          <p:cNvPr id="204" name="Google Shape;204;p17"/>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11,25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8" descr="nb-en-13-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1" name="Google Shape;211;p18"/>
          <p:cNvSpPr/>
          <p:nvPr/>
        </p:nvSpPr>
        <p:spPr>
          <a:xfrm>
            <a:off x="779463" y="741363"/>
            <a:ext cx="4988963"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„Na počiatku bolo Slovo, to Slovo bolo u Boha, to Slovo bolo Boh.“</a:t>
            </a:r>
            <a:endParaRPr sz="1800" b="0" i="0" u="none" strike="noStrike" cap="none" dirty="0">
              <a:solidFill>
                <a:schemeClr val="dk1"/>
              </a:solidFill>
              <a:latin typeface="Calibri"/>
              <a:ea typeface="Calibri"/>
              <a:cs typeface="Calibri"/>
              <a:sym typeface="Calibri"/>
            </a:endParaRPr>
          </a:p>
        </p:txBody>
      </p:sp>
      <p:sp>
        <p:nvSpPr>
          <p:cNvPr id="212" name="Google Shape;212;p18"/>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9" descr="nb-en-13-1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9" name="Google Shape;219;p19"/>
          <p:cNvSpPr/>
          <p:nvPr/>
        </p:nvSpPr>
        <p:spPr>
          <a:xfrm>
            <a:off x="779463" y="741363"/>
            <a:ext cx="3682598" cy="26699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„Ním vzniklo všetko a bez neho nevzniklo nič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z toho,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čo jestvuje.“</a:t>
            </a:r>
            <a:endParaRPr sz="1800" b="0" i="0" u="none" strike="noStrike" cap="none" dirty="0">
              <a:solidFill>
                <a:schemeClr val="dk1"/>
              </a:solidFill>
              <a:latin typeface="Calibri"/>
              <a:ea typeface="Calibri"/>
              <a:cs typeface="Calibri"/>
              <a:sym typeface="Calibri"/>
            </a:endParaRPr>
          </a:p>
        </p:txBody>
      </p:sp>
      <p:sp>
        <p:nvSpPr>
          <p:cNvPr id="220" name="Google Shape;220;p19"/>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1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94;p2">
            <a:extLst>
              <a:ext uri="{FF2B5EF4-FFF2-40B4-BE49-F238E27FC236}">
                <a16:creationId xmlns:a16="http://schemas.microsoft.com/office/drawing/2014/main" id="{BEE79C57-F236-12A8-7E3A-01DE0856F2FA}"/>
              </a:ext>
            </a:extLst>
          </p:cNvPr>
          <p:cNvSpPr txBox="1"/>
          <p:nvPr/>
        </p:nvSpPr>
        <p:spPr>
          <a:xfrm>
            <a:off x="708600" y="720725"/>
            <a:ext cx="10550700" cy="2401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cs" sz="6000" b="1" dirty="0">
                <a:solidFill>
                  <a:schemeClr val="lt1"/>
                </a:solidFill>
                <a:latin typeface="Source Sans Pro"/>
                <a:ea typeface="Source Sans Pro"/>
                <a:cs typeface="Source Sans Pro"/>
                <a:sym typeface="Source Sans Pro"/>
              </a:rPr>
              <a:t>DOKONALÝ PODVOD</a:t>
            </a:r>
            <a:endParaRPr sz="6000" b="1" dirty="0">
              <a:solidFill>
                <a:schemeClr val="lt1"/>
              </a:solidFill>
              <a:latin typeface="Source Sans Pro"/>
              <a:ea typeface="Source Sans Pro"/>
              <a:cs typeface="Source Sans Pro"/>
              <a:sym typeface="Source Sans Pro"/>
            </a:endParaRPr>
          </a:p>
          <a:p>
            <a:pPr marL="0" lvl="0" indent="0" algn="l" rtl="0">
              <a:lnSpc>
                <a:spcPct val="80000"/>
              </a:lnSpc>
              <a:spcBef>
                <a:spcPts val="0"/>
              </a:spcBef>
              <a:spcAft>
                <a:spcPts val="0"/>
              </a:spcAft>
              <a:buNone/>
            </a:pPr>
            <a:r>
              <a:rPr lang="cs" sz="6000" dirty="0">
                <a:solidFill>
                  <a:schemeClr val="lt1"/>
                </a:solidFill>
                <a:latin typeface="Source Sans Pro Light"/>
                <a:ea typeface="Source Sans Pro Light"/>
                <a:cs typeface="Source Sans Pro Light"/>
                <a:sym typeface="Source Sans Pro Light"/>
              </a:rPr>
              <a:t>Temná stránka </a:t>
            </a:r>
            <a:br>
              <a:rPr lang="cs" sz="6000" dirty="0">
                <a:solidFill>
                  <a:schemeClr val="lt1"/>
                </a:solidFill>
                <a:latin typeface="Source Sans Pro Light"/>
                <a:ea typeface="Source Sans Pro Light"/>
                <a:cs typeface="Source Sans Pro Light"/>
                <a:sym typeface="Source Sans Pro Light"/>
              </a:rPr>
            </a:br>
            <a:r>
              <a:rPr lang="cs-CZ" sz="6000" dirty="0" err="1">
                <a:solidFill>
                  <a:schemeClr val="lt1"/>
                </a:solidFill>
                <a:latin typeface="Source Sans Pro Light"/>
                <a:ea typeface="Source Sans Pro Light"/>
                <a:cs typeface="Source Sans Pro Light"/>
                <a:sym typeface="Source Sans Pro Light"/>
              </a:rPr>
              <a:t>špiritizmu</a:t>
            </a:r>
            <a:r>
              <a:rPr lang="cs-CZ" sz="6000" dirty="0">
                <a:solidFill>
                  <a:schemeClr val="lt1"/>
                </a:solidFill>
                <a:latin typeface="Source Sans Pro Light"/>
                <a:ea typeface="Source Sans Pro Light"/>
                <a:cs typeface="Source Sans Pro Light"/>
                <a:sym typeface="Source Sans Pro Light"/>
              </a:rPr>
              <a:t> a okultizmu</a:t>
            </a:r>
            <a:endParaRPr sz="6000" dirty="0">
              <a:solidFill>
                <a:schemeClr val="lt1"/>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0" descr="nb-en-13-20.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227" name="Google Shape;227;p20"/>
          <p:cNvSpPr/>
          <p:nvPr/>
        </p:nvSpPr>
        <p:spPr>
          <a:xfrm>
            <a:off x="4410882" y="741363"/>
            <a:ext cx="6914797"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„…veď v ňom bolo stvorené všetko… všetko je stvorené skrze neho a pre neho.“</a:t>
            </a:r>
            <a:endParaRPr sz="1800" b="0" i="0" u="none" strike="noStrike" cap="none" dirty="0">
              <a:solidFill>
                <a:schemeClr val="dk1"/>
              </a:solidFill>
              <a:latin typeface="Calibri"/>
              <a:ea typeface="Calibri"/>
              <a:cs typeface="Calibri"/>
              <a:sym typeface="Calibri"/>
            </a:endParaRPr>
          </a:p>
        </p:txBody>
      </p:sp>
      <p:sp>
        <p:nvSpPr>
          <p:cNvPr id="228" name="Google Shape;228;p20"/>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Kolosanom 1,16</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1"/>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2" descr="nb-en-13-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1" name="Google Shape;241;p22"/>
          <p:cNvSpPr/>
          <p:nvPr/>
        </p:nvSpPr>
        <p:spPr>
          <a:xfrm>
            <a:off x="2252737" y="741363"/>
            <a:ext cx="6969921" cy="1638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„Ako sa rozplynul oblak a zmizol, tak ten, kto zostupuje do podsvetia, už nevystúpi…“</a:t>
            </a:r>
            <a:endParaRPr sz="1800" b="0" i="0" u="none" strike="noStrike" cap="none" dirty="0">
              <a:solidFill>
                <a:schemeClr val="dk1"/>
              </a:solidFill>
              <a:latin typeface="Calibri"/>
              <a:ea typeface="Calibri"/>
              <a:cs typeface="Calibri"/>
              <a:sym typeface="Calibri"/>
            </a:endParaRPr>
          </a:p>
        </p:txBody>
      </p:sp>
      <p:sp>
        <p:nvSpPr>
          <p:cNvPr id="242" name="Google Shape;242;p22"/>
          <p:cNvSpPr/>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Jób 7,9</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3" descr="nb-en-13-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9" name="Google Shape;249;p23"/>
          <p:cNvSpPr/>
          <p:nvPr/>
        </p:nvSpPr>
        <p:spPr>
          <a:xfrm>
            <a:off x="779463" y="741363"/>
            <a:ext cx="3727716"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„…už sa nevráti do svojho domu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doma ho nespoznajú.“</a:t>
            </a:r>
            <a:endParaRPr sz="1800" b="0" i="0" u="none" strike="noStrike" cap="none" dirty="0">
              <a:solidFill>
                <a:schemeClr val="dk1"/>
              </a:solidFill>
              <a:latin typeface="Calibri"/>
              <a:ea typeface="Calibri"/>
              <a:cs typeface="Calibri"/>
              <a:sym typeface="Calibri"/>
            </a:endParaRPr>
          </a:p>
        </p:txBody>
      </p:sp>
      <p:sp>
        <p:nvSpPr>
          <p:cNvPr id="250" name="Google Shape;250;p23"/>
          <p:cNvSpPr/>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Jób 7,10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4" descr="nb-en-13-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7" name="Google Shape;257;p24"/>
          <p:cNvSpPr/>
          <p:nvPr/>
        </p:nvSpPr>
        <p:spPr>
          <a:xfrm>
            <a:off x="779463" y="741363"/>
            <a:ext cx="5833596"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„Živí vedia, že zomrú, ale mŕtvi nevedia nič…“</a:t>
            </a:r>
            <a:endParaRPr sz="1800" b="0" i="0" u="none" strike="noStrike" cap="none" dirty="0">
              <a:solidFill>
                <a:schemeClr val="dk1"/>
              </a:solidFill>
              <a:latin typeface="Calibri"/>
              <a:ea typeface="Calibri"/>
              <a:cs typeface="Calibri"/>
              <a:sym typeface="Calibri"/>
            </a:endParaRPr>
          </a:p>
        </p:txBody>
      </p:sp>
      <p:sp>
        <p:nvSpPr>
          <p:cNvPr id="258" name="Google Shape;258;p24"/>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Kazateľ 9,5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 name="Google Shape;264;p25">
            <a:extLst>
              <a:ext uri="{FF2B5EF4-FFF2-40B4-BE49-F238E27FC236}">
                <a16:creationId xmlns:a16="http://schemas.microsoft.com/office/drawing/2014/main" id="{DB24D5F8-9907-3968-1730-A84F321F59EC}"/>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6" descr="nb-en-13-2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1" name="Google Shape;271;p26"/>
          <p:cNvSpPr/>
          <p:nvPr/>
        </p:nvSpPr>
        <p:spPr>
          <a:xfrm>
            <a:off x="779463" y="1114989"/>
            <a:ext cx="6752047" cy="4509656"/>
          </a:xfrm>
          <a:prstGeom prst="rect">
            <a:avLst/>
          </a:prstGeom>
          <a:noFill/>
          <a:ln>
            <a:noFill/>
          </a:ln>
        </p:spPr>
        <p:txBody>
          <a:bodyPr spcFirstLastPara="1" wrap="square" lIns="91425" tIns="45700" rIns="91425" bIns="45700" anchor="t" anchorCtr="0">
            <a:spAutoFit/>
          </a:bodyPr>
          <a:lstStyle/>
          <a:p>
            <a:pPr marL="0" marR="0" lvl="0" indent="0" algn="l" rtl="0">
              <a:lnSpc>
                <a:spcPct val="91971"/>
              </a:lnSpc>
              <a:spcBef>
                <a:spcPts val="0"/>
              </a:spcBef>
              <a:spcAft>
                <a:spcPts val="0"/>
              </a:spcAft>
              <a:buNone/>
            </a:pPr>
            <a: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POKIAĽ NEMAJÚ </a:t>
            </a:r>
            <a:b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br>
            <a: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MŔTVI ŽIADNE </a:t>
            </a:r>
            <a:b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br>
            <a: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VEDOMIE,  </a:t>
            </a:r>
            <a:r>
              <a:rPr lang="sk-SK" sz="5200" b="1" i="0" u="none" strike="noStrike" cap="none" dirty="0">
                <a:solidFill>
                  <a:srgbClr val="FFFFFF"/>
                </a:solidFill>
                <a:latin typeface="Source Sans Pro"/>
                <a:ea typeface="Source Sans Pro"/>
                <a:cs typeface="Source Sans Pro"/>
                <a:sym typeface="Source Sans Pro"/>
              </a:rPr>
              <a:t>KTO SÚ POTOM „DUCHOVIA“, </a:t>
            </a:r>
            <a: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KTORÍ KOMUNIKUJÚ </a:t>
            </a:r>
            <a:b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br>
            <a:r>
              <a:rPr lang="sk-SK" sz="52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SO ŽIVÝMI?</a:t>
            </a:r>
            <a:endParaRPr sz="52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7" descr="nb-en-13-27.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278" name="Google Shape;278;p27"/>
          <p:cNvSpPr/>
          <p:nvPr/>
        </p:nvSpPr>
        <p:spPr>
          <a:xfrm>
            <a:off x="779463" y="741363"/>
            <a:ext cx="5414860"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„Videl som troch nečistých duchov ako žaby vychádzať z tlamy draka, ako aj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z tlamy šelmy a z úst falošného proroka.“</a:t>
            </a:r>
            <a:endParaRPr sz="1800" b="0" i="0" u="none" strike="noStrike" cap="none" dirty="0">
              <a:solidFill>
                <a:schemeClr val="dk1"/>
              </a:solidFill>
              <a:latin typeface="Calibri"/>
              <a:ea typeface="Calibri"/>
              <a:cs typeface="Calibri"/>
              <a:sym typeface="Calibri"/>
            </a:endParaRPr>
          </a:p>
        </p:txBody>
      </p:sp>
      <p:sp>
        <p:nvSpPr>
          <p:cNvPr id="279" name="Google Shape;279;p27"/>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16,13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8" descr="nb-en-13-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6" name="Google Shape;286;p28"/>
          <p:cNvSpPr/>
          <p:nvPr/>
        </p:nvSpPr>
        <p:spPr>
          <a:xfrm>
            <a:off x="4587130" y="741363"/>
            <a:ext cx="6914726"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„To sú duchovia démonov, ktorí robia znamenia. Vychádzajú ku kráľom celého sveta, aby ich zhromaždili do boja vo veľký deň všemohúceho Boha.“</a:t>
            </a:r>
            <a:endParaRPr sz="1800" b="0" i="0" u="none" strike="noStrike" cap="none" dirty="0">
              <a:solidFill>
                <a:schemeClr val="dk1"/>
              </a:solidFill>
              <a:latin typeface="Calibri"/>
              <a:ea typeface="Calibri"/>
              <a:cs typeface="Calibri"/>
              <a:sym typeface="Calibri"/>
            </a:endParaRPr>
          </a:p>
        </p:txBody>
      </p:sp>
      <p:sp>
        <p:nvSpPr>
          <p:cNvPr id="287" name="Google Shape;287;p28"/>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16,14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 name="Google Shape;293;p29">
            <a:extLst>
              <a:ext uri="{FF2B5EF4-FFF2-40B4-BE49-F238E27FC236}">
                <a16:creationId xmlns:a16="http://schemas.microsoft.com/office/drawing/2014/main" id="{B65F1F9A-7102-27EC-6F49-62D18CECF2B6}"/>
              </a:ext>
            </a:extLst>
          </p:cNvPr>
          <p:cNvPicPr preferRelativeResize="0"/>
          <p:nvPr/>
        </p:nvPicPr>
        <p:blipFill rotWithShape="1">
          <a:blip r:embed="rId3">
            <a:alphaModFix/>
          </a:blip>
          <a:srcRect/>
          <a:stretch/>
        </p:blipFill>
        <p:spPr>
          <a:xfrm>
            <a:off x="-12" y="-1"/>
            <a:ext cx="11712226" cy="65881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13-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0" descr="nb-en-13-3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0" name="Google Shape;300;p30"/>
          <p:cNvSpPr/>
          <p:nvPr/>
        </p:nvSpPr>
        <p:spPr>
          <a:xfrm>
            <a:off x="779463" y="741363"/>
            <a:ext cx="5202937"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„Na nebi sa strhol boj. Michal a jeho anjeli bojovali proti drakovi.“</a:t>
            </a:r>
            <a:endParaRPr sz="1800" b="0" i="0" u="none" strike="noStrike" cap="none" dirty="0">
              <a:solidFill>
                <a:schemeClr val="dk1"/>
              </a:solidFill>
              <a:latin typeface="Calibri"/>
              <a:ea typeface="Calibri"/>
              <a:cs typeface="Calibri"/>
              <a:sym typeface="Calibri"/>
            </a:endParaRPr>
          </a:p>
        </p:txBody>
      </p:sp>
      <p:sp>
        <p:nvSpPr>
          <p:cNvPr id="301" name="Google Shape;301;p30"/>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1" descr="nb-en-13-3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8" name="Google Shape;308;p31"/>
          <p:cNvSpPr/>
          <p:nvPr/>
        </p:nvSpPr>
        <p:spPr>
          <a:xfrm>
            <a:off x="779463" y="741363"/>
            <a:ext cx="4651182"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„…no neobstáli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nebolo už pre nich miesto v nebi.“</a:t>
            </a:r>
            <a:endParaRPr sz="1800" b="0" i="0" u="none" strike="noStrike" cap="none" dirty="0">
              <a:solidFill>
                <a:schemeClr val="dk1"/>
              </a:solidFill>
              <a:latin typeface="Calibri"/>
              <a:ea typeface="Calibri"/>
              <a:cs typeface="Calibri"/>
              <a:sym typeface="Calibri"/>
            </a:endParaRPr>
          </a:p>
        </p:txBody>
      </p:sp>
      <p:sp>
        <p:nvSpPr>
          <p:cNvPr id="309" name="Google Shape;309;p31"/>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2" descr="nb-en-13-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6" name="Google Shape;316;p32"/>
          <p:cNvSpPr/>
          <p:nvPr/>
        </p:nvSpPr>
        <p:spPr>
          <a:xfrm>
            <a:off x="5326816" y="741363"/>
            <a:ext cx="5743502"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„Veľký drak, starý had, ktorý sa volá diabol a satan, zvodca celého sveta, bol zvrhnutý na zem a s ním boli zvrhnutí aj jeho anjeli.“</a:t>
            </a:r>
            <a:endParaRPr sz="1800" b="0" i="0" u="none" strike="noStrike" cap="none" dirty="0">
              <a:solidFill>
                <a:schemeClr val="dk1"/>
              </a:solidFill>
              <a:latin typeface="Calibri"/>
              <a:ea typeface="Calibri"/>
              <a:cs typeface="Calibri"/>
              <a:sym typeface="Calibri"/>
            </a:endParaRPr>
          </a:p>
        </p:txBody>
      </p:sp>
      <p:sp>
        <p:nvSpPr>
          <p:cNvPr id="317" name="Google Shape;317;p32"/>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12,9</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3" descr="nb-en-13-33.jpg"/>
          <p:cNvPicPr preferRelativeResize="0"/>
          <p:nvPr/>
        </p:nvPicPr>
        <p:blipFill rotWithShape="1">
          <a:blip r:embed="rId3">
            <a:alphaModFix/>
          </a:blip>
          <a:srcRect/>
          <a:stretch/>
        </p:blipFill>
        <p:spPr>
          <a:xfrm>
            <a:off x="-1" y="0"/>
            <a:ext cx="11867535" cy="6594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4" descr="nb-en-13-34.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330" name="Google Shape;330;p34"/>
          <p:cNvSpPr/>
          <p:nvPr/>
        </p:nvSpPr>
        <p:spPr>
          <a:xfrm>
            <a:off x="7412928" y="741363"/>
            <a:ext cx="3693931"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„A nie div, veď aj sám satan sa tvári ako anjel svetla;“</a:t>
            </a:r>
            <a:endParaRPr sz="1800" b="0" i="0" u="none" strike="noStrike" cap="none" dirty="0">
              <a:solidFill>
                <a:schemeClr val="dk1"/>
              </a:solidFill>
              <a:latin typeface="Calibri"/>
              <a:ea typeface="Calibri"/>
              <a:cs typeface="Calibri"/>
              <a:sym typeface="Calibri"/>
            </a:endParaRPr>
          </a:p>
        </p:txBody>
      </p:sp>
      <p:sp>
        <p:nvSpPr>
          <p:cNvPr id="331" name="Google Shape;331;p34"/>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2. Korintským 11,14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5" descr="nb-en-13-35.jpg"/>
          <p:cNvPicPr preferRelativeResize="0"/>
          <p:nvPr/>
        </p:nvPicPr>
        <p:blipFill rotWithShape="1">
          <a:blip r:embed="rId3">
            <a:alphaModFix/>
          </a:blip>
          <a:srcRect/>
          <a:stretch/>
        </p:blipFill>
        <p:spPr>
          <a:xfrm>
            <a:off x="0" y="0"/>
            <a:ext cx="11798710" cy="6594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6" descr="nb-en-13-3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7" descr="nb-en-13-3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0" name="Google Shape;350;p37"/>
          <p:cNvSpPr/>
          <p:nvPr/>
        </p:nvSpPr>
        <p:spPr>
          <a:xfrm>
            <a:off x="779463" y="741363"/>
            <a:ext cx="4437137"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Ježiš im odpovedal: „Dajte si pozor, aby vás nikto nezviedol.“</a:t>
            </a:r>
            <a:endParaRPr sz="1800" b="0" i="0" u="none" strike="noStrike" cap="none" dirty="0">
              <a:solidFill>
                <a:schemeClr val="dk1"/>
              </a:solidFill>
              <a:latin typeface="Calibri"/>
              <a:ea typeface="Calibri"/>
              <a:cs typeface="Calibri"/>
              <a:sym typeface="Calibri"/>
            </a:endParaRPr>
          </a:p>
        </p:txBody>
      </p:sp>
      <p:sp>
        <p:nvSpPr>
          <p:cNvPr id="351" name="Google Shape;351;p37"/>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24,4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38" descr="nb-en-13-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8" name="Google Shape;358;p38"/>
          <p:cNvSpPr/>
          <p:nvPr/>
        </p:nvSpPr>
        <p:spPr>
          <a:xfrm>
            <a:off x="7205020" y="741363"/>
            <a:ext cx="3862929"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„Lebo mnohí prídu v mojom mene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povedia: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,Ja som Kristus!</a:t>
            </a:r>
            <a:r>
              <a:rPr lang="sk-SK" sz="3350" b="1" dirty="0">
                <a:solidFill>
                  <a:srgbClr val="FFFFFF"/>
                </a:solidFill>
                <a:latin typeface="Source Sans Pro"/>
                <a:ea typeface="Source Sans Pro"/>
                <a:cs typeface="Source Sans Pro"/>
                <a:sym typeface="Source Sans Pro"/>
              </a:rPr>
              <a:t>‘</a:t>
            </a:r>
            <a:r>
              <a:rPr lang="sk-SK" sz="3350" b="1" i="0" u="none" strike="noStrike" cap="none" dirty="0">
                <a:solidFill>
                  <a:srgbClr val="FFFFFF"/>
                </a:solidFill>
                <a:latin typeface="Source Sans Pro"/>
                <a:ea typeface="Source Sans Pro"/>
                <a:cs typeface="Source Sans Pro"/>
                <a:sym typeface="Source Sans Pro"/>
              </a:rPr>
              <a:t>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mnohých zvedú.“</a:t>
            </a:r>
            <a:endParaRPr sz="1800" b="0" i="0" u="none" strike="noStrike" cap="none" dirty="0">
              <a:solidFill>
                <a:schemeClr val="dk1"/>
              </a:solidFill>
              <a:latin typeface="Calibri"/>
              <a:ea typeface="Calibri"/>
              <a:cs typeface="Calibri"/>
              <a:sym typeface="Calibri"/>
            </a:endParaRPr>
          </a:p>
        </p:txBody>
      </p:sp>
      <p:sp>
        <p:nvSpPr>
          <p:cNvPr id="359" name="Google Shape;359;p38"/>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24,5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9" descr="nb-en-13-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6" name="Google Shape;366;p39"/>
          <p:cNvSpPr/>
          <p:nvPr/>
        </p:nvSpPr>
        <p:spPr>
          <a:xfrm>
            <a:off x="6931742" y="741363"/>
            <a:ext cx="4526217" cy="2154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„Keby vám vtedy niekto povedal: ,Hľa, tu je Kristus !‘ alebo: ,Tam je!</a:t>
            </a:r>
            <a:r>
              <a:rPr lang="sk-SK" sz="3350" b="1" dirty="0">
                <a:solidFill>
                  <a:srgbClr val="FFFFFF"/>
                </a:solidFill>
                <a:latin typeface="Source Sans Pro"/>
                <a:ea typeface="Source Sans Pro"/>
                <a:cs typeface="Source Sans Pro"/>
                <a:sym typeface="Source Sans Pro"/>
              </a:rPr>
              <a:t>‘</a:t>
            </a:r>
            <a:r>
              <a:rPr lang="sk-SK" sz="3350" b="1" i="0" u="none" strike="noStrike" cap="none" dirty="0">
                <a:solidFill>
                  <a:srgbClr val="FFFFFF"/>
                </a:solidFill>
                <a:latin typeface="Source Sans Pro"/>
                <a:ea typeface="Source Sans Pro"/>
                <a:cs typeface="Source Sans Pro"/>
                <a:sym typeface="Source Sans Pro"/>
              </a:rPr>
              <a:t> – neverte!“</a:t>
            </a:r>
            <a:endParaRPr sz="1800" b="0" i="0" u="none" strike="noStrike" cap="none" dirty="0">
              <a:solidFill>
                <a:schemeClr val="dk1"/>
              </a:solidFill>
              <a:latin typeface="Calibri"/>
              <a:ea typeface="Calibri"/>
              <a:cs typeface="Calibri"/>
              <a:sym typeface="Calibri"/>
            </a:endParaRPr>
          </a:p>
        </p:txBody>
      </p:sp>
      <p:sp>
        <p:nvSpPr>
          <p:cNvPr id="367" name="Google Shape;367;p39"/>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24,23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13-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0" descr="nb-en-13-4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4" name="Google Shape;374;p40"/>
          <p:cNvSpPr/>
          <p:nvPr/>
        </p:nvSpPr>
        <p:spPr>
          <a:xfrm>
            <a:off x="6141255" y="741363"/>
            <a:ext cx="5114344" cy="318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„Lebo vystúpia falošní mesiáši a falošní proroci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budú robiť veľké znamenia a divy, aby zviedli – ak je to možné – aj vyvolených.“</a:t>
            </a:r>
            <a:endParaRPr sz="1800" b="0" i="0" u="none" strike="noStrike" cap="none" dirty="0">
              <a:solidFill>
                <a:schemeClr val="dk1"/>
              </a:solidFill>
              <a:latin typeface="Calibri"/>
              <a:ea typeface="Calibri"/>
              <a:cs typeface="Calibri"/>
              <a:sym typeface="Calibri"/>
            </a:endParaRPr>
          </a:p>
        </p:txBody>
      </p:sp>
      <p:sp>
        <p:nvSpPr>
          <p:cNvPr id="375" name="Google Shape;375;p40"/>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24,24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1" descr="nb-en-13-4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2" name="Google Shape;382;p41"/>
          <p:cNvSpPr/>
          <p:nvPr/>
        </p:nvSpPr>
        <p:spPr>
          <a:xfrm>
            <a:off x="2432542" y="1058606"/>
            <a:ext cx="6914726" cy="6078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a:solidFill>
                  <a:srgbClr val="FFFFFF"/>
                </a:solidFill>
                <a:latin typeface="Source Sans Pro"/>
                <a:ea typeface="Source Sans Pro"/>
                <a:cs typeface="Source Sans Pro"/>
                <a:sym typeface="Source Sans Pro"/>
              </a:rPr>
              <a:t>„Hľa, povedal som vám to vopred.“</a:t>
            </a:r>
            <a:endParaRPr sz="1800" b="0" i="0" u="none" strike="noStrike" cap="none">
              <a:solidFill>
                <a:schemeClr val="dk1"/>
              </a:solidFill>
              <a:latin typeface="Calibri"/>
              <a:ea typeface="Calibri"/>
              <a:cs typeface="Calibri"/>
              <a:sym typeface="Calibri"/>
            </a:endParaRPr>
          </a:p>
        </p:txBody>
      </p:sp>
      <p:sp>
        <p:nvSpPr>
          <p:cNvPr id="383" name="Google Shape;383;p41"/>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24,25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42" descr="nb-en-13-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0" name="Google Shape;390;p42"/>
          <p:cNvSpPr/>
          <p:nvPr/>
        </p:nvSpPr>
        <p:spPr>
          <a:xfrm>
            <a:off x="0" y="1475291"/>
            <a:ext cx="11712239" cy="4239582"/>
          </a:xfrm>
          <a:prstGeom prst="rect">
            <a:avLst/>
          </a:prstGeom>
          <a:noFill/>
          <a:ln>
            <a:noFill/>
          </a:ln>
        </p:spPr>
        <p:txBody>
          <a:bodyPr spcFirstLastPara="1" wrap="square" lIns="91425" tIns="45700" rIns="91425" bIns="45700" anchor="t" anchorCtr="0">
            <a:spAutoFit/>
          </a:bodyPr>
          <a:lstStyle/>
          <a:p>
            <a:pPr marL="0" marR="0" lvl="0" indent="0" algn="ctr" rtl="0">
              <a:lnSpc>
                <a:spcPct val="78190"/>
              </a:lnSpc>
              <a:spcBef>
                <a:spcPts val="0"/>
              </a:spcBef>
              <a:spcAft>
                <a:spcPts val="0"/>
              </a:spcAft>
              <a:buNone/>
            </a:pPr>
            <a:r>
              <a:rPr lang="sk-SK" sz="655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t>
            </a:r>
            <a:r>
              <a:rPr lang="sk-SK" sz="6550" b="1" i="0" u="none" strike="noStrike" cap="none" dirty="0">
                <a:solidFill>
                  <a:srgbClr val="FFFFFF"/>
                </a:solidFill>
                <a:latin typeface="Source Sans Pro" panose="020B0503030403020204" pitchFamily="34" charset="0"/>
                <a:ea typeface="Source Sans Pro" panose="020B0503030403020204" pitchFamily="34" charset="0"/>
                <a:cs typeface="Source Sans Pro"/>
                <a:sym typeface="Source Sans Pro"/>
              </a:rPr>
              <a:t>VIDEL SOM </a:t>
            </a:r>
            <a:r>
              <a:rPr lang="sk-SK" sz="655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NIEKOHO ZOSNULÉHO AKO ŽIVÉHO.“</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a:p>
            <a:pPr marL="0" marR="0" lvl="0" indent="0" algn="ctr" rtl="0">
              <a:lnSpc>
                <a:spcPct val="78190"/>
              </a:lnSpc>
              <a:spcBef>
                <a:spcPts val="0"/>
              </a:spcBef>
              <a:spcAft>
                <a:spcPts val="0"/>
              </a:spcAft>
              <a:buNone/>
            </a:pP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a:p>
            <a:pPr marL="0" marR="0" lvl="0" indent="0" algn="ctr" rtl="0">
              <a:lnSpc>
                <a:spcPct val="78190"/>
              </a:lnSpc>
              <a:spcBef>
                <a:spcPts val="0"/>
              </a:spcBef>
              <a:spcAft>
                <a:spcPts val="0"/>
              </a:spcAft>
              <a:buNone/>
            </a:pPr>
            <a:endParaRPr lang="sk-SK" sz="655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endParaRPr>
          </a:p>
          <a:p>
            <a:pPr marL="0" marR="0" lvl="0" indent="0" algn="ctr" rtl="0">
              <a:lnSpc>
                <a:spcPct val="78190"/>
              </a:lnSpc>
              <a:spcBef>
                <a:spcPts val="0"/>
              </a:spcBef>
              <a:spcAft>
                <a:spcPts val="0"/>
              </a:spcAft>
              <a:buNone/>
            </a:pPr>
            <a:r>
              <a:rPr lang="sk-SK" sz="655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t>
            </a:r>
            <a:r>
              <a:rPr lang="sk-SK" sz="6550" b="1" i="0" u="none" strike="noStrike" cap="none" dirty="0">
                <a:solidFill>
                  <a:srgbClr val="FFFFFF"/>
                </a:solidFill>
                <a:latin typeface="Source Sans Pro" panose="020B0503030403020204" pitchFamily="34" charset="0"/>
                <a:ea typeface="Source Sans Pro" panose="020B0503030403020204" pitchFamily="34" charset="0"/>
                <a:cs typeface="Source Sans Pro"/>
                <a:sym typeface="Source Sans Pro"/>
              </a:rPr>
              <a:t>HOVORILA SOM </a:t>
            </a:r>
            <a:r>
              <a:rPr lang="sk-SK" sz="655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SO SVOJÍM ZOSNULÝM MANŽELOM.“</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3" descr="nb-en-13-4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7" name="Google Shape;397;p43"/>
          <p:cNvSpPr/>
          <p:nvPr/>
        </p:nvSpPr>
        <p:spPr>
          <a:xfrm>
            <a:off x="0" y="2644528"/>
            <a:ext cx="11712240" cy="2987957"/>
          </a:xfrm>
          <a:prstGeom prst="rect">
            <a:avLst/>
          </a:prstGeom>
          <a:noFill/>
          <a:ln>
            <a:noFill/>
          </a:ln>
        </p:spPr>
        <p:txBody>
          <a:bodyPr spcFirstLastPara="1" wrap="square" lIns="91425" tIns="45700" rIns="91425" bIns="45700" anchor="t" anchorCtr="0">
            <a:spAutoFit/>
          </a:bodyPr>
          <a:lstStyle/>
          <a:p>
            <a:pPr marL="0" marR="0" lvl="0" indent="0" algn="ctr" rtl="0">
              <a:lnSpc>
                <a:spcPct val="84403"/>
              </a:lnSpc>
              <a:spcBef>
                <a:spcPts val="0"/>
              </a:spcBef>
              <a:spcAft>
                <a:spcPts val="0"/>
              </a:spcAft>
              <a:buNone/>
            </a:pP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STRATIL SOM SYNA </a:t>
            </a:r>
            <a:b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b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PRI ŽELEZNIČNOM NEŠŤASTÍ, </a:t>
            </a:r>
            <a:b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b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ALE </a:t>
            </a:r>
            <a:r>
              <a:rPr lang="sk-SK" sz="5600" b="1" i="0" u="none" strike="noStrike" cap="none" dirty="0">
                <a:solidFill>
                  <a:srgbClr val="FFFFFF"/>
                </a:solidFill>
                <a:latin typeface="Source Sans Pro" panose="020B0503030403020204" pitchFamily="34" charset="0"/>
                <a:ea typeface="Source Sans Pro" panose="020B0503030403020204" pitchFamily="34" charset="0"/>
                <a:cs typeface="Source Sans Pro"/>
                <a:sym typeface="Source Sans Pro"/>
              </a:rPr>
              <a:t>NAVŠTEVUJE MA</a:t>
            </a: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 MÔŽEM S NÍM HOVORIŤ A JE MI VEĽKOU ÚTECHOU.</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4" descr="nb-en-13-4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45" descr="nb-en-13-4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10" name="Google Shape;410;p45"/>
          <p:cNvSpPr/>
          <p:nvPr/>
        </p:nvSpPr>
        <p:spPr>
          <a:xfrm>
            <a:off x="0" y="2416373"/>
            <a:ext cx="11509528" cy="3505022"/>
          </a:xfrm>
          <a:prstGeom prst="rect">
            <a:avLst/>
          </a:prstGeom>
          <a:noFill/>
          <a:ln>
            <a:noFill/>
          </a:ln>
        </p:spPr>
        <p:txBody>
          <a:bodyPr spcFirstLastPara="1" wrap="square" lIns="91425" tIns="45700" rIns="91425" bIns="45700" anchor="t" anchorCtr="0">
            <a:spAutoFit/>
          </a:bodyPr>
          <a:lstStyle/>
          <a:p>
            <a:pPr marL="0" marR="0" lvl="0" indent="0" algn="ctr" rtl="0">
              <a:lnSpc>
                <a:spcPct val="98687"/>
              </a:lnSpc>
              <a:spcBef>
                <a:spcPts val="0"/>
              </a:spcBef>
              <a:spcAft>
                <a:spcPts val="0"/>
              </a:spcAft>
              <a:buNone/>
            </a:pP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TO JE TEN PROBLÉM:</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a:p>
            <a:pPr marL="0" marR="0" lvl="0" indent="0" algn="ctr" rtl="0">
              <a:lnSpc>
                <a:spcPct val="98687"/>
              </a:lnSpc>
              <a:spcBef>
                <a:spcPts val="0"/>
              </a:spcBef>
              <a:spcAft>
                <a:spcPts val="0"/>
              </a:spcAft>
              <a:buNone/>
            </a:pP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PRIJMEME </a:t>
            </a:r>
            <a:r>
              <a:rPr lang="sk-SK" sz="5600" b="1" i="0" u="none" strike="noStrike" cap="none" dirty="0">
                <a:solidFill>
                  <a:srgbClr val="FFFFFF"/>
                </a:solidFill>
                <a:latin typeface="Source Sans Pro" panose="020B0503030403020204" pitchFamily="34" charset="0"/>
                <a:ea typeface="Source Sans Pro" panose="020B0503030403020204" pitchFamily="34" charset="0"/>
                <a:cs typeface="Source Sans Pro"/>
                <a:sym typeface="Source Sans Pro"/>
              </a:rPr>
              <a:t>BOŽIU PRAVDU</a:t>
            </a: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a:p>
            <a:pPr marL="0" marR="0" lvl="0" indent="0" algn="ctr" rtl="0">
              <a:lnSpc>
                <a:spcPct val="98687"/>
              </a:lnSpc>
              <a:spcBef>
                <a:spcPts val="0"/>
              </a:spcBef>
              <a:spcAft>
                <a:spcPts val="0"/>
              </a:spcAft>
              <a:buNone/>
            </a:pP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ALEBO UVERÍME </a:t>
            </a:r>
            <a:r>
              <a:rPr lang="sk-SK" sz="5600" b="1" i="0" u="none" strike="noStrike" cap="none" dirty="0">
                <a:solidFill>
                  <a:srgbClr val="FFFFFF"/>
                </a:solidFill>
                <a:latin typeface="Source Sans Pro" panose="020B0503030403020204" pitchFamily="34" charset="0"/>
                <a:ea typeface="Source Sans Pro" panose="020B0503030403020204" pitchFamily="34" charset="0"/>
                <a:cs typeface="Source Sans Pro"/>
                <a:sym typeface="Source Sans Pro"/>
              </a:rPr>
              <a:t>SATANOVMU KLAMSTVU</a:t>
            </a: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a:t>
            </a:r>
            <a:endParaRPr sz="1800" b="0" i="0" u="none" strike="noStrike" cap="none" dirty="0">
              <a:solidFill>
                <a:schemeClr val="dk1"/>
              </a:solidFill>
              <a:latin typeface="Source Sans Pro Light" panose="020B0403030403020204" pitchFamily="34" charset="0"/>
              <a:ea typeface="Source Sans Pro Light" panose="020B0403030403020204" pitchFamily="34" charset="0"/>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6" descr="nb-en-13-46.jpg"/>
          <p:cNvPicPr preferRelativeResize="0"/>
          <p:nvPr/>
        </p:nvPicPr>
        <p:blipFill rotWithShape="1">
          <a:blip r:embed="rId3">
            <a:alphaModFix/>
          </a:blip>
          <a:srcRect/>
          <a:stretch/>
        </p:blipFill>
        <p:spPr>
          <a:xfrm>
            <a:off x="0" y="0"/>
            <a:ext cx="11712240" cy="669576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7" descr="nb-en-13-4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8" descr="nb-en-13-48.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49" descr="nb-en-13-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5" name="Google Shape;435;p49"/>
          <p:cNvSpPr/>
          <p:nvPr/>
        </p:nvSpPr>
        <p:spPr>
          <a:xfrm>
            <a:off x="779463" y="3389681"/>
            <a:ext cx="4661100" cy="1106100"/>
          </a:xfrm>
          <a:prstGeom prst="rect">
            <a:avLst/>
          </a:prstGeom>
          <a:noFill/>
          <a:ln>
            <a:noFill/>
          </a:ln>
        </p:spPr>
        <p:txBody>
          <a:bodyPr spcFirstLastPara="1" wrap="square" lIns="91425" tIns="45700" rIns="91425" bIns="45700" anchor="t" anchorCtr="0">
            <a:spAutoFit/>
          </a:bodyPr>
          <a:lstStyle/>
          <a:p>
            <a:pPr marL="0" marR="0" lvl="0" indent="0" algn="l" rtl="0">
              <a:lnSpc>
                <a:spcPct val="25045"/>
              </a:lnSpc>
              <a:spcBef>
                <a:spcPts val="0"/>
              </a:spcBef>
              <a:spcAft>
                <a:spcPts val="0"/>
              </a:spcAft>
              <a:buNone/>
            </a:pPr>
            <a:r>
              <a:rPr lang="sk-SK" sz="5500" b="1" i="0" u="none" strike="noStrike" cap="none" dirty="0">
                <a:solidFill>
                  <a:srgbClr val="FFFFFF"/>
                </a:solidFill>
                <a:latin typeface="Source Sans Pro"/>
                <a:ea typeface="Source Sans Pro"/>
                <a:cs typeface="Source Sans Pro"/>
                <a:sym typeface="Source Sans Pro"/>
              </a:rPr>
              <a:t>REINKARNACE</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descr="nb-en-13-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50" descr="nb-en-13-5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2" name="Google Shape;442;p50"/>
          <p:cNvSpPr/>
          <p:nvPr/>
        </p:nvSpPr>
        <p:spPr>
          <a:xfrm>
            <a:off x="779463" y="3372075"/>
            <a:ext cx="4376700" cy="555900"/>
          </a:xfrm>
          <a:prstGeom prst="rect">
            <a:avLst/>
          </a:prstGeom>
          <a:noFill/>
          <a:ln>
            <a:noFill/>
          </a:ln>
        </p:spPr>
        <p:txBody>
          <a:bodyPr spcFirstLastPara="1" wrap="square" lIns="91425" tIns="45700" rIns="91425" bIns="45700" anchor="t" anchorCtr="0">
            <a:spAutoFit/>
          </a:bodyPr>
          <a:lstStyle/>
          <a:p>
            <a:pPr marL="0" marR="0" lvl="0" indent="0" algn="l" rtl="0">
              <a:lnSpc>
                <a:spcPct val="25045"/>
              </a:lnSpc>
              <a:spcBef>
                <a:spcPts val="0"/>
              </a:spcBef>
              <a:spcAft>
                <a:spcPts val="0"/>
              </a:spcAft>
              <a:buNone/>
            </a:pPr>
            <a:r>
              <a:rPr lang="sk-SK" sz="5500" b="1" i="0" u="none" strike="noStrike" cap="none" dirty="0">
                <a:solidFill>
                  <a:srgbClr val="FFFFFF"/>
                </a:solidFill>
                <a:latin typeface="Source Sans Pro"/>
                <a:ea typeface="Source Sans Pro"/>
                <a:cs typeface="Source Sans Pro"/>
                <a:sym typeface="Source Sans Pro"/>
              </a:rPr>
              <a:t>HINDUISMUS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1" descr="nb-en-13-5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9" name="Google Shape;449;p51"/>
          <p:cNvSpPr/>
          <p:nvPr/>
        </p:nvSpPr>
        <p:spPr>
          <a:xfrm>
            <a:off x="2024433" y="741363"/>
            <a:ext cx="7489076" cy="1722459"/>
          </a:xfrm>
          <a:prstGeom prst="rect">
            <a:avLst/>
          </a:prstGeom>
          <a:noFill/>
          <a:ln>
            <a:noFill/>
          </a:ln>
        </p:spPr>
        <p:txBody>
          <a:bodyPr spcFirstLastPara="1" wrap="square" lIns="91425" tIns="45700" rIns="91425" bIns="45700" anchor="b" anchorCtr="0">
            <a:spAutoFit/>
          </a:bodyPr>
          <a:lstStyle/>
          <a:p>
            <a:pPr marL="0" marR="0" lvl="0" indent="0" algn="ctr" rtl="0">
              <a:lnSpc>
                <a:spcPct val="106575"/>
              </a:lnSpc>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„Stav kľudnej ničoty, kde nie je žiadna osobnosť, žiadne rozumové schopnosti, žiadna pamäť.“</a:t>
            </a:r>
            <a:endParaRPr sz="1800" b="0" i="0" u="none" strike="noStrike" cap="none" dirty="0">
              <a:solidFill>
                <a:schemeClr val="dk1"/>
              </a:solidFill>
              <a:latin typeface="Calibri"/>
              <a:ea typeface="Calibri"/>
              <a:cs typeface="Calibri"/>
              <a:sym typeface="Calibri"/>
            </a:endParaRPr>
          </a:p>
        </p:txBody>
      </p:sp>
      <p:sp>
        <p:nvSpPr>
          <p:cNvPr id="2" name="Google Shape;450;p51">
            <a:extLst>
              <a:ext uri="{FF2B5EF4-FFF2-40B4-BE49-F238E27FC236}">
                <a16:creationId xmlns:a16="http://schemas.microsoft.com/office/drawing/2014/main" id="{A24A8F6B-0D48-C959-25BF-A9C95C90FDEF}"/>
              </a:ext>
            </a:extLst>
          </p:cNvPr>
          <p:cNvSpPr/>
          <p:nvPr/>
        </p:nvSpPr>
        <p:spPr>
          <a:xfrm>
            <a:off x="8512004" y="4848817"/>
            <a:ext cx="2635800" cy="535200"/>
          </a:xfrm>
          <a:prstGeom prst="rect">
            <a:avLst/>
          </a:prstGeom>
          <a:noFill/>
          <a:ln>
            <a:noFill/>
          </a:ln>
        </p:spPr>
        <p:txBody>
          <a:bodyPr spcFirstLastPara="1" wrap="square" lIns="91425" tIns="45700" rIns="91425" bIns="45700" anchor="t" anchorCtr="0">
            <a:spAutoFit/>
          </a:bodyPr>
          <a:lstStyle/>
          <a:p>
            <a:pPr marL="0" marR="0" lvl="0" indent="0" algn="ctr" rtl="0">
              <a:lnSpc>
                <a:spcPct val="50091"/>
              </a:lnSpc>
              <a:spcBef>
                <a:spcPts val="0"/>
              </a:spcBef>
              <a:spcAft>
                <a:spcPts val="0"/>
              </a:spcAft>
              <a:buClr>
                <a:srgbClr val="000000"/>
              </a:buClr>
              <a:buSzPts val="2750"/>
              <a:buFont typeface="Arial"/>
              <a:buNone/>
            </a:pPr>
            <a:r>
              <a:rPr lang="cs" sz="2750" b="1" i="0" u="none" strike="noStrike" cap="none" dirty="0">
                <a:solidFill>
                  <a:srgbClr val="FFFFFF"/>
                </a:solidFill>
                <a:latin typeface="Source Sans Pro"/>
                <a:ea typeface="Source Sans Pro"/>
                <a:cs typeface="Source Sans Pro"/>
                <a:sym typeface="Source Sans Pro"/>
              </a:rPr>
              <a:t>Nirvána</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2" descr="nb-en-13-5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7" name="Google Shape;457;p52"/>
          <p:cNvSpPr/>
          <p:nvPr/>
        </p:nvSpPr>
        <p:spPr>
          <a:xfrm>
            <a:off x="2623921" y="791615"/>
            <a:ext cx="6464398" cy="1657174"/>
          </a:xfrm>
          <a:prstGeom prst="rect">
            <a:avLst/>
          </a:prstGeom>
          <a:noFill/>
          <a:ln>
            <a:noFill/>
          </a:ln>
        </p:spPr>
        <p:txBody>
          <a:bodyPr spcFirstLastPara="1" wrap="square" lIns="91425" tIns="45700" rIns="91425" bIns="45700" anchor="t" anchorCtr="0">
            <a:spAutoFit/>
          </a:bodyPr>
          <a:lstStyle/>
          <a:p>
            <a:pPr marL="0" marR="0" lvl="0" indent="0" algn="ctr" rtl="0">
              <a:lnSpc>
                <a:spcPct val="102225"/>
              </a:lnSpc>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„…žiadne ‚ty‘, žiadna schopnosť uvažovať, láska, pocit či možnosť vedomej radosti.“</a:t>
            </a:r>
            <a:endParaRPr sz="1800" b="0" i="0" u="none" strike="noStrike" cap="none" dirty="0">
              <a:solidFill>
                <a:schemeClr val="dk1"/>
              </a:solidFill>
              <a:latin typeface="Calibri"/>
              <a:ea typeface="Calibri"/>
              <a:cs typeface="Calibri"/>
              <a:sym typeface="Calibri"/>
            </a:endParaRPr>
          </a:p>
        </p:txBody>
      </p:sp>
      <p:sp>
        <p:nvSpPr>
          <p:cNvPr id="2" name="Google Shape;450;p51">
            <a:extLst>
              <a:ext uri="{FF2B5EF4-FFF2-40B4-BE49-F238E27FC236}">
                <a16:creationId xmlns:a16="http://schemas.microsoft.com/office/drawing/2014/main" id="{F0C03A0E-EF48-800F-5C75-AA776EFBE5A3}"/>
              </a:ext>
            </a:extLst>
          </p:cNvPr>
          <p:cNvSpPr/>
          <p:nvPr/>
        </p:nvSpPr>
        <p:spPr>
          <a:xfrm>
            <a:off x="8512004" y="4848817"/>
            <a:ext cx="2635800" cy="535200"/>
          </a:xfrm>
          <a:prstGeom prst="rect">
            <a:avLst/>
          </a:prstGeom>
          <a:noFill/>
          <a:ln>
            <a:noFill/>
          </a:ln>
        </p:spPr>
        <p:txBody>
          <a:bodyPr spcFirstLastPara="1" wrap="square" lIns="91425" tIns="45700" rIns="91425" bIns="45700" anchor="t" anchorCtr="0">
            <a:spAutoFit/>
          </a:bodyPr>
          <a:lstStyle/>
          <a:p>
            <a:pPr marL="0" marR="0" lvl="0" indent="0" algn="ctr" rtl="0">
              <a:lnSpc>
                <a:spcPct val="50091"/>
              </a:lnSpc>
              <a:spcBef>
                <a:spcPts val="0"/>
              </a:spcBef>
              <a:spcAft>
                <a:spcPts val="0"/>
              </a:spcAft>
              <a:buClr>
                <a:srgbClr val="000000"/>
              </a:buClr>
              <a:buSzPts val="2750"/>
              <a:buFont typeface="Arial"/>
              <a:buNone/>
            </a:pPr>
            <a:r>
              <a:rPr lang="cs" sz="2750" b="1" i="0" u="none" strike="noStrike" cap="none" dirty="0">
                <a:solidFill>
                  <a:srgbClr val="FFFFFF"/>
                </a:solidFill>
                <a:latin typeface="Source Sans Pro"/>
                <a:ea typeface="Source Sans Pro"/>
                <a:cs typeface="Source Sans Pro"/>
                <a:sym typeface="Source Sans Pro"/>
              </a:rPr>
              <a:t>Nirvána</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3" descr="nb-en-13-5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4" descr="nb-en-13-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1" name="Google Shape;471;p54"/>
          <p:cNvSpPr/>
          <p:nvPr/>
        </p:nvSpPr>
        <p:spPr>
          <a:xfrm>
            <a:off x="779463" y="741363"/>
            <a:ext cx="7038605" cy="2825710"/>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„Keď sa podarí dosiahnuť tohto stavu tela a mysle, môže ísť človek po smrti rovno do nirvány, kde je pohltený vesmírom ako jediný atóm medzi všetkými ostatnými.“</a:t>
            </a:r>
            <a:endParaRPr sz="1800" b="0" i="0" u="none" strike="noStrike" cap="none" dirty="0">
              <a:solidFill>
                <a:schemeClr val="dk1"/>
              </a:solidFill>
              <a:latin typeface="Calibri"/>
              <a:ea typeface="Calibri"/>
              <a:cs typeface="Calibri"/>
              <a:sym typeface="Calibri"/>
            </a:endParaRPr>
          </a:p>
        </p:txBody>
      </p:sp>
      <p:sp>
        <p:nvSpPr>
          <p:cNvPr id="2" name="Google Shape;450;p51">
            <a:extLst>
              <a:ext uri="{FF2B5EF4-FFF2-40B4-BE49-F238E27FC236}">
                <a16:creationId xmlns:a16="http://schemas.microsoft.com/office/drawing/2014/main" id="{0E29AD4A-F5C9-A488-3D36-55372B321B25}"/>
              </a:ext>
            </a:extLst>
          </p:cNvPr>
          <p:cNvSpPr/>
          <p:nvPr/>
        </p:nvSpPr>
        <p:spPr>
          <a:xfrm>
            <a:off x="8512004" y="4848817"/>
            <a:ext cx="2635800" cy="535200"/>
          </a:xfrm>
          <a:prstGeom prst="rect">
            <a:avLst/>
          </a:prstGeom>
          <a:noFill/>
          <a:ln>
            <a:noFill/>
          </a:ln>
        </p:spPr>
        <p:txBody>
          <a:bodyPr spcFirstLastPara="1" wrap="square" lIns="91425" tIns="45700" rIns="91425" bIns="45700" anchor="t" anchorCtr="0">
            <a:spAutoFit/>
          </a:bodyPr>
          <a:lstStyle/>
          <a:p>
            <a:pPr marL="0" marR="0" lvl="0" indent="0" algn="ctr" rtl="0">
              <a:lnSpc>
                <a:spcPct val="50091"/>
              </a:lnSpc>
              <a:spcBef>
                <a:spcPts val="0"/>
              </a:spcBef>
              <a:spcAft>
                <a:spcPts val="0"/>
              </a:spcAft>
              <a:buClr>
                <a:srgbClr val="000000"/>
              </a:buClr>
              <a:buSzPts val="2750"/>
              <a:buFont typeface="Arial"/>
              <a:buNone/>
            </a:pPr>
            <a:r>
              <a:rPr lang="cs" sz="2750" b="1" i="0" u="none" strike="noStrike" cap="none" dirty="0">
                <a:solidFill>
                  <a:srgbClr val="FFFFFF"/>
                </a:solidFill>
                <a:latin typeface="Source Sans Pro"/>
                <a:ea typeface="Source Sans Pro"/>
                <a:cs typeface="Source Sans Pro"/>
                <a:sym typeface="Source Sans Pro"/>
              </a:rPr>
              <a:t>Nirvána</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5" descr="nb-en-13-5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9" name="Google Shape;479;p55"/>
          <p:cNvSpPr/>
          <p:nvPr/>
        </p:nvSpPr>
        <p:spPr>
          <a:xfrm>
            <a:off x="779463" y="1200030"/>
            <a:ext cx="6329100" cy="4578900"/>
          </a:xfrm>
          <a:prstGeom prst="rect">
            <a:avLst/>
          </a:prstGeom>
          <a:noFill/>
          <a:ln>
            <a:noFill/>
          </a:ln>
        </p:spPr>
        <p:txBody>
          <a:bodyPr spcFirstLastPara="1" wrap="square" lIns="91425" tIns="45700" rIns="91425" bIns="45700" anchor="t" anchorCtr="0">
            <a:spAutoFit/>
          </a:bodyPr>
          <a:lstStyle/>
          <a:p>
            <a:pPr marL="0" marR="0" lvl="0" indent="0" algn="l" rtl="0">
              <a:lnSpc>
                <a:spcPct val="84403"/>
              </a:lnSpc>
              <a:spcBef>
                <a:spcPts val="0"/>
              </a:spcBef>
              <a:spcAft>
                <a:spcPts val="0"/>
              </a:spcAft>
              <a:buNone/>
            </a:pPr>
            <a:r>
              <a:rPr lang="sk-SK" sz="5600" b="0"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DOBRO A ZLO SÚ ROVNOCENNÉ SILY, KTORÉ  </a:t>
            </a:r>
            <a:r>
              <a:rPr lang="sk-SK" sz="5600" b="1" i="0" u="none" strike="noStrike" cap="none" dirty="0">
                <a:solidFill>
                  <a:srgbClr val="FFFFFF"/>
                </a:solidFill>
                <a:latin typeface="Source Sans Pro"/>
                <a:ea typeface="Source Sans Pro"/>
                <a:cs typeface="Source Sans Pro"/>
                <a:sym typeface="Source Sans Pro"/>
              </a:rPr>
              <a:t>BUDÚ EXISTOVAŤ NAPRIEČ VEČNOSTI.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6" descr="nb-en-13-56.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486" name="Google Shape;486;p56"/>
          <p:cNvSpPr/>
          <p:nvPr/>
        </p:nvSpPr>
        <p:spPr>
          <a:xfrm>
            <a:off x="779463" y="1096435"/>
            <a:ext cx="2091556" cy="307736"/>
          </a:xfrm>
          <a:prstGeom prst="rect">
            <a:avLst/>
          </a:prstGeom>
          <a:noFill/>
          <a:ln>
            <a:noFill/>
          </a:ln>
        </p:spPr>
        <p:txBody>
          <a:bodyPr spcFirstLastPara="1" wrap="square" lIns="91425" tIns="45700" rIns="91425" bIns="45700" anchor="t" anchorCtr="0">
            <a:spAutoFit/>
          </a:bodyPr>
          <a:lstStyle/>
          <a:p>
            <a:pPr marL="0" marR="0" lvl="0" indent="0" algn="l" rtl="0">
              <a:lnSpc>
                <a:spcPct val="24672"/>
              </a:lnSpc>
              <a:spcBef>
                <a:spcPts val="0"/>
              </a:spcBef>
              <a:spcAft>
                <a:spcPts val="0"/>
              </a:spcAft>
              <a:buNone/>
            </a:pPr>
            <a:r>
              <a:rPr lang="sk-SK" sz="5600" b="1" i="0" u="none" strike="noStrike" cap="none" dirty="0">
                <a:solidFill>
                  <a:srgbClr val="FFFFFF"/>
                </a:solidFill>
                <a:latin typeface="Source Sans Pro"/>
                <a:ea typeface="Source Sans Pro"/>
                <a:cs typeface="Source Sans Pro"/>
                <a:sym typeface="Source Sans Pro"/>
              </a:rPr>
              <a:t>BALI</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7" descr="nb-en-13-5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8" descr="nb-en-13-5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59" descr="nb-en-13-5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nb-en-13-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60" descr="nb-en-13-60.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511" name="Google Shape;511;p60"/>
          <p:cNvSpPr/>
          <p:nvPr/>
        </p:nvSpPr>
        <p:spPr>
          <a:xfrm>
            <a:off x="779463" y="4976726"/>
            <a:ext cx="8074688" cy="919419"/>
          </a:xfrm>
          <a:prstGeom prst="rect">
            <a:avLst/>
          </a:prstGeom>
          <a:noFill/>
          <a:ln>
            <a:noFill/>
          </a:ln>
        </p:spPr>
        <p:txBody>
          <a:bodyPr spcFirstLastPara="1" wrap="square" lIns="91425" tIns="45700" rIns="91425" bIns="45700" anchor="t" anchorCtr="0">
            <a:spAutoFit/>
          </a:bodyPr>
          <a:lstStyle/>
          <a:p>
            <a:pPr marL="0" marR="0" lvl="0" indent="0" algn="l" rtl="0">
              <a:lnSpc>
                <a:spcPct val="81423"/>
              </a:lnSpc>
              <a:spcBef>
                <a:spcPts val="0"/>
              </a:spcBef>
              <a:spcAft>
                <a:spcPts val="0"/>
              </a:spcAft>
              <a:buNone/>
            </a:pPr>
            <a:r>
              <a:rPr lang="sk-SK" sz="6500" b="1" i="0" u="none" strike="noStrike" cap="none" dirty="0">
                <a:solidFill>
                  <a:srgbClr val="FFFFFF"/>
                </a:solidFill>
                <a:latin typeface="Source Sans Pro"/>
                <a:ea typeface="Source Sans Pro"/>
                <a:cs typeface="Source Sans Pro"/>
                <a:sym typeface="Source Sans Pro"/>
              </a:rPr>
              <a:t>JEŽIŠ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61" descr="nb-en-13-61.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518" name="Google Shape;518;p61"/>
          <p:cNvSpPr/>
          <p:nvPr/>
        </p:nvSpPr>
        <p:spPr>
          <a:xfrm>
            <a:off x="779463" y="741363"/>
            <a:ext cx="6914726"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„Videl som nové nebo a novú zem, lebo prvé nebo a prvá zem sa pominuli a ani mora už niet.“</a:t>
            </a:r>
            <a:endParaRPr sz="1800" b="0" i="0" u="none" strike="noStrike" cap="none" dirty="0">
              <a:solidFill>
                <a:schemeClr val="dk1"/>
              </a:solidFill>
              <a:latin typeface="Calibri"/>
              <a:ea typeface="Calibri"/>
              <a:cs typeface="Calibri"/>
              <a:sym typeface="Calibri"/>
            </a:endParaRPr>
          </a:p>
        </p:txBody>
      </p:sp>
      <p:sp>
        <p:nvSpPr>
          <p:cNvPr id="519" name="Google Shape;519;p61"/>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21,1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2" descr="nb-en-13-6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6" name="Google Shape;526;p62"/>
          <p:cNvSpPr/>
          <p:nvPr/>
        </p:nvSpPr>
        <p:spPr>
          <a:xfrm>
            <a:off x="779463" y="741363"/>
            <a:ext cx="6914726"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„A videl som, ako z neba od Boha zostupuje sväté mesto, nový Jeruzalem, pripravené ako nevesta ozdobená pre svojho ženícha.“</a:t>
            </a:r>
            <a:endParaRPr sz="1800" b="0" i="0" u="none" strike="noStrike" cap="none" dirty="0">
              <a:solidFill>
                <a:schemeClr val="dk1"/>
              </a:solidFill>
              <a:latin typeface="Calibri"/>
              <a:ea typeface="Calibri"/>
              <a:cs typeface="Calibri"/>
              <a:sym typeface="Calibri"/>
            </a:endParaRPr>
          </a:p>
        </p:txBody>
      </p:sp>
      <p:sp>
        <p:nvSpPr>
          <p:cNvPr id="527" name="Google Shape;527;p62"/>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21,2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3" descr="nb-en-13-6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34" name="Google Shape;534;p63"/>
          <p:cNvSpPr/>
          <p:nvPr/>
        </p:nvSpPr>
        <p:spPr>
          <a:xfrm>
            <a:off x="779463" y="741363"/>
            <a:ext cx="8547682"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Od trónu som počul mohutný hlas: „Pozri, Boží stánok medzi ľuďmi. Boh bude s nimi prebývať a oni budú jeho ľudom; on sám, ich Boh, bude s nimi…“</a:t>
            </a:r>
            <a:endParaRPr sz="1800" b="0" i="0" u="none" strike="noStrike" cap="none" dirty="0">
              <a:solidFill>
                <a:schemeClr val="dk1"/>
              </a:solidFill>
              <a:latin typeface="Calibri"/>
              <a:ea typeface="Calibri"/>
              <a:cs typeface="Calibri"/>
              <a:sym typeface="Calibri"/>
            </a:endParaRPr>
          </a:p>
        </p:txBody>
      </p:sp>
      <p:sp>
        <p:nvSpPr>
          <p:cNvPr id="535" name="Google Shape;535;p63"/>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21,3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64" descr="nb-en-13-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42" name="Google Shape;542;p64"/>
          <p:cNvSpPr/>
          <p:nvPr/>
        </p:nvSpPr>
        <p:spPr>
          <a:xfrm>
            <a:off x="5450696" y="741363"/>
            <a:ext cx="5676003"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„…zotrie im z očí každú slzu a smrť už viac nebude, ani smútok, ani nárek, ani bolesť už nebude, lebo čo bolo skôr, sa pominulo.“</a:t>
            </a:r>
            <a:endParaRPr sz="1800" b="0" i="0" u="none" strike="noStrike" cap="none" dirty="0">
              <a:solidFill>
                <a:schemeClr val="dk1"/>
              </a:solidFill>
              <a:latin typeface="Calibri"/>
              <a:ea typeface="Calibri"/>
              <a:cs typeface="Calibri"/>
              <a:sym typeface="Calibri"/>
            </a:endParaRPr>
          </a:p>
        </p:txBody>
      </p:sp>
      <p:sp>
        <p:nvSpPr>
          <p:cNvPr id="543" name="Google Shape;543;p64"/>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21,4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5" descr="nb-en-13-6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66" descr="nb-en-13-6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6" name="Google Shape;556;p66"/>
          <p:cNvSpPr/>
          <p:nvPr/>
        </p:nvSpPr>
        <p:spPr>
          <a:xfrm>
            <a:off x="5197305" y="741363"/>
            <a:ext cx="6002523" cy="31854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„Požehnaný Boh a Otec nášho Pána Ježiša Krista, ktorý nás podľa svojho veľkého milosrdenstva vzkriesením Ježiša Krista z mŕtvych </a:t>
            </a:r>
            <a:r>
              <a:rPr lang="sk-SK" sz="3350" b="1" i="0" u="none" strike="noStrike" cap="none" dirty="0" err="1">
                <a:solidFill>
                  <a:srgbClr val="FFFFFF"/>
                </a:solidFill>
                <a:latin typeface="Source Sans Pro"/>
                <a:ea typeface="Source Sans Pro"/>
                <a:cs typeface="Source Sans Pro"/>
                <a:sym typeface="Source Sans Pro"/>
              </a:rPr>
              <a:t>znovuzrodil</a:t>
            </a:r>
            <a:r>
              <a:rPr lang="sk-SK" sz="3350" b="1" i="0" u="none" strike="noStrike" cap="none" dirty="0">
                <a:solidFill>
                  <a:srgbClr val="FFFFFF"/>
                </a:solidFill>
                <a:latin typeface="Source Sans Pro"/>
                <a:ea typeface="Source Sans Pro"/>
                <a:cs typeface="Source Sans Pro"/>
                <a:sym typeface="Source Sans Pro"/>
              </a:rPr>
              <a:t> pre živú nádej.“</a:t>
            </a:r>
            <a:endParaRPr sz="1800" b="0" i="0" u="none" strike="noStrike" cap="none" dirty="0">
              <a:solidFill>
                <a:schemeClr val="dk1"/>
              </a:solidFill>
              <a:latin typeface="Calibri"/>
              <a:ea typeface="Calibri"/>
              <a:cs typeface="Calibri"/>
              <a:sym typeface="Calibri"/>
            </a:endParaRPr>
          </a:p>
        </p:txBody>
      </p:sp>
      <p:sp>
        <p:nvSpPr>
          <p:cNvPr id="557" name="Google Shape;557;p66"/>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Petrova 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67" descr="nb-en-13-6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4" name="Google Shape;564;p67"/>
          <p:cNvSpPr/>
          <p:nvPr/>
        </p:nvSpPr>
        <p:spPr>
          <a:xfrm>
            <a:off x="779463" y="741363"/>
            <a:ext cx="6447247" cy="2154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„...pre nehynúce, nepoškvrnené a nevädnúce dedičstvo pripravené v nebesiach pre vás…“</a:t>
            </a:r>
            <a:endParaRPr sz="1800" b="0" i="0" u="none" strike="noStrike" cap="none" dirty="0">
              <a:solidFill>
                <a:schemeClr val="dk1"/>
              </a:solidFill>
              <a:latin typeface="Calibri"/>
              <a:ea typeface="Calibri"/>
              <a:cs typeface="Calibri"/>
              <a:sym typeface="Calibri"/>
            </a:endParaRPr>
          </a:p>
        </p:txBody>
      </p:sp>
      <p:sp>
        <p:nvSpPr>
          <p:cNvPr id="565" name="Google Shape;565;p67"/>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Petrova 1,4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68" descr="nb-en-13-6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9" descr="nb-en-13-69.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578" name="Google Shape;578;p69"/>
          <p:cNvSpPr/>
          <p:nvPr/>
        </p:nvSpPr>
        <p:spPr>
          <a:xfrm>
            <a:off x="6430298" y="741363"/>
            <a:ext cx="4632526" cy="2154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„A to je svedectvo, že nám Bol dal večný život a tento život je v jeho Synovi.“</a:t>
            </a:r>
            <a:endParaRPr sz="1800" b="0" i="0" u="none" strike="noStrike" cap="none" dirty="0">
              <a:solidFill>
                <a:schemeClr val="dk1"/>
              </a:solidFill>
              <a:latin typeface="Calibri"/>
              <a:ea typeface="Calibri"/>
              <a:cs typeface="Calibri"/>
              <a:sym typeface="Calibri"/>
            </a:endParaRPr>
          </a:p>
        </p:txBody>
      </p:sp>
      <p:sp>
        <p:nvSpPr>
          <p:cNvPr id="579" name="Google Shape;579;p69"/>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7" descr="nb-en-13-7.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125" name="Google Shape;125;p7"/>
          <p:cNvSpPr/>
          <p:nvPr/>
        </p:nvSpPr>
        <p:spPr>
          <a:xfrm>
            <a:off x="5270508" y="741363"/>
            <a:ext cx="5675931" cy="2669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„Neobracajte sa na tých, čo vyvolávajú duchov, ani na veštcov. Nevyhľadávajte ich, aby ste sa nimi nepoškvrnili. Ja som Hospodin, váš Boh.“</a:t>
            </a:r>
            <a:endParaRPr sz="1800" b="0" i="0" u="none" strike="noStrike" cap="none" dirty="0">
              <a:solidFill>
                <a:schemeClr val="dk1"/>
              </a:solidFill>
              <a:latin typeface="Calibri"/>
              <a:ea typeface="Calibri"/>
              <a:cs typeface="Calibri"/>
              <a:sym typeface="Calibri"/>
            </a:endParaRPr>
          </a:p>
        </p:txBody>
      </p:sp>
      <p:sp>
        <p:nvSpPr>
          <p:cNvPr id="126" name="Google Shape;126;p7"/>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Levitikus 19,31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70" descr="nb-en-13-70.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586" name="Google Shape;586;p70"/>
          <p:cNvSpPr/>
          <p:nvPr/>
        </p:nvSpPr>
        <p:spPr>
          <a:xfrm>
            <a:off x="779463" y="741363"/>
            <a:ext cx="5101581"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„Kto má Syna, má život; kto nemá Božieho Syna, nemá život.“</a:t>
            </a:r>
            <a:endParaRPr sz="1800" b="0" i="0" u="none" strike="noStrike" cap="none" dirty="0">
              <a:solidFill>
                <a:schemeClr val="dk1"/>
              </a:solidFill>
              <a:latin typeface="Calibri"/>
              <a:ea typeface="Calibri"/>
              <a:cs typeface="Calibri"/>
              <a:sym typeface="Calibri"/>
            </a:endParaRPr>
          </a:p>
        </p:txBody>
      </p:sp>
      <p:sp>
        <p:nvSpPr>
          <p:cNvPr id="587" name="Google Shape;587;p70"/>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71" descr="nb-en-13-7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4" name="Google Shape;594;p71"/>
          <p:cNvSpPr/>
          <p:nvPr/>
        </p:nvSpPr>
        <p:spPr>
          <a:xfrm>
            <a:off x="779463" y="741363"/>
            <a:ext cx="6437414" cy="1638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„Toto som napísal vám, čo veríte v meno Božieho Syna, aby ste vedeli, že máte večný život.“</a:t>
            </a:r>
            <a:endParaRPr sz="1800" b="0" i="0" u="none" strike="noStrike" cap="none" dirty="0">
              <a:solidFill>
                <a:schemeClr val="dk1"/>
              </a:solidFill>
              <a:latin typeface="Calibri"/>
              <a:ea typeface="Calibri"/>
              <a:cs typeface="Calibri"/>
              <a:sym typeface="Calibri"/>
            </a:endParaRPr>
          </a:p>
        </p:txBody>
      </p:sp>
      <p:sp>
        <p:nvSpPr>
          <p:cNvPr id="595" name="Google Shape;595;p71"/>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72" descr="nb-en-13-7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02" name="Google Shape;602;p72"/>
          <p:cNvSpPr/>
          <p:nvPr/>
        </p:nvSpPr>
        <p:spPr>
          <a:xfrm>
            <a:off x="779463" y="741363"/>
            <a:ext cx="5191675"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„Hľa, stojím pri dverách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 klopem…“</a:t>
            </a:r>
            <a:endParaRPr sz="1800" b="0" i="0" u="none" strike="noStrike" cap="none" dirty="0">
              <a:solidFill>
                <a:schemeClr val="dk1"/>
              </a:solidFill>
              <a:latin typeface="Calibri"/>
              <a:ea typeface="Calibri"/>
              <a:cs typeface="Calibri"/>
              <a:sym typeface="Calibri"/>
            </a:endParaRPr>
          </a:p>
        </p:txBody>
      </p:sp>
      <p:sp>
        <p:nvSpPr>
          <p:cNvPr id="603" name="Google Shape;603;p72"/>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3,20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73" descr="nb-en-13-7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0" name="Google Shape;610;p73"/>
          <p:cNvSpPr/>
          <p:nvPr/>
        </p:nvSpPr>
        <p:spPr>
          <a:xfrm>
            <a:off x="779463" y="741363"/>
            <a:ext cx="5743573"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„…ak niekto počuje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môj hlas a otvorí dvere…“</a:t>
            </a:r>
            <a:endParaRPr sz="1800" b="0" i="0" u="none" strike="noStrike" cap="none" dirty="0">
              <a:solidFill>
                <a:schemeClr val="dk1"/>
              </a:solidFill>
              <a:latin typeface="Calibri"/>
              <a:ea typeface="Calibri"/>
              <a:cs typeface="Calibri"/>
              <a:sym typeface="Calibri"/>
            </a:endParaRPr>
          </a:p>
        </p:txBody>
      </p:sp>
      <p:sp>
        <p:nvSpPr>
          <p:cNvPr id="611" name="Google Shape;611;p73"/>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3,20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74" descr="nb-en-13-7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8" name="Google Shape;618;p74"/>
          <p:cNvSpPr/>
          <p:nvPr/>
        </p:nvSpPr>
        <p:spPr>
          <a:xfrm>
            <a:off x="4699191" y="741363"/>
            <a:ext cx="6375068" cy="1123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„…vojdem k nemu a budem jesť s ním a on so mnou.“</a:t>
            </a:r>
            <a:endParaRPr sz="1800" b="0" i="0" u="none" strike="noStrike" cap="none" dirty="0">
              <a:solidFill>
                <a:schemeClr val="dk1"/>
              </a:solidFill>
              <a:latin typeface="Calibri"/>
              <a:ea typeface="Calibri"/>
              <a:cs typeface="Calibri"/>
              <a:sym typeface="Calibri"/>
            </a:endParaRPr>
          </a:p>
        </p:txBody>
      </p:sp>
      <p:sp>
        <p:nvSpPr>
          <p:cNvPr id="619" name="Google Shape;619;p74"/>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3,20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2" name="Google Shape;626;p75">
            <a:extLst>
              <a:ext uri="{FF2B5EF4-FFF2-40B4-BE49-F238E27FC236}">
                <a16:creationId xmlns:a16="http://schemas.microsoft.com/office/drawing/2014/main" id="{C1EE1298-8BEF-9B44-F58E-0E429461D932}"/>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8" descr="nb-en-1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3" name="Google Shape;133;p8"/>
          <p:cNvSpPr/>
          <p:nvPr/>
        </p:nvSpPr>
        <p:spPr>
          <a:xfrm>
            <a:off x="779463" y="741363"/>
            <a:ext cx="6870034" cy="31854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„Nech nie je medzi vami nikto,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kto by syna alebo dcéru previedol cez oheň: ani veštec zaoberajúci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sa veštbami, ani vykladač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znamení, ani hádač, </a:t>
            </a:r>
            <a:br>
              <a:rPr lang="sk-SK" sz="3350" b="1" i="0" u="none" strike="noStrike" cap="none" dirty="0">
                <a:solidFill>
                  <a:srgbClr val="FFFFFF"/>
                </a:solidFill>
                <a:latin typeface="Source Sans Pro"/>
                <a:ea typeface="Source Sans Pro"/>
                <a:cs typeface="Source Sans Pro"/>
                <a:sym typeface="Source Sans Pro"/>
              </a:rPr>
            </a:br>
            <a:r>
              <a:rPr lang="sk-SK" sz="3350" b="1" i="0" u="none" strike="noStrike" cap="none" dirty="0">
                <a:solidFill>
                  <a:srgbClr val="FFFFFF"/>
                </a:solidFill>
                <a:latin typeface="Source Sans Pro"/>
                <a:ea typeface="Source Sans Pro"/>
                <a:cs typeface="Source Sans Pro"/>
                <a:sym typeface="Source Sans Pro"/>
              </a:rPr>
              <a:t>ani čarodejník…“</a:t>
            </a:r>
            <a:endParaRPr sz="1800" b="0" i="0" u="none" strike="noStrike" cap="none" dirty="0">
              <a:solidFill>
                <a:schemeClr val="dk1"/>
              </a:solidFill>
              <a:latin typeface="Calibri"/>
              <a:ea typeface="Calibri"/>
              <a:cs typeface="Calibri"/>
              <a:sym typeface="Calibri"/>
            </a:endParaRPr>
          </a:p>
        </p:txBody>
      </p:sp>
      <p:sp>
        <p:nvSpPr>
          <p:cNvPr id="134" name="Google Shape;134;p8"/>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Deuteronómium 18,10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9" descr="nb-en-1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1" name="Google Shape;141;p9"/>
          <p:cNvSpPr/>
          <p:nvPr/>
        </p:nvSpPr>
        <p:spPr>
          <a:xfrm>
            <a:off x="779463" y="741363"/>
            <a:ext cx="3750169"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50" b="1" i="0" u="none" strike="noStrike" cap="none" dirty="0">
                <a:solidFill>
                  <a:srgbClr val="FFFFFF"/>
                </a:solidFill>
                <a:latin typeface="Source Sans Pro"/>
                <a:ea typeface="Source Sans Pro"/>
                <a:cs typeface="Source Sans Pro"/>
                <a:sym typeface="Source Sans Pro"/>
              </a:rPr>
              <a:t>„Každý totiž, kto koná tieto veci, je Hospodinovi ohavný.“</a:t>
            </a:r>
            <a:endParaRPr sz="1800" b="0" i="0" u="none" strike="noStrike" cap="none" dirty="0">
              <a:solidFill>
                <a:schemeClr val="dk1"/>
              </a:solidFill>
              <a:latin typeface="Calibri"/>
              <a:ea typeface="Calibri"/>
              <a:cs typeface="Calibri"/>
              <a:sym typeface="Calibri"/>
            </a:endParaRPr>
          </a:p>
        </p:txBody>
      </p:sp>
      <p:sp>
        <p:nvSpPr>
          <p:cNvPr id="142" name="Google Shape;142;p9"/>
          <p:cNvSpPr/>
          <p:nvPr/>
        </p:nvSpPr>
        <p:spPr>
          <a:xfrm>
            <a:off x="5450696" y="4624527"/>
            <a:ext cx="5495743" cy="477054"/>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Deuteronómium 18,12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4289</Words>
  <Application>Microsoft Office PowerPoint</Application>
  <PresentationFormat>Vlastní</PresentationFormat>
  <Paragraphs>424</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3</cp:revision>
  <dcterms:created xsi:type="dcterms:W3CDTF">2013-01-27T09:14:16Z</dcterms:created>
  <dcterms:modified xsi:type="dcterms:W3CDTF">2025-04-30T12:13:37Z</dcterms:modified>
</cp:coreProperties>
</file>