
<file path=[Content_Types].xml><?xml version="1.0" encoding="utf-8"?>
<Types xmlns="http://schemas.openxmlformats.org/package/2006/content-types">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77"/>
  </p:notesMasterIdLst>
  <p:sldIdLst>
    <p:sldId id="256" r:id="rId2"/>
    <p:sldId id="330"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Lst>
  <p:sldSz cx="11712575" cy="6594475"/>
  <p:notesSz cx="6594475" cy="117125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567">
          <p15:clr>
            <a:srgbClr val="9AA0A6"/>
          </p15:clr>
        </p15:guide>
        <p15:guide id="2" orient="horz" pos="467" userDrawn="1">
          <p15:clr>
            <a:srgbClr val="9AA0A6"/>
          </p15:clr>
        </p15:guide>
        <p15:guide id="3" pos="491" userDrawn="1">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452" autoAdjust="0"/>
  </p:normalViewPr>
  <p:slideViewPr>
    <p:cSldViewPr snapToGrid="0">
      <p:cViewPr varScale="1">
        <p:scale>
          <a:sx n="103" d="100"/>
          <a:sy n="103" d="100"/>
        </p:scale>
        <p:origin x="138" y="138"/>
      </p:cViewPr>
      <p:guideLst>
        <p:guide pos="567"/>
        <p:guide orient="horz" pos="467"/>
        <p:guide pos="49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099250" y="878400"/>
            <a:ext cx="4396350" cy="43920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59400" y="5563300"/>
            <a:ext cx="5275375" cy="52705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2" name="Google Shape;8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100"/>
              <a:buFont typeface="Arial"/>
              <a:buNone/>
            </a:pPr>
            <a:r>
              <a:rPr lang="sl"/>
              <a:t>Dobrý deň, vítam vás na dnešnej prednáške. Dnes by sme sa chceli zamyslieť nad témou: </a:t>
            </a:r>
            <a:endParaRPr/>
          </a:p>
          <a:p>
            <a:pPr marL="0" lvl="0" indent="0" algn="l" rtl="0">
              <a:lnSpc>
                <a:spcPct val="100000"/>
              </a:lnSpc>
              <a:spcBef>
                <a:spcPts val="0"/>
              </a:spcBef>
              <a:spcAft>
                <a:spcPts val="0"/>
              </a:spcAft>
              <a:buSzPts val="1100"/>
              <a:buNone/>
            </a:pPr>
            <a:endParaRPr/>
          </a:p>
        </p:txBody>
      </p:sp>
      <p:sp>
        <p:nvSpPr>
          <p:cNvPr id="83" name="Google Shape;8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0: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4" name="Google Shape;13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r>
              <a:rPr lang="sl" b="0" i="0"/>
              <a:t>Pavel presvedčivo argumentuje, že po smrti existuje život - ale len po vzkriesení. Jasne prehlasuje, že pokiaľ nie je vzkriesenie, nemajú kresťania žiadnu budúcnosť.Všimnime si, čo hovorí:</a:t>
            </a:r>
            <a:endParaRPr/>
          </a:p>
          <a:p>
            <a:pPr marL="0" marR="0" lvl="0" indent="0" algn="l" rtl="0">
              <a:lnSpc>
                <a:spcPct val="100000"/>
              </a:lnSpc>
              <a:spcBef>
                <a:spcPts val="0"/>
              </a:spcBef>
              <a:spcAft>
                <a:spcPts val="0"/>
              </a:spcAft>
              <a:buClr>
                <a:srgbClr val="000000"/>
              </a:buClr>
              <a:buSzPts val="1100"/>
              <a:buFont typeface="Arial"/>
              <a:buNone/>
            </a:pPr>
            <a:r>
              <a:rPr lang="sl" sz="1100" b="1" i="0" u="none" strike="noStrike" cap="none">
                <a:solidFill>
                  <a:schemeClr val="dk1"/>
                </a:solidFill>
                <a:latin typeface="Source Sans Pro"/>
                <a:ea typeface="Source Sans Pro"/>
                <a:cs typeface="Source Sans Pro"/>
                <a:sym typeface="Source Sans Pro"/>
              </a:rPr>
              <a:t>„Ak však mŕtvi nevstávajú, ani Kristus nebol vzkriesený.“</a:t>
            </a:r>
            <a:endParaRPr sz="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sl" b="0" i="0"/>
              <a:t>(1. Korintským 15,16)</a:t>
            </a:r>
            <a:endParaRPr/>
          </a:p>
          <a:p>
            <a:pPr marL="0" lvl="0" indent="0" algn="l" rtl="0">
              <a:lnSpc>
                <a:spcPct val="100000"/>
              </a:lnSpc>
              <a:spcBef>
                <a:spcPts val="0"/>
              </a:spcBef>
              <a:spcAft>
                <a:spcPts val="0"/>
              </a:spcAft>
              <a:buSzPts val="1100"/>
              <a:buNone/>
            </a:pPr>
            <a:endParaRPr/>
          </a:p>
        </p:txBody>
      </p:sp>
      <p:sp>
        <p:nvSpPr>
          <p:cNvPr id="135" name="Google Shape;135;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1: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2" name="Google Shape;14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sl" sz="1100" b="1" i="0" u="none" strike="noStrike" cap="none">
                <a:solidFill>
                  <a:schemeClr val="dk1"/>
                </a:solidFill>
                <a:latin typeface="Source Sans Pro"/>
                <a:ea typeface="Source Sans Pro"/>
                <a:cs typeface="Source Sans Pro"/>
                <a:sym typeface="Source Sans Pro"/>
              </a:rPr>
              <a:t>„Ak však Kristus nebol vzkriesený, márna je vaša viera — ešte vždy ste vo svojich hriechoch. A tak by zahynuli aj tí, čo zosnuli v Kristovi.“</a:t>
            </a:r>
            <a:endParaRPr sz="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sl" b="0" i="0"/>
              <a:t>(1. Korintským 15,17-18)</a:t>
            </a:r>
            <a:endParaRPr/>
          </a:p>
          <a:p>
            <a:pPr marL="0" lvl="0" indent="0" algn="l" rtl="0">
              <a:lnSpc>
                <a:spcPct val="100000"/>
              </a:lnSpc>
              <a:spcBef>
                <a:spcPts val="0"/>
              </a:spcBef>
              <a:spcAft>
                <a:spcPts val="0"/>
              </a:spcAft>
              <a:buSzPts val="1100"/>
              <a:buNone/>
            </a:pPr>
            <a:endParaRPr/>
          </a:p>
        </p:txBody>
      </p:sp>
      <p:sp>
        <p:nvSpPr>
          <p:cNvPr id="143" name="Google Shape;14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2: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0" name="Google Shape;15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r>
              <a:rPr lang="sl" b="0" i="0"/>
              <a:t>Ale aby sme pochopili, čo tu hovorí, musíme pochopiť, čo o smrti Biblia učí. Smrť na ľudí prišla, pretože je hriech oddelil od Boha, zdroja života.</a:t>
            </a:r>
            <a:endParaRPr/>
          </a:p>
        </p:txBody>
      </p:sp>
      <p:sp>
        <p:nvSpPr>
          <p:cNvPr id="151" name="Google Shape;151;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3: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6" name="Google Shape;15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r>
              <a:rPr lang="sl" b="0" i="0"/>
              <a:t>Boh Adamovi po páde do hriechu povedal:</a:t>
            </a:r>
            <a:endParaRPr/>
          </a:p>
          <a:p>
            <a:pPr marL="0" marR="0" lvl="0" indent="0" algn="l" rtl="0">
              <a:lnSpc>
                <a:spcPct val="100000"/>
              </a:lnSpc>
              <a:spcBef>
                <a:spcPts val="0"/>
              </a:spcBef>
              <a:spcAft>
                <a:spcPts val="0"/>
              </a:spcAft>
              <a:buClr>
                <a:srgbClr val="000000"/>
              </a:buClr>
              <a:buSzPts val="1100"/>
              <a:buFont typeface="Arial"/>
              <a:buNone/>
            </a:pPr>
            <a:r>
              <a:rPr lang="sl" sz="1100" b="1" i="0" u="none" strike="noStrike" cap="none">
                <a:solidFill>
                  <a:schemeClr val="dk1"/>
                </a:solidFill>
                <a:latin typeface="Source Sans Pro"/>
                <a:ea typeface="Source Sans Pro"/>
                <a:cs typeface="Source Sans Pro"/>
                <a:sym typeface="Source Sans Pro"/>
              </a:rPr>
              <a:t>„…budeš jesť poľné byliny. .“</a:t>
            </a:r>
            <a:r>
              <a:rPr lang="sl" b="1" i="0">
                <a:solidFill>
                  <a:schemeClr val="dk1"/>
                </a:solidFill>
              </a:rPr>
              <a:t> </a:t>
            </a:r>
            <a:r>
              <a:rPr lang="sl" b="0" i="0">
                <a:solidFill>
                  <a:schemeClr val="dk1"/>
                </a:solidFill>
              </a:rPr>
              <a:t>(Genesis 3,18)</a:t>
            </a:r>
            <a:endParaRPr>
              <a:solidFill>
                <a:schemeClr val="dk1"/>
              </a:solidFill>
            </a:endParaRPr>
          </a:p>
          <a:p>
            <a:pPr marL="0" lvl="0" indent="0" algn="l" rtl="0">
              <a:lnSpc>
                <a:spcPct val="100000"/>
              </a:lnSpc>
              <a:spcBef>
                <a:spcPts val="0"/>
              </a:spcBef>
              <a:spcAft>
                <a:spcPts val="0"/>
              </a:spcAft>
              <a:buSzPts val="1100"/>
              <a:buNone/>
            </a:pPr>
            <a:endParaRPr/>
          </a:p>
        </p:txBody>
      </p:sp>
      <p:sp>
        <p:nvSpPr>
          <p:cNvPr id="157" name="Google Shape;15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4: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4" name="Google Shape;16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sl" b="1" i="0">
                <a:solidFill>
                  <a:schemeClr val="dk1"/>
                </a:solidFill>
              </a:rPr>
              <a:t>„</a:t>
            </a:r>
            <a:r>
              <a:rPr lang="sl" sz="1100" b="1" i="0" u="none" strike="noStrike" cap="none">
                <a:solidFill>
                  <a:schemeClr val="dk1"/>
                </a:solidFill>
                <a:latin typeface="Source Sans Pro"/>
                <a:ea typeface="Source Sans Pro"/>
                <a:cs typeface="Source Sans Pro"/>
                <a:sym typeface="Source Sans Pro"/>
              </a:rPr>
              <a:t>„V pote tváre budeš jesť chlieb, kým sa nevrátiš do zeme, lebo z nej si bol vzatý, veď prach si a do prachu sa vrátiš.“…</a:t>
            </a:r>
            <a:endParaRPr sz="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sl" b="1" i="0"/>
              <a:t>(</a:t>
            </a:r>
            <a:r>
              <a:rPr lang="sl" b="0" i="0"/>
              <a:t>Genesis 3,19)</a:t>
            </a:r>
            <a:endParaRPr/>
          </a:p>
          <a:p>
            <a:pPr marL="0" lvl="0" indent="0" algn="l" rtl="0">
              <a:lnSpc>
                <a:spcPct val="100000"/>
              </a:lnSpc>
              <a:spcBef>
                <a:spcPts val="0"/>
              </a:spcBef>
              <a:spcAft>
                <a:spcPts val="0"/>
              </a:spcAft>
              <a:buSzPts val="1100"/>
              <a:buNone/>
            </a:pPr>
            <a:r>
              <a:rPr lang="sl" b="0" i="0"/>
              <a:t>Tu je kľúč k pochopeniu, čo smrť znamená. Biblia hovorí, že smrťou sa človek vráti do krajiny ako prach, z ktorého bol vzatý.</a:t>
            </a:r>
            <a:endParaRPr/>
          </a:p>
        </p:txBody>
      </p:sp>
      <p:sp>
        <p:nvSpPr>
          <p:cNvPr id="165" name="Google Shape;16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5: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2" name="Google Shape;17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r>
              <a:rPr lang="sl" b="0" i="0"/>
              <a:t>Pozrime sa, ako Boh stvoril Adama: </a:t>
            </a:r>
            <a:endParaRPr b="1" i="0"/>
          </a:p>
          <a:p>
            <a:pPr marL="0" lvl="0" indent="0" algn="l" rtl="0">
              <a:lnSpc>
                <a:spcPct val="100000"/>
              </a:lnSpc>
              <a:spcBef>
                <a:spcPts val="0"/>
              </a:spcBef>
              <a:spcAft>
                <a:spcPts val="0"/>
              </a:spcAft>
              <a:buSzPts val="1100"/>
              <a:buNone/>
            </a:pPr>
            <a:r>
              <a:rPr lang="sl" sz="1100" b="1" i="0" u="none" strike="noStrike" cap="none">
                <a:solidFill>
                  <a:schemeClr val="dk1"/>
                </a:solidFill>
                <a:latin typeface="Source Sans Pro"/>
                <a:ea typeface="Source Sans Pro"/>
                <a:cs typeface="Source Sans Pro"/>
                <a:sym typeface="Source Sans Pro"/>
              </a:rPr>
              <a:t>„Vtedy Hospodin, Boh, stvárnil človeka, prach zo zeme, a vdýchol mu do nozdier dych života. Tak sa stal človek živou bytosťou.“</a:t>
            </a:r>
            <a:endParaRPr sz="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sl" b="0" i="0"/>
              <a:t>(Genesis 2,7)</a:t>
            </a:r>
            <a:endParaRPr/>
          </a:p>
          <a:p>
            <a:pPr marL="0" lvl="0" indent="0" algn="l" rtl="0">
              <a:lnSpc>
                <a:spcPct val="100000"/>
              </a:lnSpc>
              <a:spcBef>
                <a:spcPts val="0"/>
              </a:spcBef>
              <a:spcAft>
                <a:spcPts val="0"/>
              </a:spcAft>
              <a:buSzPts val="1100"/>
              <a:buNone/>
            </a:pPr>
            <a:r>
              <a:rPr lang="sl" b="0" i="0"/>
              <a:t>Boh vzal potrebné prvky zo zeme a urobil pre človeka telo. Keď dokončil formovanie tela pre človeka, bolo len nehybné, bez života. Chcelo to ešte niečo viac, aby z neho bola živá bytosť. Biblia hovorí, že Boh Adamovi vdýchol do nozdier dych života - a človek sa stal živou dušou.</a:t>
            </a:r>
            <a:endParaRPr/>
          </a:p>
        </p:txBody>
      </p:sp>
      <p:sp>
        <p:nvSpPr>
          <p:cNvPr id="173" name="Google Shape;17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6: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0" name="Google Shape;18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r>
              <a:rPr lang="sl" b="0" i="0"/>
              <a:t>Môžeme si urobiť takúto rovnicu</a:t>
            </a:r>
            <a:endParaRPr/>
          </a:p>
          <a:p>
            <a:pPr marL="0" lvl="0" indent="0" algn="l" rtl="0">
              <a:lnSpc>
                <a:spcPct val="100000"/>
              </a:lnSpc>
              <a:spcBef>
                <a:spcPts val="0"/>
              </a:spcBef>
              <a:spcAft>
                <a:spcPts val="0"/>
              </a:spcAft>
              <a:buSzPts val="1100"/>
              <a:buNone/>
            </a:pPr>
            <a:r>
              <a:rPr lang="sl" b="0" i="0"/>
              <a:t>Telo+ dych= živá duša</a:t>
            </a:r>
            <a:endParaRPr/>
          </a:p>
        </p:txBody>
      </p:sp>
      <p:sp>
        <p:nvSpPr>
          <p:cNvPr id="181" name="Google Shape;181;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7: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7" name="Google Shape;18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r>
              <a:rPr lang="sl" b="0" i="0"/>
              <a:t>Alebo by sme ju mohli vyjadriť takýmto spôsobom pri smrti</a:t>
            </a:r>
            <a:endParaRPr/>
          </a:p>
          <a:p>
            <a:pPr marL="0" lvl="0" indent="0" algn="l" rtl="0">
              <a:lnSpc>
                <a:spcPct val="100000"/>
              </a:lnSpc>
              <a:spcBef>
                <a:spcPts val="0"/>
              </a:spcBef>
              <a:spcAft>
                <a:spcPts val="0"/>
              </a:spcAft>
              <a:buSzPts val="1100"/>
              <a:buNone/>
            </a:pPr>
            <a:r>
              <a:rPr lang="sl" b="0" i="0"/>
              <a:t>Živá duša – dych = telo (bez života)</a:t>
            </a:r>
            <a:endParaRPr/>
          </a:p>
        </p:txBody>
      </p:sp>
      <p:sp>
        <p:nvSpPr>
          <p:cNvPr id="188" name="Google Shape;18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8: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4" name="Google Shape;19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r>
              <a:rPr lang="sl" b="0" i="0"/>
              <a:t>Tu máme, čo povedal múdry kazateľ:</a:t>
            </a:r>
            <a:endParaRPr/>
          </a:p>
          <a:p>
            <a:pPr marL="0" marR="0" lvl="0" indent="0" algn="l" rtl="0">
              <a:lnSpc>
                <a:spcPct val="100000"/>
              </a:lnSpc>
              <a:spcBef>
                <a:spcPts val="0"/>
              </a:spcBef>
              <a:spcAft>
                <a:spcPts val="0"/>
              </a:spcAft>
              <a:buClr>
                <a:srgbClr val="000000"/>
              </a:buClr>
              <a:buSzPts val="1100"/>
              <a:buFont typeface="Arial"/>
              <a:buNone/>
            </a:pPr>
            <a:r>
              <a:rPr lang="sl" sz="1100" b="1" i="0" u="none" strike="noStrike" cap="none">
                <a:solidFill>
                  <a:schemeClr val="dk1"/>
                </a:solidFill>
                <a:latin typeface="Source Sans Pro"/>
                <a:ea typeface="Source Sans Pro"/>
                <a:cs typeface="Source Sans Pro"/>
                <a:sym typeface="Source Sans Pro"/>
              </a:rPr>
              <a:t>„</a:t>
            </a:r>
            <a:r>
              <a:rPr lang="sl" sz="1100" b="1">
                <a:solidFill>
                  <a:schemeClr val="dk1"/>
                </a:solidFill>
                <a:latin typeface="Source Sans Pro"/>
                <a:ea typeface="Source Sans Pro"/>
                <a:cs typeface="Source Sans Pro"/>
                <a:sym typeface="Source Sans Pro"/>
              </a:rPr>
              <a:t>P</a:t>
            </a:r>
            <a:r>
              <a:rPr lang="sl" sz="1100" b="1" i="0" u="none" strike="noStrike" cap="none">
                <a:solidFill>
                  <a:schemeClr val="dk1"/>
                </a:solidFill>
                <a:latin typeface="Source Sans Pro"/>
                <a:ea typeface="Source Sans Pro"/>
                <a:cs typeface="Source Sans Pro"/>
                <a:sym typeface="Source Sans Pro"/>
              </a:rPr>
              <a:t>rach sa vráti do zeme, tak ako bol, a duch sa vráti k Bohu, ktorý ho dal.“</a:t>
            </a:r>
            <a:endParaRPr sz="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sl" b="0" i="0"/>
              <a:t>(Kazatel 12,7)</a:t>
            </a:r>
            <a:endParaRPr b="0" i="0"/>
          </a:p>
          <a:p>
            <a:pPr marL="0" marR="0" lvl="0" indent="0" algn="l" rtl="0">
              <a:lnSpc>
                <a:spcPct val="100000"/>
              </a:lnSpc>
              <a:spcBef>
                <a:spcPts val="0"/>
              </a:spcBef>
              <a:spcAft>
                <a:spcPts val="0"/>
              </a:spcAft>
              <a:buClr>
                <a:srgbClr val="000000"/>
              </a:buClr>
              <a:buSzPts val="1100"/>
              <a:buFont typeface="Arial"/>
              <a:buNone/>
            </a:pPr>
            <a:r>
              <a:rPr lang="sl" b="0" i="0"/>
              <a:t>Je to v podstate to isté, čo o smrti hovorí kniha Jób.</a:t>
            </a:r>
            <a:endParaRPr/>
          </a:p>
        </p:txBody>
      </p:sp>
      <p:sp>
        <p:nvSpPr>
          <p:cNvPr id="195" name="Google Shape;19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9: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2" name="Google Shape;20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sl" sz="1100" b="1" i="0" u="none" strike="noStrike" cap="none">
                <a:solidFill>
                  <a:schemeClr val="dk1"/>
                </a:solidFill>
                <a:latin typeface="Source Sans Pro"/>
                <a:ea typeface="Source Sans Pro"/>
                <a:cs typeface="Source Sans Pro"/>
                <a:sym typeface="Source Sans Pro"/>
              </a:rPr>
              <a:t>„</a:t>
            </a:r>
            <a:r>
              <a:rPr lang="sl" sz="1100" b="1">
                <a:solidFill>
                  <a:schemeClr val="dk1"/>
                </a:solidFill>
                <a:latin typeface="Source Sans Pro"/>
                <a:ea typeface="Source Sans Pro"/>
                <a:cs typeface="Source Sans Pro"/>
                <a:sym typeface="Source Sans Pro"/>
              </a:rPr>
              <a:t>K</a:t>
            </a:r>
            <a:r>
              <a:rPr lang="sl" sz="1100" b="1" i="0" u="none" strike="noStrike" cap="none">
                <a:solidFill>
                  <a:schemeClr val="dk1"/>
                </a:solidFill>
                <a:latin typeface="Source Sans Pro"/>
                <a:ea typeface="Source Sans Pro"/>
                <a:cs typeface="Source Sans Pro"/>
                <a:sym typeface="Source Sans Pro"/>
              </a:rPr>
              <a:t>ým ešte dýcham a Boží dych je v mojich nozdrách, …</a:t>
            </a:r>
            <a:r>
              <a:rPr lang="sl" b="0" i="0">
                <a:solidFill>
                  <a:schemeClr val="dk1"/>
                </a:solidFill>
              </a:rPr>
              <a:t>(Jób 27,3)</a:t>
            </a:r>
            <a:endParaRPr>
              <a:solidFill>
                <a:schemeClr val="dk1"/>
              </a:solidFill>
            </a:endParaRPr>
          </a:p>
          <a:p>
            <a:pPr marL="0" lvl="0" indent="0" algn="l" rtl="0">
              <a:lnSpc>
                <a:spcPct val="100000"/>
              </a:lnSpc>
              <a:spcBef>
                <a:spcPts val="0"/>
              </a:spcBef>
              <a:spcAft>
                <a:spcPts val="0"/>
              </a:spcAft>
              <a:buSzPts val="1100"/>
              <a:buNone/>
            </a:pPr>
            <a:r>
              <a:rPr lang="sl" b="0" i="0"/>
              <a:t>Dych je to, čo Boh vložil človeku do nozdier, keď ho stvoril. Poďme sa pozrieť, čo o smrti napísal žalmista:</a:t>
            </a:r>
            <a:endParaRPr/>
          </a:p>
        </p:txBody>
      </p:sp>
      <p:sp>
        <p:nvSpPr>
          <p:cNvPr id="203" name="Google Shape;20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03250" y="877888"/>
            <a:ext cx="7800975" cy="4392612"/>
          </a:xfrm>
        </p:spPr>
      </p:sp>
      <p:sp>
        <p:nvSpPr>
          <p:cNvPr id="3" name="Zástupný symbol pro poznámky 2"/>
          <p:cNvSpPr>
            <a:spLocks noGrp="1"/>
          </p:cNvSpPr>
          <p:nvPr>
            <p:ph type="body" idx="1"/>
          </p:nvPr>
        </p:nvSpPr>
        <p:spPr/>
        <p:txBody>
          <a:bodyPr/>
          <a:lstStyle/>
          <a:p>
            <a:pPr marL="158750" indent="0">
              <a:buNone/>
            </a:pPr>
            <a:r>
              <a:rPr lang="cs-CZ" dirty="0"/>
              <a:t>ČO MA ČAKA PO SMRTI? Nebo, peklo, </a:t>
            </a:r>
            <a:r>
              <a:rPr lang="cs-CZ" dirty="0" err="1"/>
              <a:t>spánok</a:t>
            </a:r>
            <a:r>
              <a:rPr lang="cs-CZ" dirty="0"/>
              <a:t> </a:t>
            </a:r>
            <a:r>
              <a:rPr lang="cs-CZ" dirty="0" err="1"/>
              <a:t>alebo</a:t>
            </a:r>
            <a:r>
              <a:rPr lang="cs-CZ" dirty="0"/>
              <a:t> nič?</a:t>
            </a:r>
          </a:p>
        </p:txBody>
      </p:sp>
    </p:spTree>
    <p:extLst>
      <p:ext uri="{BB962C8B-B14F-4D97-AF65-F5344CB8AC3E}">
        <p14:creationId xmlns:p14="http://schemas.microsoft.com/office/powerpoint/2010/main" val="36981638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20: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0" name="Google Shape;21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sl" sz="1100" b="1" i="0" u="none" strike="noStrike" cap="none">
                <a:solidFill>
                  <a:schemeClr val="dk1"/>
                </a:solidFill>
                <a:latin typeface="Source Sans Pro"/>
                <a:ea typeface="Source Sans Pro"/>
                <a:cs typeface="Source Sans Pro"/>
                <a:sym typeface="Source Sans Pro"/>
              </a:rPr>
              <a:t>„Nespoliehajte sa na kniežatá, na človeka, lebo nemôže pomôcť.“</a:t>
            </a:r>
            <a:endParaRPr sz="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sl" b="0" i="0"/>
              <a:t>(Žalmy 146,3)</a:t>
            </a:r>
            <a:endParaRPr/>
          </a:p>
          <a:p>
            <a:pPr marL="0" lvl="0" indent="0" algn="l" rtl="0">
              <a:lnSpc>
                <a:spcPct val="100000"/>
              </a:lnSpc>
              <a:spcBef>
                <a:spcPts val="0"/>
              </a:spcBef>
              <a:spcAft>
                <a:spcPts val="0"/>
              </a:spcAft>
              <a:buSzPts val="1100"/>
              <a:buNone/>
            </a:pPr>
            <a:endParaRPr/>
          </a:p>
        </p:txBody>
      </p:sp>
      <p:sp>
        <p:nvSpPr>
          <p:cNvPr id="211" name="Google Shape;211;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21: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8" name="Google Shape;21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sl" sz="1100" b="1" i="0" u="none" strike="noStrike" cap="none">
                <a:solidFill>
                  <a:schemeClr val="dk1"/>
                </a:solidFill>
                <a:latin typeface="Source Sans Pro"/>
                <a:ea typeface="Source Sans Pro"/>
                <a:cs typeface="Source Sans Pro"/>
                <a:sym typeface="Source Sans Pro"/>
              </a:rPr>
              <a:t>„Keď vyjde z nich duch, vrátia sa do zeme, v ten deň padnú ich plány.“</a:t>
            </a:r>
            <a:endParaRPr sz="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sl" b="0" i="0"/>
              <a:t>Žalmy 146,4 B21)</a:t>
            </a:r>
            <a:endParaRPr/>
          </a:p>
          <a:p>
            <a:pPr marL="0" lvl="0" indent="0" algn="l" rtl="0">
              <a:lnSpc>
                <a:spcPct val="100000"/>
              </a:lnSpc>
              <a:spcBef>
                <a:spcPts val="0"/>
              </a:spcBef>
              <a:spcAft>
                <a:spcPts val="0"/>
              </a:spcAft>
              <a:buSzPts val="1100"/>
              <a:buNone/>
            </a:pPr>
            <a:r>
              <a:rPr lang="sl" b="0" i="0"/>
              <a:t>Kráľ Dávid tu odhaľuje pravdu o smrti, keď hovorí, že dych opúšťa telo a vracajú sa do krajiny. Človek umiera. Jeho myšlienkové pochody sa zastavia.</a:t>
            </a:r>
            <a:endParaRPr/>
          </a:p>
        </p:txBody>
      </p:sp>
      <p:sp>
        <p:nvSpPr>
          <p:cNvPr id="219" name="Google Shape;219;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22: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6" name="Google Shape;22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r>
              <a:rPr lang="sl" b="0" i="0"/>
              <a:t>Je to v súlade s tým, čo povedal Šalamún:</a:t>
            </a:r>
            <a:endParaRPr/>
          </a:p>
          <a:p>
            <a:pPr marL="0" marR="0" lvl="0" indent="0" algn="l" rtl="0">
              <a:lnSpc>
                <a:spcPct val="100000"/>
              </a:lnSpc>
              <a:spcBef>
                <a:spcPts val="0"/>
              </a:spcBef>
              <a:spcAft>
                <a:spcPts val="0"/>
              </a:spcAft>
              <a:buClr>
                <a:srgbClr val="000000"/>
              </a:buClr>
              <a:buSzPts val="3350"/>
              <a:buFont typeface="Arial"/>
              <a:buNone/>
            </a:pPr>
            <a:r>
              <a:rPr lang="sl" sz="1100" b="1" i="0" u="none" strike="noStrike" cap="none">
                <a:solidFill>
                  <a:schemeClr val="dk1"/>
                </a:solidFill>
                <a:latin typeface="Source Sans Pro"/>
                <a:ea typeface="Source Sans Pro"/>
                <a:cs typeface="Source Sans Pro"/>
                <a:sym typeface="Source Sans Pro"/>
              </a:rPr>
              <a:t>„Živí vedia, že zomrú, ale mŕtvi nevedia nič. Niet pre nich viac odmeny, lebo ich pamiatka je zabudnutá.“</a:t>
            </a:r>
            <a:endParaRPr sz="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sl" b="0" i="0"/>
              <a:t>(Kazatel 9,5)</a:t>
            </a:r>
            <a:endParaRPr/>
          </a:p>
          <a:p>
            <a:pPr marL="0" lvl="0" indent="0" algn="l" rtl="0">
              <a:lnSpc>
                <a:spcPct val="100000"/>
              </a:lnSpc>
              <a:spcBef>
                <a:spcPts val="0"/>
              </a:spcBef>
              <a:spcAft>
                <a:spcPts val="0"/>
              </a:spcAft>
              <a:buSzPts val="1100"/>
              <a:buNone/>
            </a:pPr>
            <a:endParaRPr/>
          </a:p>
        </p:txBody>
      </p:sp>
      <p:sp>
        <p:nvSpPr>
          <p:cNvPr id="227" name="Google Shape;22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23: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4" name="Google Shape;23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sl" sz="1100" b="1" i="0" u="none" strike="noStrike" cap="none">
                <a:solidFill>
                  <a:schemeClr val="dk1"/>
                </a:solidFill>
                <a:latin typeface="Source Sans Pro"/>
                <a:ea typeface="Source Sans Pro"/>
                <a:cs typeface="Source Sans Pro"/>
                <a:sym typeface="Source Sans Pro"/>
              </a:rPr>
              <a:t>„Aj ich láska, aj ich nenávisť, aj ich horlivosť dávno zanikli a nemajú už podiel na ničom, čo sa deje pod slnkom…“</a:t>
            </a:r>
            <a:endParaRPr sz="8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sl" b="0" i="0"/>
              <a:t>Kazatel 9,6)</a:t>
            </a:r>
            <a:endParaRPr/>
          </a:p>
        </p:txBody>
      </p:sp>
      <p:sp>
        <p:nvSpPr>
          <p:cNvPr id="235" name="Google Shape;235;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24: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2" name="Google Shape;24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r>
              <a:rPr lang="sl" b="0" i="0"/>
              <a:t>Mŕtvi nevedia nič! Vôbec nič! Znamená snáď nič niečo? NIE! Znamená to nič!</a:t>
            </a:r>
            <a:endParaRPr/>
          </a:p>
          <a:p>
            <a:pPr marL="0" lvl="0" indent="0" algn="l" rtl="0">
              <a:lnSpc>
                <a:spcPct val="100000"/>
              </a:lnSpc>
              <a:spcBef>
                <a:spcPts val="0"/>
              </a:spcBef>
              <a:spcAft>
                <a:spcPts val="0"/>
              </a:spcAft>
              <a:buSzPts val="1100"/>
              <a:buNone/>
            </a:pPr>
            <a:r>
              <a:rPr lang="sl" b="0" i="0"/>
              <a:t>To je v súlade s tým, čo napísal žalmista, že dokonca aj spravodliví, ktorí zomreli, v nebi Boha nechvália.</a:t>
            </a:r>
            <a:endParaRPr/>
          </a:p>
        </p:txBody>
      </p:sp>
      <p:sp>
        <p:nvSpPr>
          <p:cNvPr id="243" name="Google Shape;243;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5: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9" name="Google Shape;24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r>
              <a:rPr lang="sl" b="0" i="0"/>
              <a:t>Vyjadruje sa veľmi jasne:</a:t>
            </a:r>
            <a:endParaRPr/>
          </a:p>
          <a:p>
            <a:pPr marL="0" marR="0" lvl="0" indent="0" algn="l" rtl="0">
              <a:lnSpc>
                <a:spcPct val="100000"/>
              </a:lnSpc>
              <a:spcBef>
                <a:spcPts val="0"/>
              </a:spcBef>
              <a:spcAft>
                <a:spcPts val="0"/>
              </a:spcAft>
              <a:buClr>
                <a:srgbClr val="000000"/>
              </a:buClr>
              <a:buSzPts val="1100"/>
              <a:buFont typeface="Arial"/>
              <a:buNone/>
            </a:pPr>
            <a:r>
              <a:rPr lang="sl" sz="1100" b="1" i="0" u="none" strike="noStrike" cap="none">
                <a:solidFill>
                  <a:schemeClr val="dk1"/>
                </a:solidFill>
                <a:latin typeface="Source Sans Pro"/>
                <a:ea typeface="Source Sans Pro"/>
                <a:cs typeface="Source Sans Pro"/>
                <a:sym typeface="Source Sans Pro"/>
              </a:rPr>
              <a:t>„Mŕtvi nebudú chváliť Hospodina, nikto z tých, čo zostupujú do hrobového ticha.“</a:t>
            </a:r>
            <a:endParaRPr sz="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sl" b="0" i="0"/>
              <a:t>(Žalmy 115,17)</a:t>
            </a:r>
            <a:endParaRPr/>
          </a:p>
          <a:p>
            <a:pPr marL="0" lvl="0" indent="0" algn="l" rtl="0">
              <a:lnSpc>
                <a:spcPct val="100000"/>
              </a:lnSpc>
              <a:spcBef>
                <a:spcPts val="0"/>
              </a:spcBef>
              <a:spcAft>
                <a:spcPts val="0"/>
              </a:spcAft>
              <a:buSzPts val="1100"/>
              <a:buNone/>
            </a:pPr>
            <a:r>
              <a:rPr lang="sl" b="0" i="0"/>
              <a:t>Áno, Biblia hovorí úplne jasne, že mŕtvi len čakajú na deň vzkriesenia.</a:t>
            </a:r>
            <a:endParaRPr/>
          </a:p>
          <a:p>
            <a:pPr marL="0" lvl="0" indent="0" algn="l" rtl="0">
              <a:lnSpc>
                <a:spcPct val="100000"/>
              </a:lnSpc>
              <a:spcBef>
                <a:spcPts val="0"/>
              </a:spcBef>
              <a:spcAft>
                <a:spcPts val="0"/>
              </a:spcAft>
              <a:buSzPts val="1100"/>
              <a:buNone/>
            </a:pPr>
            <a:r>
              <a:rPr lang="sl" b="0" i="0"/>
              <a:t>Jób hovorí:</a:t>
            </a:r>
            <a:endParaRPr/>
          </a:p>
        </p:txBody>
      </p:sp>
      <p:sp>
        <p:nvSpPr>
          <p:cNvPr id="250" name="Google Shape;250;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6: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7" name="Google Shape;257;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sl" sz="1100" b="1" i="0" u="none" strike="noStrike" cap="none">
                <a:solidFill>
                  <a:schemeClr val="dk1"/>
                </a:solidFill>
                <a:latin typeface="Source Sans Pro"/>
                <a:ea typeface="Source Sans Pro"/>
                <a:cs typeface="Source Sans Pro"/>
                <a:sym typeface="Source Sans Pro"/>
              </a:rPr>
              <a:t>„Ak muž umrie, azda zase ožije? Každý deň svojho boja by som vyčkával, kedy príde striedanie! Ty by si zavolal a ja by som ti odpovedal…“</a:t>
            </a:r>
            <a:endParaRPr sz="8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sl" b="0" i="0"/>
              <a:t>(Jób 14,14-15)</a:t>
            </a:r>
            <a:endParaRPr/>
          </a:p>
          <a:p>
            <a:pPr marL="0" lvl="0" indent="0" algn="l" rtl="0">
              <a:lnSpc>
                <a:spcPct val="100000"/>
              </a:lnSpc>
              <a:spcBef>
                <a:spcPts val="0"/>
              </a:spcBef>
              <a:spcAft>
                <a:spcPts val="0"/>
              </a:spcAft>
              <a:buSzPts val="1100"/>
              <a:buNone/>
            </a:pPr>
            <a:endParaRPr/>
          </a:p>
        </p:txBody>
      </p:sp>
      <p:sp>
        <p:nvSpPr>
          <p:cNvPr id="258" name="Google Shape;258;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7: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5" name="Google Shape;26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sl" sz="1100" b="1" i="0" u="none" strike="noStrike" cap="none">
                <a:solidFill>
                  <a:schemeClr val="dk1"/>
                </a:solidFill>
                <a:latin typeface="Source Sans Pro"/>
                <a:ea typeface="Source Sans Pro"/>
                <a:cs typeface="Source Sans Pro"/>
                <a:sym typeface="Source Sans Pro"/>
              </a:rPr>
              <a:t>„Ak dúfam, podsvetie mi bude domovom, v tme si usteliem posteľ…“</a:t>
            </a:r>
            <a:endParaRPr sz="8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sl" b="0" i="0"/>
              <a:t>Jób 17,13)</a:t>
            </a:r>
            <a:endParaRPr/>
          </a:p>
          <a:p>
            <a:pPr marL="0" lvl="0" indent="0" algn="l" rtl="0">
              <a:lnSpc>
                <a:spcPct val="100000"/>
              </a:lnSpc>
              <a:spcBef>
                <a:spcPts val="0"/>
              </a:spcBef>
              <a:spcAft>
                <a:spcPts val="0"/>
              </a:spcAft>
              <a:buSzPts val="1100"/>
              <a:buNone/>
            </a:pPr>
            <a:endParaRPr/>
          </a:p>
        </p:txBody>
      </p:sp>
      <p:sp>
        <p:nvSpPr>
          <p:cNvPr id="266" name="Google Shape;266;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8: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3" name="Google Shape;273;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r>
              <a:rPr lang="sl" b="0" i="0"/>
              <a:t>Všimnite si, ako je tu smrť popísaná:</a:t>
            </a:r>
            <a:endParaRPr/>
          </a:p>
          <a:p>
            <a:pPr marL="0" marR="0" lvl="0" indent="0" algn="l" rtl="0">
              <a:lnSpc>
                <a:spcPct val="100000"/>
              </a:lnSpc>
              <a:spcBef>
                <a:spcPts val="0"/>
              </a:spcBef>
              <a:spcAft>
                <a:spcPts val="0"/>
              </a:spcAft>
              <a:buClr>
                <a:srgbClr val="000000"/>
              </a:buClr>
              <a:buSzPts val="1100"/>
              <a:buFont typeface="Arial"/>
              <a:buNone/>
            </a:pPr>
            <a:r>
              <a:rPr lang="sl" sz="1100" b="1" i="0" u="none" strike="noStrike" cap="none">
                <a:solidFill>
                  <a:schemeClr val="dk1"/>
                </a:solidFill>
                <a:latin typeface="Source Sans Pro"/>
                <a:ea typeface="Source Sans Pro"/>
                <a:cs typeface="Source Sans Pro"/>
                <a:sym typeface="Source Sans Pro"/>
              </a:rPr>
              <a:t>„Keď však zomrie muž, ostane ležať, keď vydýchne človek, kdeže je už?“</a:t>
            </a:r>
            <a:endParaRPr sz="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sl" b="0" i="0"/>
              <a:t>(Jób 14,10)</a:t>
            </a:r>
            <a:endParaRPr/>
          </a:p>
          <a:p>
            <a:pPr marL="0" lvl="0" indent="0" algn="l" rtl="0">
              <a:lnSpc>
                <a:spcPct val="100000"/>
              </a:lnSpc>
              <a:spcBef>
                <a:spcPts val="0"/>
              </a:spcBef>
              <a:spcAft>
                <a:spcPts val="0"/>
              </a:spcAft>
              <a:buSzPts val="1100"/>
              <a:buNone/>
            </a:pPr>
            <a:endParaRPr/>
          </a:p>
        </p:txBody>
      </p:sp>
      <p:sp>
        <p:nvSpPr>
          <p:cNvPr id="274" name="Google Shape;274;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9: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1" name="Google Shape;28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sl" sz="1100" b="1" i="0" u="none" strike="noStrike" cap="none">
                <a:solidFill>
                  <a:schemeClr val="dk1"/>
                </a:solidFill>
                <a:latin typeface="Source Sans Pro"/>
                <a:ea typeface="Source Sans Pro"/>
                <a:cs typeface="Source Sans Pro"/>
                <a:sym typeface="Source Sans Pro"/>
              </a:rPr>
              <a:t>„…tak aj človek, ak si ľahol, už nevstane. Kým budú nebesia, ľudia sa zo svojho spánku nepreberú a nevstanú.“</a:t>
            </a:r>
            <a:endParaRPr sz="8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sl" b="0" i="0"/>
              <a:t>Jób 14,12)</a:t>
            </a:r>
            <a:endParaRPr/>
          </a:p>
          <a:p>
            <a:pPr marL="0" lvl="0" indent="0" algn="l" rtl="0">
              <a:lnSpc>
                <a:spcPct val="100000"/>
              </a:lnSpc>
              <a:spcBef>
                <a:spcPts val="0"/>
              </a:spcBef>
              <a:spcAft>
                <a:spcPts val="0"/>
              </a:spcAft>
              <a:buSzPts val="1100"/>
              <a:buNone/>
            </a:pPr>
            <a:endParaRPr/>
          </a:p>
        </p:txBody>
      </p:sp>
      <p:sp>
        <p:nvSpPr>
          <p:cNvPr id="282" name="Google Shape;282;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3: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8" name="Google Shape;8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r>
              <a:rPr lang="sl" b="0" i="0"/>
              <a:t>V roku 1956 vypukla v Kongu strašná občianska vojna. Povstalci obsadili nemocnicu doktora Pavla Carlsona a zavraždili mnoho zamestnancov nemocnice. Nanešťastie medzi nimi bol aj Dr.. Carlson. Keď neskôr po tejto nezmyselnej vražde objavili jeho telo, našli v jeho vrecku Nový zákon. Na jeho stránky napísal lekár aj dátum. Deň pred tým, než bol zastrelený napísal dovnútra jediné slovo: "Pokoj". Mal v srdci pokoj tvárou v tvár najhorším okolnostiam. Mal pokoj, aj keď čelil smrti. Čo ten pokoj Dr. Paulovi Carlsonovi dodávalo?</a:t>
            </a:r>
            <a:endParaRPr/>
          </a:p>
        </p:txBody>
      </p:sp>
      <p:sp>
        <p:nvSpPr>
          <p:cNvPr id="89" name="Google Shape;8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30: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9" name="Google Shape;289;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r>
              <a:rPr lang="sl" b="1" i="0">
                <a:solidFill>
                  <a:srgbClr val="050A30"/>
                </a:solidFill>
                <a:latin typeface="Source Sans Pro"/>
                <a:ea typeface="Source Sans Pro"/>
                <a:cs typeface="Source Sans Pro"/>
                <a:sym typeface="Source Sans Pro"/>
              </a:rPr>
              <a:t>„Kiežby si ma uschoval v podsvetí a ukryl ma, kým tvoj hnev neprestane, vymeral by si mi lehotu a potom si na mňa spomenul.“ (Jób 14,13)</a:t>
            </a:r>
            <a:endParaRPr b="1"/>
          </a:p>
        </p:txBody>
      </p:sp>
      <p:sp>
        <p:nvSpPr>
          <p:cNvPr id="290" name="Google Shape;290;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31: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7" name="Google Shape;297;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r>
              <a:rPr lang="sl" b="0" i="0"/>
              <a:t>Všimnite si, že keď Jób hovorí o smrti, používa pojem "spánok". Ostatní pisatelia Biblie opisujú smrť podobne.</a:t>
            </a:r>
            <a:endParaRPr/>
          </a:p>
          <a:p>
            <a:pPr marL="0" lvl="0" indent="0" algn="l" rtl="0">
              <a:lnSpc>
                <a:spcPct val="100000"/>
              </a:lnSpc>
              <a:spcBef>
                <a:spcPts val="0"/>
              </a:spcBef>
              <a:spcAft>
                <a:spcPts val="0"/>
              </a:spcAft>
              <a:buSzPts val="1100"/>
              <a:buNone/>
            </a:pPr>
            <a:endParaRPr/>
          </a:p>
        </p:txBody>
      </p:sp>
      <p:sp>
        <p:nvSpPr>
          <p:cNvPr id="298" name="Google Shape;298;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32: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4" name="Google Shape;304;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r>
              <a:rPr lang="sl" b="0" i="0"/>
              <a:t>David napísal:</a:t>
            </a:r>
            <a:endParaRPr/>
          </a:p>
          <a:p>
            <a:pPr marL="0" marR="0" lvl="0" indent="0" algn="l" rtl="0">
              <a:lnSpc>
                <a:spcPct val="100000"/>
              </a:lnSpc>
              <a:spcBef>
                <a:spcPts val="0"/>
              </a:spcBef>
              <a:spcAft>
                <a:spcPts val="0"/>
              </a:spcAft>
              <a:buClr>
                <a:srgbClr val="000000"/>
              </a:buClr>
              <a:buSzPts val="1100"/>
              <a:buFont typeface="Arial"/>
              <a:buNone/>
            </a:pPr>
            <a:r>
              <a:rPr lang="sl" b="1" i="0"/>
              <a:t>„</a:t>
            </a:r>
            <a:r>
              <a:rPr lang="sl" b="1" i="0">
                <a:solidFill>
                  <a:srgbClr val="050A30"/>
                </a:solidFill>
                <a:latin typeface="Source Sans Pro"/>
                <a:ea typeface="Source Sans Pro"/>
                <a:cs typeface="Source Sans Pro"/>
                <a:sym typeface="Source Sans Pro"/>
              </a:rPr>
              <a:t>Hospodin, môj Bože, pohliadni a odpovedz mi! Rozjasni mi oči, aby som neusnul spánkom smrti,</a:t>
            </a:r>
            <a:r>
              <a:rPr lang="sl" b="1" i="0"/>
              <a:t>…“(</a:t>
            </a:r>
            <a:r>
              <a:rPr lang="sl" b="0" i="0"/>
              <a:t>Žalmy 13,4)</a:t>
            </a:r>
            <a:endParaRPr/>
          </a:p>
          <a:p>
            <a:pPr marL="0" lvl="0" indent="0" algn="l" rtl="0">
              <a:lnSpc>
                <a:spcPct val="100000"/>
              </a:lnSpc>
              <a:spcBef>
                <a:spcPts val="0"/>
              </a:spcBef>
              <a:spcAft>
                <a:spcPts val="0"/>
              </a:spcAft>
              <a:buSzPts val="1100"/>
              <a:buNone/>
            </a:pPr>
            <a:endParaRPr/>
          </a:p>
        </p:txBody>
      </p:sp>
      <p:sp>
        <p:nvSpPr>
          <p:cNvPr id="305" name="Google Shape;305;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33: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2" name="Google Shape;312;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r>
              <a:rPr lang="sl" b="0" i="0"/>
              <a:t>Daniel hovorí o mŕtvych, ktorí budú vzkriesení:</a:t>
            </a:r>
            <a:r>
              <a:rPr lang="sl" b="0" i="0">
                <a:solidFill>
                  <a:schemeClr val="dk1"/>
                </a:solidFill>
              </a:rPr>
              <a:t> </a:t>
            </a:r>
            <a:r>
              <a:rPr lang="sl" sz="1100" b="1" i="0" u="none" strike="noStrike" cap="none">
                <a:solidFill>
                  <a:schemeClr val="dk1"/>
                </a:solidFill>
                <a:latin typeface="Source Sans Pro"/>
                <a:ea typeface="Source Sans Pro"/>
                <a:cs typeface="Source Sans Pro"/>
                <a:sym typeface="Source Sans Pro"/>
              </a:rPr>
              <a:t>„Mnohí z tých, čo spia v prachu zeme, sa zobudia: jedni pre večný život, ale druhí na večné zavrhnutie a hanbu.“</a:t>
            </a:r>
            <a:endParaRPr sz="8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sl" b="0" i="0"/>
              <a:t>(Daniel 12,2)</a:t>
            </a:r>
            <a:endParaRPr b="0" i="0"/>
          </a:p>
          <a:p>
            <a:pPr marL="0" lvl="0" indent="0" algn="l" rtl="0">
              <a:lnSpc>
                <a:spcPct val="100000"/>
              </a:lnSpc>
              <a:spcBef>
                <a:spcPts val="0"/>
              </a:spcBef>
              <a:spcAft>
                <a:spcPts val="0"/>
              </a:spcAft>
              <a:buSzPts val="1100"/>
              <a:buNone/>
            </a:pPr>
            <a:r>
              <a:rPr lang="sl" b="0" i="0"/>
              <a:t>Prorok Nátan povedal kráľovi Dávidovi, čo sa mu stane, keď príde čas, aby zomrel.</a:t>
            </a:r>
            <a:endParaRPr/>
          </a:p>
        </p:txBody>
      </p:sp>
      <p:sp>
        <p:nvSpPr>
          <p:cNvPr id="313" name="Google Shape;313;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34: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0" name="Google Shape;320;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sl" b="1" i="0"/>
              <a:t>„</a:t>
            </a:r>
            <a:r>
              <a:rPr lang="sl" b="1" i="0">
                <a:solidFill>
                  <a:srgbClr val="050A30"/>
                </a:solidFill>
                <a:latin typeface="Source Sans Pro"/>
                <a:ea typeface="Source Sans Pro"/>
                <a:cs typeface="Source Sans Pro"/>
                <a:sym typeface="Source Sans Pro"/>
              </a:rPr>
              <a:t>Keď nadíde tvoj čas a ty sa pripojíš k tvojim predkom,</a:t>
            </a:r>
            <a:r>
              <a:rPr lang="sl" b="1" i="0"/>
              <a:t>…“(</a:t>
            </a:r>
            <a:r>
              <a:rPr lang="sl" b="0" i="0"/>
              <a:t>2. Samuelova 7,12)</a:t>
            </a:r>
            <a:endParaRPr/>
          </a:p>
          <a:p>
            <a:pPr marL="0" lvl="0" indent="0" algn="l" rtl="0">
              <a:lnSpc>
                <a:spcPct val="100000"/>
              </a:lnSpc>
              <a:spcBef>
                <a:spcPts val="0"/>
              </a:spcBef>
              <a:spcAft>
                <a:spcPts val="0"/>
              </a:spcAft>
              <a:buSzPts val="1100"/>
              <a:buNone/>
            </a:pPr>
            <a:r>
              <a:rPr lang="sl" b="0" i="0"/>
              <a:t>Ježiš sám nazýval smrť spánkom. Použil rovnaký opis smrti, keď zomrel jeho blízky priateľ Lazár.</a:t>
            </a:r>
            <a:endParaRPr/>
          </a:p>
          <a:p>
            <a:pPr marL="0" lvl="0" indent="0" algn="l" rtl="0">
              <a:lnSpc>
                <a:spcPct val="100000"/>
              </a:lnSpc>
              <a:spcBef>
                <a:spcPts val="0"/>
              </a:spcBef>
              <a:spcAft>
                <a:spcPts val="0"/>
              </a:spcAft>
              <a:buSzPts val="1100"/>
              <a:buNone/>
            </a:pPr>
            <a:r>
              <a:rPr lang="sl" b="0" i="0"/>
              <a:t>V Betánii bol dom, ktorý Ježiš často navštevoval - dom Lazára, Márie a Marty.</a:t>
            </a:r>
            <a:endParaRPr/>
          </a:p>
        </p:txBody>
      </p:sp>
      <p:sp>
        <p:nvSpPr>
          <p:cNvPr id="321" name="Google Shape;321;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35: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8" name="Google Shape;328;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r>
              <a:rPr lang="sl" b="0" i="0"/>
              <a:t>Ján hovorí: </a:t>
            </a:r>
            <a:r>
              <a:rPr lang="sl" b="1" i="0"/>
              <a:t>„</a:t>
            </a:r>
            <a:r>
              <a:rPr lang="sl" b="1" i="0">
                <a:solidFill>
                  <a:srgbClr val="050A30"/>
                </a:solidFill>
                <a:latin typeface="Source Sans Pro"/>
                <a:ea typeface="Source Sans Pro"/>
                <a:cs typeface="Source Sans Pro"/>
                <a:sym typeface="Source Sans Pro"/>
              </a:rPr>
              <a:t>Ježiš miloval Martu i jej sestru i Lazara.</a:t>
            </a:r>
            <a:r>
              <a:rPr lang="sl" b="1" i="0"/>
              <a:t>.“(</a:t>
            </a:r>
            <a:r>
              <a:rPr lang="sl" b="0" i="0"/>
              <a:t>Jan 11,5)</a:t>
            </a:r>
            <a:endParaRPr/>
          </a:p>
          <a:p>
            <a:pPr marL="0" lvl="0" indent="0" algn="l" rtl="0">
              <a:lnSpc>
                <a:spcPct val="100000"/>
              </a:lnSpc>
              <a:spcBef>
                <a:spcPts val="0"/>
              </a:spcBef>
              <a:spcAft>
                <a:spcPts val="0"/>
              </a:spcAft>
              <a:buSzPts val="1100"/>
              <a:buNone/>
            </a:pPr>
            <a:r>
              <a:rPr lang="sl" b="0" i="0"/>
              <a:t>Jedného dňa, keď bol Ježiš a jeho učeníci pri Jordáne, dostala sa k nemu súrna správa od jeho priateľov z Betánie, že Lazár je vážne chorý. Ale Ježiš zostal ešte dva dni na rovnakom mieste.</a:t>
            </a:r>
            <a:endParaRPr/>
          </a:p>
        </p:txBody>
      </p:sp>
      <p:sp>
        <p:nvSpPr>
          <p:cNvPr id="329" name="Google Shape;329;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6: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6" name="Google Shape;336;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r>
              <a:rPr lang="sl" b="0" i="0"/>
              <a:t>Potom Ježiš povedal:</a:t>
            </a:r>
            <a:endParaRPr/>
          </a:p>
          <a:p>
            <a:pPr marL="0" marR="0" lvl="0" indent="0" algn="l" rtl="0">
              <a:lnSpc>
                <a:spcPct val="100000"/>
              </a:lnSpc>
              <a:spcBef>
                <a:spcPts val="0"/>
              </a:spcBef>
              <a:spcAft>
                <a:spcPts val="0"/>
              </a:spcAft>
              <a:buClr>
                <a:srgbClr val="000000"/>
              </a:buClr>
              <a:buSzPts val="3350"/>
              <a:buFont typeface="Arial"/>
              <a:buNone/>
            </a:pPr>
            <a:r>
              <a:rPr lang="sl" sz="1100" b="1" i="0" u="none" strike="noStrike" cap="none">
                <a:solidFill>
                  <a:schemeClr val="dk1"/>
                </a:solidFill>
                <a:latin typeface="Source Sans Pro"/>
                <a:ea typeface="Source Sans Pro"/>
                <a:cs typeface="Source Sans Pro"/>
                <a:sym typeface="Source Sans Pro"/>
              </a:rPr>
              <a:t>„Toto povedal a ešte dodal: </a:t>
            </a:r>
            <a:endParaRPr>
              <a:solidFill>
                <a:schemeClr val="dk1"/>
              </a:solidFill>
            </a:endParaRPr>
          </a:p>
          <a:p>
            <a:pPr marL="0" marR="0" lvl="0" indent="0" algn="l" rtl="0">
              <a:lnSpc>
                <a:spcPct val="100000"/>
              </a:lnSpc>
              <a:spcBef>
                <a:spcPts val="0"/>
              </a:spcBef>
              <a:spcAft>
                <a:spcPts val="0"/>
              </a:spcAft>
              <a:buClr>
                <a:srgbClr val="000000"/>
              </a:buClr>
              <a:buSzPts val="3350"/>
              <a:buFont typeface="Arial"/>
              <a:buNone/>
            </a:pPr>
            <a:r>
              <a:rPr lang="sl" sz="1100" b="1">
                <a:solidFill>
                  <a:schemeClr val="dk1"/>
                </a:solidFill>
                <a:latin typeface="Source Sans Pro"/>
                <a:ea typeface="Source Sans Pro"/>
                <a:cs typeface="Source Sans Pro"/>
                <a:sym typeface="Source Sans Pro"/>
              </a:rPr>
              <a:t>‚</a:t>
            </a:r>
            <a:r>
              <a:rPr lang="sl" sz="1100" b="1" i="0" u="none" strike="noStrike" cap="none">
                <a:solidFill>
                  <a:schemeClr val="dk1"/>
                </a:solidFill>
                <a:latin typeface="Source Sans Pro"/>
                <a:ea typeface="Source Sans Pro"/>
                <a:cs typeface="Source Sans Pro"/>
                <a:sym typeface="Source Sans Pro"/>
              </a:rPr>
              <a:t>Náš priateľ Lazár zaspal, no ja ho idem zobudiť.‘ Učeníci mu povedali: ‚Pane, ak zaspal, ozdravie.‘“</a:t>
            </a:r>
            <a:endParaRPr sz="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sl" b="0" i="0"/>
              <a:t>Ján 11,11-12)</a:t>
            </a:r>
            <a:endParaRPr/>
          </a:p>
          <a:p>
            <a:pPr marL="0" lvl="0" indent="0" algn="l" rtl="0">
              <a:lnSpc>
                <a:spcPct val="100000"/>
              </a:lnSpc>
              <a:spcBef>
                <a:spcPts val="0"/>
              </a:spcBef>
              <a:spcAft>
                <a:spcPts val="0"/>
              </a:spcAft>
              <a:buSzPts val="1100"/>
              <a:buNone/>
            </a:pPr>
            <a:r>
              <a:rPr lang="sl" b="0" i="0"/>
              <a:t>Učedníkov to ukľudnilo a povedali: „Pokiaľ zaspal, uzdraví sa.“ </a:t>
            </a:r>
            <a:endParaRPr/>
          </a:p>
        </p:txBody>
      </p:sp>
      <p:sp>
        <p:nvSpPr>
          <p:cNvPr id="337" name="Google Shape;337;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37: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4" name="Google Shape;344;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sl" sz="1100" b="1" i="0" u="none" strike="noStrike" cap="none">
                <a:solidFill>
                  <a:schemeClr val="dk1"/>
                </a:solidFill>
                <a:latin typeface="Source Sans Pro"/>
                <a:ea typeface="Source Sans Pro"/>
                <a:cs typeface="Source Sans Pro"/>
                <a:sym typeface="Source Sans Pro"/>
              </a:rPr>
              <a:t>„Vtedy im Ježiš otvorene povedal: ‚Lazár zomrel.Pre vás sa radujem, že som tam nebol, aby ste uverili. No poďme k nemu!‘“</a:t>
            </a:r>
            <a:endParaRPr sz="8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sl" b="1" i="0"/>
              <a:t> </a:t>
            </a:r>
            <a:r>
              <a:rPr lang="sl" b="0" i="0"/>
              <a:t>(Jan 11,14-15)</a:t>
            </a:r>
            <a:endParaRPr/>
          </a:p>
          <a:p>
            <a:pPr marL="0" lvl="0" indent="0" algn="l" rtl="0">
              <a:lnSpc>
                <a:spcPct val="100000"/>
              </a:lnSpc>
              <a:spcBef>
                <a:spcPts val="0"/>
              </a:spcBef>
              <a:spcAft>
                <a:spcPts val="0"/>
              </a:spcAft>
              <a:buSzPts val="1100"/>
              <a:buNone/>
            </a:pPr>
            <a:r>
              <a:rPr lang="sl" b="0" i="0"/>
              <a:t>Vydali se k Betánii, kde táto rodina bývala. Keď prišli do mesta, vybehla im Marta naproti.</a:t>
            </a:r>
            <a:endParaRPr/>
          </a:p>
        </p:txBody>
      </p:sp>
      <p:sp>
        <p:nvSpPr>
          <p:cNvPr id="345" name="Google Shape;345;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38: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2" name="Google Shape;352;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350"/>
              <a:buFont typeface="Arial"/>
              <a:buNone/>
            </a:pPr>
            <a:r>
              <a:rPr lang="sl" sz="1100" b="1" i="0" u="none" strike="noStrike" cap="none">
                <a:solidFill>
                  <a:schemeClr val="dk1"/>
                </a:solidFill>
                <a:latin typeface="Source Sans Pro"/>
                <a:ea typeface="Source Sans Pro"/>
                <a:cs typeface="Source Sans Pro"/>
                <a:sym typeface="Source Sans Pro"/>
              </a:rPr>
              <a:t>„Marta povedala Ježišovi: ‚Pane, keby si bol býval tu, nebol by mi brat zomrel. Ale aj teraz viem, že o čokoľvek by si prosil Boha, Boh ti to dá.‘“ </a:t>
            </a:r>
            <a:endParaRPr sz="1100" b="1" i="0" u="none" strike="noStrike" cap="none">
              <a:solidFill>
                <a:schemeClr val="dk1"/>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3350"/>
              <a:buFont typeface="Arial"/>
              <a:buNone/>
            </a:pPr>
            <a:r>
              <a:rPr lang="sl" sz="1100" b="1" i="0" u="none" strike="noStrike" cap="none">
                <a:solidFill>
                  <a:schemeClr val="dk1"/>
                </a:solidFill>
                <a:latin typeface="Source Sans Pro"/>
                <a:ea typeface="Source Sans Pro"/>
                <a:cs typeface="Source Sans Pro"/>
                <a:sym typeface="Source Sans Pro"/>
              </a:rPr>
              <a:t>Ježiš jej povedal: Tvoj brat vstane z mŕtvych!‘“ </a:t>
            </a:r>
            <a:endParaRPr sz="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sl" b="0" i="0"/>
              <a:t>(Jan 11,21-23)</a:t>
            </a:r>
            <a:endParaRPr/>
          </a:p>
          <a:p>
            <a:pPr marL="0" lvl="0" indent="0" algn="l" rtl="0">
              <a:lnSpc>
                <a:spcPct val="100000"/>
              </a:lnSpc>
              <a:spcBef>
                <a:spcPts val="0"/>
              </a:spcBef>
              <a:spcAft>
                <a:spcPts val="0"/>
              </a:spcAft>
              <a:buSzPts val="1100"/>
              <a:buNone/>
            </a:pPr>
            <a:r>
              <a:rPr lang="sl" b="0" i="0"/>
              <a:t>Bezpochyby v tom mala Marta pravdu! Ježiš bol známy ako veľký liečiteľ. Ale Ježiš mal plán. Povedal jej: "Tvoj brat vstane."</a:t>
            </a:r>
            <a:endParaRPr/>
          </a:p>
          <a:p>
            <a:pPr marL="0" lvl="0" indent="0" algn="l" rtl="0">
              <a:lnSpc>
                <a:spcPct val="100000"/>
              </a:lnSpc>
              <a:spcBef>
                <a:spcPts val="0"/>
              </a:spcBef>
              <a:spcAft>
                <a:spcPts val="0"/>
              </a:spcAft>
              <a:buSzPts val="1100"/>
              <a:buNone/>
            </a:pPr>
            <a:r>
              <a:rPr lang="sl" b="0" i="0"/>
              <a:t>Teraz si pozorne všimnime Martinu odpoveď:</a:t>
            </a:r>
            <a:endParaRPr/>
          </a:p>
        </p:txBody>
      </p:sp>
      <p:sp>
        <p:nvSpPr>
          <p:cNvPr id="353" name="Google Shape;353;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39: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0" name="Google Shape;360;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sl" sz="1100" b="1" i="0" u="none" strike="noStrike" cap="none">
                <a:solidFill>
                  <a:schemeClr val="dk1"/>
                </a:solidFill>
                <a:latin typeface="Source Sans Pro"/>
                <a:ea typeface="Source Sans Pro"/>
                <a:cs typeface="Source Sans Pro"/>
                <a:sym typeface="Source Sans Pro"/>
              </a:rPr>
              <a:t>„Marta mu povedala: „Viem, že vstane pri vzkriesení v posledný deň.“ Ježiš jej povedal: „Ja som vzkriesenie a život. Kto verí vo mňa, aj keď zomrie, bude žiť.“</a:t>
            </a:r>
            <a:endParaRPr sz="8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sl" b="0" i="0"/>
              <a:t>(Jan 11,24-25)</a:t>
            </a:r>
            <a:endParaRPr/>
          </a:p>
          <a:p>
            <a:pPr marL="0" lvl="0" indent="0" algn="l" rtl="0">
              <a:lnSpc>
                <a:spcPct val="100000"/>
              </a:lnSpc>
              <a:spcBef>
                <a:spcPts val="0"/>
              </a:spcBef>
              <a:spcAft>
                <a:spcPts val="0"/>
              </a:spcAft>
              <a:buSzPts val="1100"/>
              <a:buNone/>
            </a:pPr>
            <a:r>
              <a:rPr lang="sl" b="0" i="0"/>
              <a:t>Marta uistila Ježiša, že očakáva, že sa s Lazárom pri vzkriesení uvidí na konci sveta. Avšak Ježiš plánoval, že im dá dramatickú ukážku tejto budúce udalosti.</a:t>
            </a:r>
            <a:endParaRPr/>
          </a:p>
          <a:p>
            <a:pPr marL="0" lvl="0" indent="0" algn="l" rtl="0">
              <a:lnSpc>
                <a:spcPct val="100000"/>
              </a:lnSpc>
              <a:spcBef>
                <a:spcPts val="0"/>
              </a:spcBef>
              <a:spcAft>
                <a:spcPts val="0"/>
              </a:spcAft>
              <a:buSzPts val="1100"/>
              <a:buNone/>
            </a:pPr>
            <a:r>
              <a:rPr lang="sl" b="0" i="0"/>
              <a:t>Keď Ježiš prišiel k Lazárov hrobu, hovorí nám Ján:</a:t>
            </a:r>
            <a:endParaRPr/>
          </a:p>
        </p:txBody>
      </p:sp>
      <p:sp>
        <p:nvSpPr>
          <p:cNvPr id="361" name="Google Shape;361;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4: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 name="Google Shape;9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r>
              <a:rPr lang="sl" b="0" i="0"/>
              <a:t>Je možné, aby sme mali tento neuveriteľný pokoj, keď hľadíme do očí smrti? Čo nám môže pomôcť, aby sme sa nezrútili, keď smrť udrie? Je toľko nezodpovedaných otázok týkajúcich sa smrti. Čo sa skutočne stane, keď človek zomrie? Ide do neba? Do pekla? Alebo do ničoty?Vieme, čo sa stane s naším telom, ale čo je s osobnosťou, ktorá v tele žila? Keď ľudia umierajú, prestávajú existovať úplne, alebo žijú napríklad niekde inde?</a:t>
            </a:r>
            <a:endParaRPr/>
          </a:p>
        </p:txBody>
      </p:sp>
      <p:sp>
        <p:nvSpPr>
          <p:cNvPr id="95" name="Google Shape;9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40: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8" name="Google Shape;368;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sl" sz="1100" b="1" i="0" u="none" strike="noStrike" cap="none">
                <a:solidFill>
                  <a:schemeClr val="dk1"/>
                </a:solidFill>
                <a:latin typeface="Source Sans Pro"/>
                <a:ea typeface="Source Sans Pro"/>
                <a:cs typeface="Source Sans Pro"/>
                <a:sym typeface="Source Sans Pro"/>
              </a:rPr>
              <a:t>„Ježiš zaplakal.“</a:t>
            </a:r>
            <a:endParaRPr sz="8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sl" b="0" i="0"/>
              <a:t>Jan 11,35)</a:t>
            </a:r>
            <a:endParaRPr/>
          </a:p>
          <a:p>
            <a:pPr marL="0" lvl="0" indent="0" algn="l" rtl="0">
              <a:lnSpc>
                <a:spcPct val="100000"/>
              </a:lnSpc>
              <a:spcBef>
                <a:spcPts val="0"/>
              </a:spcBef>
              <a:spcAft>
                <a:spcPts val="0"/>
              </a:spcAft>
              <a:buSzPts val="1100"/>
              <a:buNone/>
            </a:pPr>
            <a:r>
              <a:rPr lang="sl" b="0" i="0"/>
              <a:t>Ježiš neplakal kvôli svojmu priateľovi Lazárovi. Vedel, že ho vzkriesi k životu. Plakal kvôli rodine a priateľom, ktorí zakúšali žiaľ a kvôli všetkým tým ľuďom naprieč dejinami, ktorí budú prechádzať týmto zármutkom, keď stratia svojich milovaných. Ježiš požiadal, aby odvalili kameň, ktorý zakrýval vchod.</a:t>
            </a:r>
            <a:endParaRPr/>
          </a:p>
          <a:p>
            <a:pPr marL="0" lvl="0" indent="0" algn="l" rtl="0">
              <a:lnSpc>
                <a:spcPct val="100000"/>
              </a:lnSpc>
              <a:spcBef>
                <a:spcPts val="0"/>
              </a:spcBef>
              <a:spcAft>
                <a:spcPts val="0"/>
              </a:spcAft>
              <a:buSzPts val="1100"/>
              <a:buNone/>
            </a:pPr>
            <a:r>
              <a:rPr lang="sl" b="0" i="0"/>
              <a:t>Svoje znepokojenie nad touto žiadosťou Marta prejavila námietkou:</a:t>
            </a:r>
            <a:endParaRPr/>
          </a:p>
        </p:txBody>
      </p:sp>
      <p:sp>
        <p:nvSpPr>
          <p:cNvPr id="369" name="Google Shape;369;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41: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6" name="Google Shape;37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sl" sz="1100" b="1" i="0" u="none" strike="noStrike" cap="none">
                <a:solidFill>
                  <a:schemeClr val="dk1"/>
                </a:solidFill>
                <a:latin typeface="Source Sans Pro"/>
                <a:ea typeface="Source Sans Pro"/>
                <a:cs typeface="Source Sans Pro"/>
                <a:sym typeface="Source Sans Pro"/>
              </a:rPr>
              <a:t>„Pane, už páchne, veď je už štvrtý deň mŕtvy!“ </a:t>
            </a:r>
            <a:r>
              <a:rPr lang="sl" sz="800">
                <a:solidFill>
                  <a:schemeClr val="dk1"/>
                </a:solidFill>
                <a:latin typeface="Calibri"/>
                <a:ea typeface="Calibri"/>
                <a:cs typeface="Calibri"/>
                <a:sym typeface="Calibri"/>
              </a:rPr>
              <a:t>(</a:t>
            </a:r>
            <a:r>
              <a:rPr lang="sl" b="0" i="0">
                <a:solidFill>
                  <a:schemeClr val="dk1"/>
                </a:solidFill>
              </a:rPr>
              <a:t>Jan 11,39)</a:t>
            </a:r>
            <a:endParaRPr>
              <a:solidFill>
                <a:schemeClr val="dk1"/>
              </a:solidFill>
            </a:endParaRPr>
          </a:p>
          <a:p>
            <a:pPr marL="0" lvl="0" indent="0" algn="l" rtl="0">
              <a:lnSpc>
                <a:spcPct val="100000"/>
              </a:lnSpc>
              <a:spcBef>
                <a:spcPts val="0"/>
              </a:spcBef>
              <a:spcAft>
                <a:spcPts val="0"/>
              </a:spcAft>
              <a:buSzPts val="1100"/>
              <a:buNone/>
            </a:pPr>
            <a:endParaRPr/>
          </a:p>
        </p:txBody>
      </p:sp>
      <p:sp>
        <p:nvSpPr>
          <p:cNvPr id="377" name="Google Shape;377;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42: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4" name="Google Shape;384;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r>
              <a:rPr lang="sl" b="0" i="0"/>
              <a:t>Ale nakoniec bol kameň odvalený a Ježiš mocným hlasom zvolal: "LAZAR, poď von!" A Lazár skutočne vyšiel. Ten, ktorý bol už štyri dni mŕtvy, počul hlas toho, kto mu dal život. To musel byť ale deň pre týchto troch priateľov v Betánii. Aký to jasot a radosť.</a:t>
            </a:r>
            <a:endParaRPr/>
          </a:p>
          <a:p>
            <a:pPr marL="0" lvl="0" indent="0" algn="l" rtl="0">
              <a:lnSpc>
                <a:spcPct val="100000"/>
              </a:lnSpc>
              <a:spcBef>
                <a:spcPts val="0"/>
              </a:spcBef>
              <a:spcAft>
                <a:spcPts val="0"/>
              </a:spcAft>
              <a:buSzPts val="1100"/>
              <a:buNone/>
            </a:pPr>
            <a:r>
              <a:rPr lang="sl" b="0" i="0"/>
              <a:t>Priatelia, v Betánii mali vtedy vzrušujúci deň, ale bola to len malá ukážka slávy a vzrušenia, ktoré zavládne, až príde Ježiš druhýkrát, a všetky hroby jeho priateľov, ktorí ho prijali ako Spasiteľa, sa otvoria - a oni s ním budú vzatí hore.To je posolstvo útechy, ktoré zdieľal apoštol Pavol s prvými kresťanmi.</a:t>
            </a:r>
            <a:endParaRPr/>
          </a:p>
        </p:txBody>
      </p:sp>
      <p:sp>
        <p:nvSpPr>
          <p:cNvPr id="385" name="Google Shape;385;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43: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0" name="Google Shape;390;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sl" sz="1100" b="1" i="0" u="none" strike="noStrike" cap="none">
                <a:solidFill>
                  <a:schemeClr val="dk1"/>
                </a:solidFill>
                <a:latin typeface="Source Sans Pro"/>
                <a:ea typeface="Source Sans Pro"/>
                <a:cs typeface="Source Sans Pro"/>
                <a:sym typeface="Source Sans Pro"/>
              </a:rPr>
              <a:t>„ Nechceme, bratia, aby ste nevedeli, ako je to so zosnulými, aby ste sa nermútili ako ostatní, ktorí nemajú nádej.“</a:t>
            </a:r>
            <a:r>
              <a:rPr lang="sl" sz="800" b="0" i="0" u="none" strike="noStrike" cap="none">
                <a:solidFill>
                  <a:schemeClr val="dk1"/>
                </a:solidFill>
                <a:latin typeface="Calibri"/>
                <a:ea typeface="Calibri"/>
                <a:cs typeface="Calibri"/>
                <a:sym typeface="Calibri"/>
              </a:rPr>
              <a:t>(</a:t>
            </a:r>
            <a:r>
              <a:rPr lang="sl" b="0" i="0">
                <a:solidFill>
                  <a:schemeClr val="dk1"/>
                </a:solidFill>
              </a:rPr>
              <a:t>1. Tesalonickým 4,13)</a:t>
            </a:r>
            <a:endParaRPr>
              <a:solidFill>
                <a:schemeClr val="dk1"/>
              </a:solidFill>
            </a:endParaRPr>
          </a:p>
          <a:p>
            <a:pPr marL="0" lvl="0" indent="0" algn="l" rtl="0">
              <a:lnSpc>
                <a:spcPct val="100000"/>
              </a:lnSpc>
              <a:spcBef>
                <a:spcPts val="0"/>
              </a:spcBef>
              <a:spcAft>
                <a:spcPts val="0"/>
              </a:spcAft>
              <a:buSzPts val="1100"/>
              <a:buNone/>
            </a:pPr>
            <a:r>
              <a:rPr lang="sl" b="0" i="0"/>
              <a:t>Pavel nám hovorí, čo Ježiš urobí, keĎ pride po druhýkrát:</a:t>
            </a:r>
            <a:endParaRPr/>
          </a:p>
        </p:txBody>
      </p:sp>
      <p:sp>
        <p:nvSpPr>
          <p:cNvPr id="391" name="Google Shape;391;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44: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8" name="Google Shape;398;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sl" sz="1100" b="1" i="0" u="none" strike="noStrike" cap="none">
                <a:solidFill>
                  <a:schemeClr val="dk1"/>
                </a:solidFill>
                <a:latin typeface="Source Sans Pro"/>
                <a:ea typeface="Source Sans Pro"/>
                <a:cs typeface="Source Sans Pro"/>
                <a:sym typeface="Source Sans Pro"/>
              </a:rPr>
              <a:t>„Lebo vo chvíli, keď zaznie povel, hlas archanjela a Božia poľnica, sám Pán zostúpi z neba a prví vstanú tí, čo zomreli v Kristovi;“</a:t>
            </a:r>
            <a:endParaRPr sz="8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sl" b="0" i="0"/>
              <a:t>(1. Tesalonickým 4,16)</a:t>
            </a:r>
            <a:endParaRPr/>
          </a:p>
          <a:p>
            <a:pPr marL="0" lvl="0" indent="0" algn="l" rtl="0">
              <a:lnSpc>
                <a:spcPct val="100000"/>
              </a:lnSpc>
              <a:spcBef>
                <a:spcPts val="0"/>
              </a:spcBef>
              <a:spcAft>
                <a:spcPts val="0"/>
              </a:spcAft>
              <a:buSzPts val="1100"/>
              <a:buNone/>
            </a:pPr>
            <a:endParaRPr/>
          </a:p>
        </p:txBody>
      </p:sp>
      <p:sp>
        <p:nvSpPr>
          <p:cNvPr id="399" name="Google Shape;399;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45: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6" name="Google Shape;406;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r>
              <a:rPr lang="sl" b="0" i="0"/>
              <a:t>Jedna z právd v Božom slove, ktorá dáva najväčšiu útechu, keď niekto zomrie, je skutočnosť, že zosnulý v pokoji odpočíva, nerušený problémy života, kým nezaznie povel Darca života. To je dôvod, prečo druhý Kristov príchod a vzkriesenie spravodlivých boli ranou cirkvou vnímané ako "požehnaná nádej." Pavol podrobne popisuje udalosti, ktoré v ten deň nastanú.</a:t>
            </a:r>
            <a:endParaRPr/>
          </a:p>
        </p:txBody>
      </p:sp>
      <p:sp>
        <p:nvSpPr>
          <p:cNvPr id="407" name="Google Shape;407;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46: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2" name="Google Shape;412;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sl" b="1" i="0">
                <a:solidFill>
                  <a:schemeClr val="dk1"/>
                </a:solidFill>
              </a:rPr>
              <a:t> </a:t>
            </a:r>
            <a:r>
              <a:rPr lang="sl" sz="1100" b="1" i="0" u="none" strike="noStrike" cap="none">
                <a:solidFill>
                  <a:schemeClr val="dk1"/>
                </a:solidFill>
                <a:latin typeface="Source Sans Pro"/>
                <a:ea typeface="Source Sans Pro"/>
                <a:cs typeface="Source Sans Pro"/>
                <a:sym typeface="Source Sans Pro"/>
              </a:rPr>
              <a:t>„Počúvajte, poviem vám tajomstvo: Nie všetci zomrieme, ale všetci budeme premenení…“</a:t>
            </a:r>
            <a:endParaRPr sz="8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sl" b="0" i="0"/>
              <a:t>(1. Korintským 15,51) </a:t>
            </a:r>
            <a:endParaRPr/>
          </a:p>
        </p:txBody>
      </p:sp>
      <p:sp>
        <p:nvSpPr>
          <p:cNvPr id="413" name="Google Shape;413;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47: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0" name="Google Shape;420;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sl" sz="1100" b="1" i="0" u="none" strike="noStrike" cap="none">
                <a:solidFill>
                  <a:schemeClr val="dk1"/>
                </a:solidFill>
                <a:latin typeface="Source Sans Pro"/>
                <a:ea typeface="Source Sans Pro"/>
                <a:cs typeface="Source Sans Pro"/>
                <a:sym typeface="Source Sans Pro"/>
              </a:rPr>
              <a:t>„…naraz, v tom okamihu, na posledný zvuk poľnice. Keď zatrúbi, mŕtvi budú vzkriesení neporušiteľní a my budeme premenení.“</a:t>
            </a:r>
            <a:endParaRPr sz="8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sl" b="0" i="0"/>
              <a:t>(1. Korintským 15,52)</a:t>
            </a:r>
            <a:endParaRPr/>
          </a:p>
          <a:p>
            <a:pPr marL="0" lvl="0" indent="0" algn="l" rtl="0">
              <a:lnSpc>
                <a:spcPct val="100000"/>
              </a:lnSpc>
              <a:spcBef>
                <a:spcPts val="0"/>
              </a:spcBef>
              <a:spcAft>
                <a:spcPts val="0"/>
              </a:spcAft>
              <a:buSzPts val="1100"/>
              <a:buNone/>
            </a:pPr>
            <a:r>
              <a:rPr lang="sl" b="0" i="0"/>
              <a:t>Pavel hovorí, ako budeme premenení:</a:t>
            </a:r>
            <a:endParaRPr/>
          </a:p>
        </p:txBody>
      </p:sp>
      <p:sp>
        <p:nvSpPr>
          <p:cNvPr id="421" name="Google Shape;421;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48: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8" name="Google Shape;428;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sl" sz="1100" b="1" i="0" u="none" strike="noStrike" cap="none">
                <a:solidFill>
                  <a:schemeClr val="dk1"/>
                </a:solidFill>
                <a:latin typeface="Source Sans Pro"/>
                <a:ea typeface="Source Sans Pro"/>
                <a:cs typeface="Source Sans Pro"/>
                <a:sym typeface="Source Sans Pro"/>
              </a:rPr>
              <a:t>„Lebo toto porušiteľné si musí obliecť neporušiteľnosť a toto smrteľné si musí obliecť nesmrteľnosť.“</a:t>
            </a:r>
            <a:endParaRPr sz="8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sl" b="0" i="0"/>
              <a:t>1. Korintským 15,52)</a:t>
            </a:r>
            <a:endParaRPr/>
          </a:p>
          <a:p>
            <a:pPr marL="0" lvl="0" indent="0" algn="l" rtl="0">
              <a:lnSpc>
                <a:spcPct val="100000"/>
              </a:lnSpc>
              <a:spcBef>
                <a:spcPts val="0"/>
              </a:spcBef>
              <a:spcAft>
                <a:spcPts val="0"/>
              </a:spcAft>
              <a:buSzPts val="1100"/>
              <a:buNone/>
            </a:pPr>
            <a:endParaRPr/>
          </a:p>
        </p:txBody>
      </p:sp>
      <p:sp>
        <p:nvSpPr>
          <p:cNvPr id="429" name="Google Shape;429;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49: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6" name="Google Shape;436;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sl" sz="1100" b="1" i="0" u="none" strike="noStrike" cap="none">
                <a:solidFill>
                  <a:schemeClr val="dk1"/>
                </a:solidFill>
                <a:latin typeface="Source Sans Pro"/>
                <a:ea typeface="Source Sans Pro"/>
                <a:cs typeface="Source Sans Pro"/>
                <a:sym typeface="Source Sans Pro"/>
              </a:rPr>
              <a:t>„Keď si však toto porušiteľné oblečie neporušiteľnosť a toto smrteľné si oblečie nesmrteľnosť, vtedy sa splní, čo je napísané: Smrť pohltilo víťazstvo!“</a:t>
            </a:r>
            <a:r>
              <a:rPr lang="sl" b="0" i="0">
                <a:solidFill>
                  <a:schemeClr val="dk1"/>
                </a:solidFill>
              </a:rPr>
              <a:t>(1. Korintským 15,54)</a:t>
            </a:r>
            <a:endParaRPr>
              <a:solidFill>
                <a:schemeClr val="dk1"/>
              </a:solidFill>
            </a:endParaRPr>
          </a:p>
          <a:p>
            <a:pPr marL="0" lvl="0" indent="0" algn="l" rtl="0">
              <a:lnSpc>
                <a:spcPct val="100000"/>
              </a:lnSpc>
              <a:spcBef>
                <a:spcPts val="0"/>
              </a:spcBef>
              <a:spcAft>
                <a:spcPts val="0"/>
              </a:spcAft>
              <a:buSzPts val="1100"/>
              <a:buNone/>
            </a:pPr>
            <a:endParaRPr/>
          </a:p>
        </p:txBody>
      </p:sp>
      <p:sp>
        <p:nvSpPr>
          <p:cNvPr id="437" name="Google Shape;437;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 name="Google Shape;10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r>
              <a:rPr lang="sl" b="0" i="0"/>
              <a:t>Bolesť zo smrti je tak trýznivá, že zúfalo chceme veriť tomu, že MUSÍ existovať nejaký spôsob, aby tí, ktorých milujeme, jednoducho neodišli navždy - a keď budeme pátrať, nájdeme spôsob, ako s nimi aj naďalej hovoriť.</a:t>
            </a:r>
            <a:endParaRPr/>
          </a:p>
        </p:txBody>
      </p:sp>
      <p:sp>
        <p:nvSpPr>
          <p:cNvPr id="101" name="Google Shape;10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50: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4" name="Google Shape;444;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sl" sz="1100" b="1" i="0" u="none" strike="noStrike" cap="none">
                <a:solidFill>
                  <a:schemeClr val="dk1"/>
                </a:solidFill>
                <a:latin typeface="Source Sans Pro"/>
                <a:ea typeface="Source Sans Pro"/>
                <a:cs typeface="Source Sans Pro"/>
                <a:sym typeface="Source Sans Pro"/>
              </a:rPr>
              <a:t>„Smrť, kde je tvoje víťazstvo? Smrť, kde je tvoj osteň?“</a:t>
            </a:r>
            <a:endParaRPr sz="8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sl" b="0" i="0"/>
              <a:t>(1. Korintským 15,55)</a:t>
            </a:r>
            <a:endParaRPr/>
          </a:p>
          <a:p>
            <a:pPr marL="0" lvl="0" indent="0" algn="l" rtl="0">
              <a:lnSpc>
                <a:spcPct val="100000"/>
              </a:lnSpc>
              <a:spcBef>
                <a:spcPts val="0"/>
              </a:spcBef>
              <a:spcAft>
                <a:spcPts val="0"/>
              </a:spcAft>
              <a:buSzPts val="1100"/>
              <a:buNone/>
            </a:pPr>
            <a:r>
              <a:rPr lang="sl" b="0" i="0"/>
              <a:t>Tento oddiel je v naprostom súlade s tým, co povedal Spasiteľ svojim učeníkom.</a:t>
            </a:r>
            <a:endParaRPr/>
          </a:p>
        </p:txBody>
      </p:sp>
      <p:sp>
        <p:nvSpPr>
          <p:cNvPr id="445" name="Google Shape;445;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51: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2" name="Google Shape;452;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sl" sz="1100" b="1" i="0" u="none" strike="noStrike" cap="none">
                <a:solidFill>
                  <a:schemeClr val="dk1"/>
                </a:solidFill>
                <a:latin typeface="Source Sans Pro"/>
                <a:ea typeface="Source Sans Pro"/>
                <a:cs typeface="Source Sans Pro"/>
                <a:sym typeface="Source Sans Pro"/>
              </a:rPr>
              <a:t>„Nečudujte sa, že prichádza hodina, keď všetci v hroboch počujú jeho hlas…“</a:t>
            </a:r>
            <a:endParaRPr sz="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sl" b="0" i="0"/>
              <a:t>(Jan 5,28)</a:t>
            </a:r>
            <a:endParaRPr/>
          </a:p>
          <a:p>
            <a:pPr marL="0" lvl="0" indent="0" algn="l" rtl="0">
              <a:lnSpc>
                <a:spcPct val="100000"/>
              </a:lnSpc>
              <a:spcBef>
                <a:spcPts val="0"/>
              </a:spcBef>
              <a:spcAft>
                <a:spcPts val="0"/>
              </a:spcAft>
              <a:buSzPts val="1100"/>
              <a:buNone/>
            </a:pPr>
            <a:endParaRPr/>
          </a:p>
        </p:txBody>
      </p:sp>
      <p:sp>
        <p:nvSpPr>
          <p:cNvPr id="453" name="Google Shape;453;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52: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0" name="Google Shape;460;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sl" b="1" i="0"/>
              <a:t>„…</a:t>
            </a:r>
            <a:r>
              <a:rPr lang="sl" b="1" i="0">
                <a:solidFill>
                  <a:srgbClr val="050A30"/>
                </a:solidFill>
                <a:latin typeface="Source Sans Pro"/>
                <a:ea typeface="Source Sans Pro"/>
                <a:cs typeface="Source Sans Pro"/>
                <a:sym typeface="Source Sans Pro"/>
              </a:rPr>
              <a:t>tí, čo robili dobre, budú vzkriesení pre život, kým tí, čo páchali zlo, budú vzkriesení na odsúdenie.“ (</a:t>
            </a:r>
            <a:r>
              <a:rPr lang="sl" b="0" i="0"/>
              <a:t>Ján 5,29)</a:t>
            </a:r>
            <a:endParaRPr/>
          </a:p>
          <a:p>
            <a:pPr marL="0" lvl="0" indent="0" algn="l" rtl="0">
              <a:lnSpc>
                <a:spcPct val="100000"/>
              </a:lnSpc>
              <a:spcBef>
                <a:spcPts val="0"/>
              </a:spcBef>
              <a:spcAft>
                <a:spcPts val="0"/>
              </a:spcAft>
              <a:buSzPts val="1100"/>
              <a:buNone/>
            </a:pPr>
            <a:endParaRPr/>
          </a:p>
        </p:txBody>
      </p:sp>
      <p:sp>
        <p:nvSpPr>
          <p:cNvPr id="461" name="Google Shape;461;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53: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8" name="Google Shape;468;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r>
              <a:rPr lang="sl" b="0" i="0"/>
              <a:t>Chvíľku nad tým uvažujte. Ak idú ľudia buď do neba, alebo do pekla, prečo by tu bola nejaká potreba vzkriesení spravodlivých alebo nespravodlivých? Prečo by Ježiš robil také vyhlásenie o svojom druhom príchode?</a:t>
            </a:r>
            <a:endParaRPr/>
          </a:p>
        </p:txBody>
      </p:sp>
      <p:sp>
        <p:nvSpPr>
          <p:cNvPr id="469" name="Google Shape;469;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54: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5" name="Google Shape;475;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sl" sz="1100" b="1" i="0" u="none" strike="noStrike" cap="none">
                <a:solidFill>
                  <a:schemeClr val="dk1"/>
                </a:solidFill>
                <a:latin typeface="Source Sans Pro"/>
                <a:ea typeface="Source Sans Pro"/>
                <a:cs typeface="Source Sans Pro"/>
                <a:sym typeface="Source Sans Pro"/>
              </a:rPr>
              <a:t>„Hľa, prídem čoskoro a moja odplata príde so mnou, aby som odplatil každému podľa jeho skutkov.“</a:t>
            </a:r>
            <a:endParaRPr sz="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sl" b="0" i="0"/>
              <a:t>(Zjavenie 22,12)</a:t>
            </a:r>
            <a:endParaRPr/>
          </a:p>
          <a:p>
            <a:pPr marL="0" lvl="0" indent="0" algn="l" rtl="0">
              <a:lnSpc>
                <a:spcPct val="100000"/>
              </a:lnSpc>
              <a:spcBef>
                <a:spcPts val="0"/>
              </a:spcBef>
              <a:spcAft>
                <a:spcPts val="0"/>
              </a:spcAft>
              <a:buSzPts val="1100"/>
              <a:buNone/>
            </a:pPr>
            <a:endParaRPr/>
          </a:p>
        </p:txBody>
      </p:sp>
      <p:sp>
        <p:nvSpPr>
          <p:cNvPr id="476" name="Google Shape;476;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55: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3" name="Google Shape;483;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r>
              <a:rPr lang="sl" b="0" i="0"/>
              <a:t>Vyzerá to tak jednoducho! Keď ľudia zomrú, spia a odpočívajú od svojej práce a starostí, až kým nepríde Ježiš. Prečo Ježiš príde? Príde, aby vzkriesil a znovu sa stretol s tými, ktorí prijali jeho obeť za nich. Ježiš tiež prichádza, aby privítal tých, ktorí sú v tom čase jeho vernými nasledovníkmi. Len si vypočujte túto dobrú správu!</a:t>
            </a:r>
            <a:endParaRPr/>
          </a:p>
        </p:txBody>
      </p:sp>
      <p:sp>
        <p:nvSpPr>
          <p:cNvPr id="484" name="Google Shape;484;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56: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9" name="Google Shape;489;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sl" sz="1100" b="1" i="0" u="none" strike="noStrike" cap="none">
                <a:solidFill>
                  <a:schemeClr val="dk1"/>
                </a:solidFill>
                <a:latin typeface="Source Sans Pro"/>
                <a:ea typeface="Source Sans Pro"/>
                <a:cs typeface="Source Sans Pro"/>
                <a:sym typeface="Source Sans Pro"/>
              </a:rPr>
              <a:t>„…potom my, ktorí zostaneme nažive, spolu s nimi budeme uchvátení v oblakoch hore v ústrety Pánovi a budeme tak navždy s Pánom.“</a:t>
            </a:r>
            <a:endParaRPr sz="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sl" b="0" i="0"/>
              <a:t>1. Tesalonickým 4,17)</a:t>
            </a:r>
            <a:endParaRPr/>
          </a:p>
          <a:p>
            <a:pPr marL="0" lvl="0" indent="0" algn="l" rtl="0">
              <a:lnSpc>
                <a:spcPct val="100000"/>
              </a:lnSpc>
              <a:spcBef>
                <a:spcPts val="0"/>
              </a:spcBef>
              <a:spcAft>
                <a:spcPts val="0"/>
              </a:spcAft>
              <a:buSzPts val="1100"/>
              <a:buNone/>
            </a:pPr>
            <a:endParaRPr/>
          </a:p>
        </p:txBody>
      </p:sp>
      <p:sp>
        <p:nvSpPr>
          <p:cNvPr id="490" name="Google Shape;490;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57: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7" name="Google Shape;497;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r>
              <a:rPr lang="sl" b="0" i="0"/>
              <a:t>Videli sme, že všetci zachránení budú mať premenené telá ako Ježiš a získajú nesmrteľnosť (večný život), takže budú s Pánom navždy.</a:t>
            </a:r>
            <a:endParaRPr/>
          </a:p>
        </p:txBody>
      </p:sp>
      <p:sp>
        <p:nvSpPr>
          <p:cNvPr id="498" name="Google Shape;498;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58: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3" name="Google Shape;503;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r>
              <a:rPr lang="sl" b="0" i="0"/>
              <a:t>Niekto sa môže opýtať: "A čo ten príbeh zločinca / lotra na kríži? Nešiel do neba s Ježišom v ten istý deň, keď zomrel? „</a:t>
            </a:r>
            <a:endParaRPr b="0" i="0"/>
          </a:p>
          <a:p>
            <a:pPr marL="0" lvl="0" indent="0" algn="l" rtl="0">
              <a:lnSpc>
                <a:spcPct val="100000"/>
              </a:lnSpc>
              <a:spcBef>
                <a:spcPts val="0"/>
              </a:spcBef>
              <a:spcAft>
                <a:spcPts val="0"/>
              </a:spcAft>
              <a:buSzPts val="1100"/>
              <a:buNone/>
            </a:pPr>
            <a:r>
              <a:rPr lang="sl" b="0" i="0"/>
              <a:t>Pozrime sa na to, čo Biblia skutočne učí o zločincovi a o sľubu, ktorý mu Ježiš dal.</a:t>
            </a:r>
            <a:endParaRPr/>
          </a:p>
          <a:p>
            <a:pPr marL="0" lvl="0" indent="0" algn="l" rtl="0">
              <a:lnSpc>
                <a:spcPct val="100000"/>
              </a:lnSpc>
              <a:spcBef>
                <a:spcPts val="0"/>
              </a:spcBef>
              <a:spcAft>
                <a:spcPts val="0"/>
              </a:spcAft>
              <a:buSzPts val="1100"/>
              <a:buNone/>
            </a:pPr>
            <a:r>
              <a:rPr lang="sl" b="0" i="0"/>
              <a:t>Ježiš bol ukrižovaný uprostred dvoch zločincov. Markovo evanjelium hovorí, že najskôr sa obaja zločinci Ježišovi vysmievali a hovorili mu, že ak má tú moc, mal by zachrániť seba aj ich.</a:t>
            </a:r>
            <a:endParaRPr b="0" i="0"/>
          </a:p>
          <a:p>
            <a:pPr marL="0" lvl="0" indent="0" algn="l" rtl="0">
              <a:lnSpc>
                <a:spcPct val="100000"/>
              </a:lnSpc>
              <a:spcBef>
                <a:spcPts val="0"/>
              </a:spcBef>
              <a:spcAft>
                <a:spcPts val="0"/>
              </a:spcAft>
              <a:buSzPts val="1100"/>
              <a:buNone/>
            </a:pPr>
            <a:r>
              <a:rPr lang="sl" b="0" i="0"/>
              <a:t>Potom jeden zo zločincov činil pokánie a volal po záchrane.</a:t>
            </a:r>
            <a:endParaRPr/>
          </a:p>
        </p:txBody>
      </p:sp>
      <p:sp>
        <p:nvSpPr>
          <p:cNvPr id="504" name="Google Shape;504;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59: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9" name="Google Shape;509;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sl" sz="1100" b="1" i="0" u="none" strike="noStrike" cap="none">
                <a:solidFill>
                  <a:schemeClr val="dk1"/>
                </a:solidFill>
                <a:latin typeface="Source Sans Pro"/>
                <a:ea typeface="Source Sans Pro"/>
                <a:cs typeface="Source Sans Pro"/>
                <a:sym typeface="Source Sans Pro"/>
              </a:rPr>
              <a:t>Potom povedal: „Ježiš, rozpomeň sa na mňa, keď prídeš do svojho kráľovstva.“ </a:t>
            </a:r>
            <a:endParaRPr sz="8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sl" b="0" i="0"/>
              <a:t>(Lukáš 23,42)</a:t>
            </a:r>
            <a:endParaRPr/>
          </a:p>
          <a:p>
            <a:pPr marL="0" lvl="0" indent="0" algn="l" rtl="0">
              <a:lnSpc>
                <a:spcPct val="100000"/>
              </a:lnSpc>
              <a:spcBef>
                <a:spcPts val="0"/>
              </a:spcBef>
              <a:spcAft>
                <a:spcPts val="0"/>
              </a:spcAft>
              <a:buSzPts val="1100"/>
              <a:buNone/>
            </a:pPr>
            <a:endParaRPr/>
          </a:p>
        </p:txBody>
      </p:sp>
      <p:sp>
        <p:nvSpPr>
          <p:cNvPr id="510" name="Google Shape;510;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6: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6" name="Google Shape;10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r>
              <a:rPr lang="sl" b="0" i="0"/>
              <a:t>Má nám Biblia čo povedať k tomu, čo sa stane, keď zomrieme? Odpoveďou je dôrazné ÁNO! Vlastne nás naše hľadanie vedie priamo k jadru nádeje ranej kresťanskej cirkvi. Potom, čo Ježiš zomrel a kríži, jeho priatelia odniesli jeho telo do hrobu. Rímsky prefekt Pilát poslal stráž a jeho vojaci zapečatili kameň, ktorý zakrýval vstup do hrobu, rímskou pečaťou. Nikto nemohol jeho telo vziať. Nikto okrem Kristovho Otca. Skoro ráno v nedeľu, keď bolo ešte šero, zostúpil žiariaci anjel z neba, odvalil kameň, ktorý zakrýval vstup do hrobu a zavolal Krista von. Vzkriesený Spasiteľ vykročil k úplnému a absolútnemu víťazstvu nad smrťou - ako mocný dobyvateľ. Vojaci padli na zem ako mŕtvi zo strachu z anjelovej slávy.</a:t>
            </a:r>
            <a:endParaRPr/>
          </a:p>
        </p:txBody>
      </p:sp>
      <p:sp>
        <p:nvSpPr>
          <p:cNvPr id="107" name="Google Shape;10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60: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7" name="Google Shape;517;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sl" sz="1100" b="1" i="0" u="none" strike="noStrike" cap="none">
                <a:solidFill>
                  <a:schemeClr val="dk1"/>
                </a:solidFill>
                <a:latin typeface="Source Sans Pro"/>
                <a:ea typeface="Source Sans Pro"/>
                <a:cs typeface="Source Sans Pro"/>
                <a:sym typeface="Source Sans Pro"/>
              </a:rPr>
              <a:t>Ježiš mu odpovedal: „Amen, hovorím ti: Dnes budeš so mnou v raji.“</a:t>
            </a:r>
            <a:endParaRPr sz="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sl" b="0" i="0"/>
              <a:t>(Lukáš 23,43)</a:t>
            </a:r>
            <a:endParaRPr/>
          </a:p>
          <a:p>
            <a:pPr marL="0" lvl="0" indent="0" algn="l" rtl="0">
              <a:lnSpc>
                <a:spcPct val="100000"/>
              </a:lnSpc>
              <a:spcBef>
                <a:spcPts val="0"/>
              </a:spcBef>
              <a:spcAft>
                <a:spcPts val="0"/>
              </a:spcAft>
              <a:buSzPts val="1100"/>
              <a:buNone/>
            </a:pPr>
            <a:endParaRPr/>
          </a:p>
        </p:txBody>
      </p:sp>
      <p:sp>
        <p:nvSpPr>
          <p:cNvPr id="518" name="Google Shape;518;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61: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5" name="Google Shape;525;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r>
              <a:rPr lang="sl" b="0" i="0"/>
              <a:t>Niektorí si myslia, že Ježiš zločincovi sľúbil, že s ním okamžite vstúpi do raja. Ale ani sám Ježiš neodišiel do raja po tom, čo zomrel.</a:t>
            </a:r>
            <a:endParaRPr/>
          </a:p>
        </p:txBody>
      </p:sp>
      <p:sp>
        <p:nvSpPr>
          <p:cNvPr id="526" name="Google Shape;526;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62: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2" name="Google Shape;532;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r>
              <a:rPr lang="sl" b="0" i="0"/>
              <a:t>Avšak Biblia nám hovorí, že Ježiš onoho piatku zomrel a bol pochovaný v požičanom hrobe. V nedeľu ráno sa Ježiš zjavil Márii, tá sa ho chcela dotknúť, ale to jej Ježiš nedovolil, pretože ešte nevystúpil do neba. Vypočujte si, čo povedal:</a:t>
            </a:r>
            <a:endParaRPr/>
          </a:p>
        </p:txBody>
      </p:sp>
      <p:sp>
        <p:nvSpPr>
          <p:cNvPr id="533" name="Google Shape;533;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63: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8" name="Google Shape;538;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sl" b="1" i="0"/>
              <a:t>„…</a:t>
            </a:r>
            <a:r>
              <a:rPr lang="sl" b="1" i="0">
                <a:solidFill>
                  <a:srgbClr val="050A30"/>
                </a:solidFill>
                <a:latin typeface="Source Sans Pro"/>
                <a:ea typeface="Source Sans Pro"/>
                <a:cs typeface="Source Sans Pro"/>
                <a:sym typeface="Source Sans Pro"/>
              </a:rPr>
              <a:t>Nedotýkaj sa ma, lebo som ešte nevstúpil hore k svojmu Otcovi</a:t>
            </a:r>
            <a:r>
              <a:rPr lang="sl" b="1" i="0"/>
              <a:t>.“</a:t>
            </a:r>
            <a:r>
              <a:rPr lang="sl" b="0" i="0"/>
              <a:t>(Ján 20,17)</a:t>
            </a:r>
            <a:endParaRPr/>
          </a:p>
          <a:p>
            <a:pPr marL="0" lvl="0" indent="0" algn="l" rtl="0">
              <a:lnSpc>
                <a:spcPct val="100000"/>
              </a:lnSpc>
              <a:spcBef>
                <a:spcPts val="0"/>
              </a:spcBef>
              <a:spcAft>
                <a:spcPts val="0"/>
              </a:spcAft>
              <a:buSzPts val="1100"/>
              <a:buNone/>
            </a:pPr>
            <a:r>
              <a:rPr lang="sl" b="0" i="0"/>
              <a:t>To bola nedeľa ráno a on povedal, že ešte nevystúpil k svojmu Otcovi!</a:t>
            </a:r>
            <a:r>
              <a:rPr lang="sl"/>
              <a:t> </a:t>
            </a:r>
            <a:r>
              <a:rPr lang="sl" b="0" i="0"/>
              <a:t>Ježiš nemohl byť v raji už v piatok!</a:t>
            </a:r>
            <a:endParaRPr/>
          </a:p>
        </p:txBody>
      </p:sp>
      <p:sp>
        <p:nvSpPr>
          <p:cNvPr id="539" name="Google Shape;539;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64: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6" name="Google Shape;546;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r>
              <a:rPr lang="sl" b="0" i="0"/>
              <a:t>Biblia nám teda hovorí, že zločinec v piatok v raji tiež nemohol byť.</a:t>
            </a:r>
            <a:endParaRPr/>
          </a:p>
        </p:txBody>
      </p:sp>
      <p:sp>
        <p:nvSpPr>
          <p:cNvPr id="547" name="Google Shape;547;p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65: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2" name="Google Shape;552;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sl" sz="1100" b="1" i="0" u="none" strike="noStrike" cap="none">
                <a:solidFill>
                  <a:schemeClr val="dk1"/>
                </a:solidFill>
                <a:latin typeface="Source Sans Pro"/>
                <a:ea typeface="Source Sans Pro"/>
                <a:cs typeface="Source Sans Pro"/>
                <a:sym typeface="Source Sans Pro"/>
              </a:rPr>
              <a:t>„Pretože bol prípravný deň, Židia požiadali Piláta, aby dal ukrižovaným polámať nohy a sňať ich …“</a:t>
            </a:r>
            <a:endParaRPr sz="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sl" b="0" i="0"/>
              <a:t>Jan 19,31)</a:t>
            </a:r>
            <a:endParaRPr/>
          </a:p>
          <a:p>
            <a:pPr marL="0" lvl="0" indent="0" algn="l" rtl="0">
              <a:lnSpc>
                <a:spcPct val="100000"/>
              </a:lnSpc>
              <a:spcBef>
                <a:spcPts val="0"/>
              </a:spcBef>
              <a:spcAft>
                <a:spcPts val="0"/>
              </a:spcAft>
              <a:buSzPts val="1100"/>
              <a:buNone/>
            </a:pPr>
            <a:endParaRPr/>
          </a:p>
        </p:txBody>
      </p:sp>
      <p:sp>
        <p:nvSpPr>
          <p:cNvPr id="553" name="Google Shape;553;p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66: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0" name="Google Shape;560;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350"/>
              <a:buFont typeface="Arial"/>
              <a:buNone/>
            </a:pPr>
            <a:r>
              <a:rPr lang="sl" sz="1100" b="1" i="0" u="none" strike="noStrike" cap="none">
                <a:solidFill>
                  <a:schemeClr val="dk1"/>
                </a:solidFill>
                <a:latin typeface="Source Sans Pro"/>
                <a:ea typeface="Source Sans Pro"/>
                <a:cs typeface="Source Sans Pro"/>
                <a:sym typeface="Source Sans Pro"/>
              </a:rPr>
              <a:t>„...aby ich telá nezostali na kríži v sobotu, lebo na tú sobotu pripadal veľký sviatok.“ Ján 19,31</a:t>
            </a:r>
            <a:endParaRPr sz="8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
        <p:nvSpPr>
          <p:cNvPr id="561" name="Google Shape;561;p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67: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8" name="Google Shape;568;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sl" b="1" i="0" dirty="0">
                <a:solidFill>
                  <a:srgbClr val="050A30"/>
                </a:solidFill>
                <a:latin typeface="Source Sans Pro"/>
                <a:ea typeface="Source Sans Pro"/>
                <a:cs typeface="Source Sans Pro"/>
                <a:sym typeface="Source Sans Pro"/>
              </a:rPr>
              <a:t>„Prišli teda vojaci a polámali nohy prvému i druhému, čo boli s ním ukrižovaní. </a:t>
            </a:r>
            <a:r>
              <a:rPr lang="sl" b="1" i="0" u="none" strike="noStrike" baseline="30000" dirty="0">
                <a:solidFill>
                  <a:srgbClr val="050A30"/>
                </a:solidFill>
                <a:latin typeface="Source Sans Pro"/>
                <a:ea typeface="Source Sans Pro"/>
                <a:cs typeface="Source Sans Pro"/>
                <a:sym typeface="Source Sans Pro"/>
              </a:rPr>
              <a:t>33</a:t>
            </a:r>
            <a:r>
              <a:rPr lang="sl" b="1" i="0" dirty="0">
                <a:solidFill>
                  <a:srgbClr val="050A30"/>
                </a:solidFill>
                <a:latin typeface="Source Sans Pro"/>
                <a:ea typeface="Source Sans Pro"/>
                <a:cs typeface="Source Sans Pro"/>
                <a:sym typeface="Source Sans Pro"/>
              </a:rPr>
              <a:t> Keď však prišli k Ježišovi a videli, že je už mŕtvy, nepolámali mu nohy</a:t>
            </a:r>
            <a:r>
              <a:rPr lang="sl" b="1" i="0" dirty="0"/>
              <a:t>…“</a:t>
            </a:r>
            <a:r>
              <a:rPr lang="sl" b="0" i="0" dirty="0"/>
              <a:t>(Ján 19,32-33)</a:t>
            </a:r>
            <a:endParaRPr dirty="0"/>
          </a:p>
          <a:p>
            <a:pPr marL="0" lvl="0" indent="0" algn="l" rtl="0">
              <a:lnSpc>
                <a:spcPct val="100000"/>
              </a:lnSpc>
              <a:spcBef>
                <a:spcPts val="0"/>
              </a:spcBef>
              <a:spcAft>
                <a:spcPts val="0"/>
              </a:spcAft>
              <a:buSzPts val="1100"/>
              <a:buNone/>
            </a:pPr>
            <a:endParaRPr dirty="0"/>
          </a:p>
        </p:txBody>
      </p:sp>
      <p:sp>
        <p:nvSpPr>
          <p:cNvPr id="569" name="Google Shape;569;p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68: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6" name="Google Shape;576;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r>
              <a:rPr lang="sl" b="0" i="0"/>
              <a:t>Tu vidíme, že zlomili nohy tým dvom zločincom, aby rýchlejšie zomreli, ale nezlomili Ježišove nohy, pretože už v piatok bol mŕtvy. Takže ani Kristus, ani zločinci v piatok neboli v raji. Tak prečo Ježiš povedal zločincovi to, čo povedal?</a:t>
            </a:r>
            <a:endParaRPr/>
          </a:p>
        </p:txBody>
      </p:sp>
      <p:sp>
        <p:nvSpPr>
          <p:cNvPr id="577" name="Google Shape;577;p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69: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2" name="Google Shape;582;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r>
              <a:rPr lang="sl" b="0" i="0"/>
              <a:t>Spomeňme si na to, že pôvodný text v gréčtine nemá interpunkciu. Anglickí prekladatelia vkladali čiarky do viet tam, kde to vnímali ako vhodné. Ale keď jednoducho posunieme čiarku o jedno slovo, význam vety sa úplne zmení. Čo ak mu Ježiš vlastne sľuboval, že toho dňa môže mať zločinec istotu, že s ním bude v raji? Aká nádherná istota pre umierajúceho zločinca! Keď pre neho nebola žiadna nádej, keď okolo seba videl len temnotu, ktorá desila jeho dušu, zasľúbil mu Ježiš nádej, ktorá išla až za hrob.</a:t>
            </a:r>
            <a:endParaRPr/>
          </a:p>
          <a:p>
            <a:pPr marL="0" lvl="0" indent="0" algn="l" rtl="0">
              <a:lnSpc>
                <a:spcPct val="100000"/>
              </a:lnSpc>
              <a:spcBef>
                <a:spcPts val="0"/>
              </a:spcBef>
              <a:spcAft>
                <a:spcPts val="0"/>
              </a:spcAft>
              <a:buSzPts val="1100"/>
              <a:buNone/>
            </a:pPr>
            <a:r>
              <a:rPr lang="sl" b="0" i="0"/>
              <a:t>Ježiš mu odpovedal: "Veru, hovorím ti: Dnes, budeš so mnou v raji." (Lukáš 23,43)</a:t>
            </a:r>
            <a:endParaRPr/>
          </a:p>
          <a:p>
            <a:pPr marL="0" lvl="0" indent="0" algn="l" rtl="0">
              <a:lnSpc>
                <a:spcPct val="100000"/>
              </a:lnSpc>
              <a:spcBef>
                <a:spcPts val="0"/>
              </a:spcBef>
              <a:spcAft>
                <a:spcPts val="0"/>
              </a:spcAft>
              <a:buSzPts val="1100"/>
              <a:buNone/>
            </a:pPr>
            <a:r>
              <a:rPr lang="sl" b="0" i="0"/>
              <a:t>Áno, priatelia! Dnes, práve teraz, môžeme ty aj ja mať túto istotu. V Kristovi je táto istota.</a:t>
            </a:r>
            <a:endParaRPr/>
          </a:p>
        </p:txBody>
      </p:sp>
      <p:sp>
        <p:nvSpPr>
          <p:cNvPr id="583" name="Google Shape;583;p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7: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3" name="Google Shape;11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r>
              <a:rPr lang="sl" b="0" i="0"/>
              <a:t>Príbeh Kristovho vzkriesenia bol hnacou silou ranej kresťanskej cirkvi. Viera vo vzkriesenie stála v jasnom kontraste k viere pohanov, ktorí po smrti nemali žiadnu nádej. Kresťania mali posolstvo pravej nádeje. Hrob nebol tým skutočným koncom. Tí, ktorí zomrú "v Kristovi," budú jedného dňa opäť žiť.</a:t>
            </a:r>
            <a:endParaRPr/>
          </a:p>
          <a:p>
            <a:pPr marL="0" lvl="0" indent="0" algn="l" rtl="0">
              <a:lnSpc>
                <a:spcPct val="100000"/>
              </a:lnSpc>
              <a:spcBef>
                <a:spcPts val="0"/>
              </a:spcBef>
              <a:spcAft>
                <a:spcPts val="0"/>
              </a:spcAft>
              <a:buSzPts val="1100"/>
              <a:buNone/>
            </a:pPr>
            <a:endParaRPr/>
          </a:p>
        </p:txBody>
      </p:sp>
      <p:sp>
        <p:nvSpPr>
          <p:cNvPr id="114" name="Google Shape;11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70: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2" name="Google Shape;592;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r>
              <a:rPr lang="sl" b="0" i="0"/>
              <a:t>Ten najväčší dar, ktorý Boh mohol ľudstvu dať, je večný život - víťazstvo nad smrťou! Všetky ostatné dary sú popri tom bezvýznamné! A tento dar je aj tvoj - stačí požiadať. Keď prídeme o niekoho milovaného, sme konfrontovaní s nádejou na vzkriesenie. Máme útechu v zasľúbenie v tom, že sa s ním stretneme pri druhom príchode.</a:t>
            </a:r>
            <a:endParaRPr/>
          </a:p>
        </p:txBody>
      </p:sp>
      <p:sp>
        <p:nvSpPr>
          <p:cNvPr id="593" name="Google Shape;593;p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71: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8" name="Google Shape;598;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r>
              <a:rPr lang="sl" b="0" i="0"/>
              <a:t>Je veľmi dôležité, aby sme pochopili pravdu o vzkriesení. Diabol je vynaliezavý zvodca a rád sa predstavuje ako niekto iný. Mnohí uverili jeho zvodom, pretože nepochopili, čo sa stane, keď človek zomrie.</a:t>
            </a:r>
            <a:endParaRPr/>
          </a:p>
        </p:txBody>
      </p:sp>
      <p:sp>
        <p:nvSpPr>
          <p:cNvPr id="599" name="Google Shape;599;p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72: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4" name="Google Shape;604;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r>
              <a:rPr lang="sl" b="0" i="0"/>
              <a:t>Známy medzinárodný evanjelista rozpráva príbeh o misionárskej rodine v Afrike. Boli to časy, keď cestovanie nebolo veľmi ľahké - trvalo to mesiace, než sa dostali na svoje misijné pole.</a:t>
            </a:r>
            <a:endParaRPr/>
          </a:p>
        </p:txBody>
      </p:sp>
      <p:sp>
        <p:nvSpPr>
          <p:cNvPr id="605" name="Google Shape;605;p72: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73: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0" name="Google Shape;610;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r>
              <a:rPr lang="sl" b="0" i="0"/>
              <a:t>Zasiahla je tragédia, keď ich šesťročný syn ochorel maláriou a zomrel. Rodičom to zlomilo srdce. Ich radosť zmizla a ich dom utíchol. V srdci pociťovali bolesť. Ale misionárska práca musela pokračovať. Jedného dňa žena pracovala sama doma. Jej manžel bol navštíviť vzdialenejšie dediny. Keď tak pracovala v kuchyni, začula, ako sa za ňou otvárajú sieťové dvere. Keď sa otočila, bola zaskočená, že vidí svojho malého chlapca, ako k nej prichádza. "Mami! Mami!“ volal. Všetko v nej chcelo veriť, že to je jej syn, ale dobre vedela, ako to je. Vedela, čo Biblia učí o smrti. Vedela, že to musí byť zvod. "Ty nemôžeš byť môj syn," povedala. "Biblia hovorí, že mŕtvi nevedia nič." Keď spomenula Bibliu, postava pred ňou sa začala meniť. Namiesto svojho syna uvidela zlého anjela, ktorý potom zmizol. Keď si to neskôr dala do súvislostí, bola si istá, že na vlastné oči videla démona, ktorý sa ju pokúšal zviesť na scestie.</a:t>
            </a:r>
            <a:endParaRPr/>
          </a:p>
        </p:txBody>
      </p:sp>
      <p:sp>
        <p:nvSpPr>
          <p:cNvPr id="611" name="Google Shape;611;p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74: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6" name="Google Shape;616;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r>
              <a:rPr lang="sl" b="0" i="0"/>
              <a:t>Možno aj vy premýšľate nad smrťou. Možno, že ste niekoho blízkeho stratili a túžite sa s ním znovu stretnúť. Dobrá správa je to, že biblické učenie o smrti je jasné. Mŕtvi netušia nič o čase. Nemusia sa na nás pozerať, ako trpíme a prechádzame ťažkosťami a problémami. Odpočívajú. Spia. Čakajú na ráno vzkriesenia, kedy Ježišov hlas, hlas ich Darca života, prenikne do hrobov a oni vyjdú von.</a:t>
            </a:r>
            <a:endParaRPr/>
          </a:p>
          <a:p>
            <a:pPr marL="0" lvl="0" indent="0" algn="l" rtl="0">
              <a:lnSpc>
                <a:spcPct val="100000"/>
              </a:lnSpc>
              <a:spcBef>
                <a:spcPts val="0"/>
              </a:spcBef>
              <a:spcAft>
                <a:spcPts val="0"/>
              </a:spcAft>
              <a:buSzPts val="1100"/>
              <a:buNone/>
            </a:pPr>
            <a:r>
              <a:rPr lang="sl" b="0" i="0"/>
              <a:t>Som Ježišovi tak vďačný/á. A čo ty? Nie si mu vďačný, že premohol smrť a že víťazne vystúpil z hrobu? Nechceš mu znovu odovzdať dnes večer svoje srdce ako Darcovia života? Nechceš sa postaviť spoločne so mnou, keď sa budeme modliť?</a:t>
            </a:r>
            <a:endParaRPr/>
          </a:p>
          <a:p>
            <a:pPr marL="0" lvl="0" indent="0" algn="l" rtl="0">
              <a:lnSpc>
                <a:spcPct val="100000"/>
              </a:lnSpc>
              <a:spcBef>
                <a:spcPts val="0"/>
              </a:spcBef>
              <a:spcAft>
                <a:spcPts val="0"/>
              </a:spcAft>
              <a:buSzPts val="1100"/>
              <a:buNone/>
            </a:pPr>
            <a:r>
              <a:rPr lang="sl" b="0" i="0"/>
              <a:t>(Navrhované modlitba)</a:t>
            </a:r>
            <a:endParaRPr b="0" i="0"/>
          </a:p>
          <a:p>
            <a:pPr marL="0" lvl="0" indent="0" algn="l" rtl="0">
              <a:lnSpc>
                <a:spcPct val="100000"/>
              </a:lnSpc>
              <a:spcBef>
                <a:spcPts val="0"/>
              </a:spcBef>
              <a:spcAft>
                <a:spcPts val="0"/>
              </a:spcAft>
              <a:buSzPts val="1100"/>
              <a:buNone/>
            </a:pPr>
            <a:endParaRPr b="0" i="0"/>
          </a:p>
          <a:p>
            <a:pPr marL="0" lvl="0" indent="0" algn="l" rtl="0">
              <a:lnSpc>
                <a:spcPct val="100000"/>
              </a:lnSpc>
              <a:spcBef>
                <a:spcPts val="0"/>
              </a:spcBef>
              <a:spcAft>
                <a:spcPts val="0"/>
              </a:spcAft>
              <a:buSzPts val="1100"/>
              <a:buNone/>
            </a:pPr>
            <a:r>
              <a:rPr lang="sl" b="0" i="0"/>
              <a:t>Drahý nebeský Otče,</a:t>
            </a:r>
            <a:endParaRPr/>
          </a:p>
          <a:p>
            <a:pPr marL="0" lvl="0" indent="0" algn="l" rtl="0">
              <a:lnSpc>
                <a:spcPct val="100000"/>
              </a:lnSpc>
              <a:spcBef>
                <a:spcPts val="0"/>
              </a:spcBef>
              <a:spcAft>
                <a:spcPts val="0"/>
              </a:spcAft>
              <a:buSzPts val="1100"/>
              <a:buNone/>
            </a:pPr>
            <a:r>
              <a:rPr lang="sl" b="0" i="0"/>
              <a:t>stojíme tu dnes večer pred tebou s vďačnosťou, že môžeme nájsť život - večný život. Sme vďační, že sa nemusíme desiť smrti, lebo ty už si ju porazil. Sme vďační, že Ježiš vstal triumfálne z hrobu a že si zasľúbil dať večný život tým, ktorí k tebe prídu. Dnes večer prichádzame a ešte raz prosíme, aby si nám dal dar života v Ježišovi. Prosíme, aby si nám dal nové srdcia a novú myseľ a urob z nás nové stvorenie v Kristovi Ježišovi. Ďakujeme ti za jasné slová v tvojom slove, čo sa skutočne po smrti deje. Prosím uchovaj nás od pokušenia a klamu. Prosím, upokoj srdcia tých, ktorí smútia, pravdou tvojho Slova. Prosím, naplň nás nádejou na lepší zajtrajšok, na večnosť, kde už nebude smrť, umieranie, choroba ani bolesť. Prosím, požehnaj nám dnes večer a pomôž, aby sme zostali verní až do onoho dňa. Za to v Ježišovom mene prosíme. Amen.</a:t>
            </a:r>
            <a:endParaRPr/>
          </a:p>
        </p:txBody>
      </p:sp>
      <p:sp>
        <p:nvSpPr>
          <p:cNvPr id="617" name="Google Shape;617;p74: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75: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2" name="Google Shape;622;p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216000" lvl="0" indent="-215640" algn="l" rtl="0">
              <a:spcBef>
                <a:spcPts val="0"/>
              </a:spcBef>
              <a:spcAft>
                <a:spcPts val="0"/>
              </a:spcAft>
              <a:buClr>
                <a:schemeClr val="dk1"/>
              </a:buClr>
              <a:buFont typeface="Arial"/>
              <a:buNone/>
            </a:pPr>
            <a:r>
              <a:rPr lang="sl" sz="2000">
                <a:solidFill>
                  <a:schemeClr val="dk1"/>
                </a:solidFill>
              </a:rPr>
              <a:t>Stretneme sa tu opäť zajtra pri prednáške…</a:t>
            </a:r>
            <a:endParaRPr/>
          </a:p>
        </p:txBody>
      </p:sp>
      <p:sp>
        <p:nvSpPr>
          <p:cNvPr id="623" name="Google Shape;623;p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8: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0" name="Google Shape;12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r>
              <a:rPr lang="sl" b="0" i="0"/>
              <a:t>Katakomby pod městem Řím ukazují na rozdíl mezi vnímáním smrti u pohanů v dávnověku a tím, jak smrt vnímali křesťané.</a:t>
            </a:r>
            <a:r>
              <a:rPr lang="sl"/>
              <a:t> V nápisech</a:t>
            </a:r>
            <a:r>
              <a:rPr lang="sl" b="0" i="0"/>
              <a:t> na hrobech těch, kteří zemřeli v pohanské beznaději</a:t>
            </a:r>
            <a:r>
              <a:rPr lang="sl"/>
              <a:t> se z</a:t>
            </a:r>
            <a:r>
              <a:rPr lang="sl" b="0" i="0"/>
              <a:t>novu a znovu objevují nápisy plné zármutku: „Sbohem navždy.“</a:t>
            </a:r>
            <a:r>
              <a:rPr lang="sl"/>
              <a:t> N</a:t>
            </a:r>
            <a:r>
              <a:rPr lang="sl" b="0" i="0"/>
              <a:t>a hrobech křesťanů můžeme najít</a:t>
            </a:r>
            <a:r>
              <a:rPr lang="sl"/>
              <a:t> nápisy, jako tyto</a:t>
            </a:r>
            <a:r>
              <a:rPr lang="sl" b="0" i="0"/>
              <a:t>:</a:t>
            </a:r>
            <a:r>
              <a:rPr lang="sl"/>
              <a:t> </a:t>
            </a:r>
            <a:r>
              <a:rPr lang="sl" b="0" i="0"/>
              <a:t>„Na shledanou až se znovu setkáme„ nebo „Dobrou noc až do rána.“</a:t>
            </a:r>
            <a:endParaRPr/>
          </a:p>
          <a:p>
            <a:pPr marL="0" lvl="0" indent="0" algn="l" rtl="0">
              <a:lnSpc>
                <a:spcPct val="100000"/>
              </a:lnSpc>
              <a:spcBef>
                <a:spcPts val="0"/>
              </a:spcBef>
              <a:spcAft>
                <a:spcPts val="0"/>
              </a:spcAft>
              <a:buSzPts val="1100"/>
              <a:buNone/>
            </a:pPr>
            <a:r>
              <a:rPr lang="sl" b="0" i="0"/>
              <a:t>Jejich nápisy na hrobech vyjadřovaly naději, odvahu a očekávání dne vzkříšení.</a:t>
            </a:r>
            <a:r>
              <a:rPr lang="sl"/>
              <a:t> </a:t>
            </a:r>
            <a:r>
              <a:rPr lang="sl" b="0" i="0"/>
              <a:t>Jejich naděje a odvaha i ve smrti byla založena na vzkříšení a zaslíbení jejich Spasitele:</a:t>
            </a:r>
            <a:endParaRPr/>
          </a:p>
        </p:txBody>
      </p:sp>
      <p:sp>
        <p:nvSpPr>
          <p:cNvPr id="121" name="Google Shape;12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9: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6" name="Google Shape;12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sl" sz="1300" b="1" i="0" u="none" strike="noStrike" cap="none">
                <a:solidFill>
                  <a:schemeClr val="dk1"/>
                </a:solidFill>
                <a:latin typeface="Source Sans Pro"/>
                <a:ea typeface="Source Sans Pro"/>
                <a:cs typeface="Source Sans Pro"/>
                <a:sym typeface="Source Sans Pro"/>
              </a:rPr>
              <a:t>„Ja som Prvý a Posledný a Živý. Bol som mŕtvy a hľa, žijem na veky vekov a mám kľúče smrti a podsvetia.“</a:t>
            </a:r>
            <a:endParaRPr sz="1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sl" b="0" i="0"/>
              <a:t>(Zjavení 1,18)</a:t>
            </a:r>
            <a:endParaRPr/>
          </a:p>
          <a:p>
            <a:pPr marL="0" lvl="0" indent="0" algn="l" rtl="0">
              <a:lnSpc>
                <a:spcPct val="100000"/>
              </a:lnSpc>
              <a:spcBef>
                <a:spcPts val="0"/>
              </a:spcBef>
              <a:spcAft>
                <a:spcPts val="0"/>
              </a:spcAft>
              <a:buSzPts val="1100"/>
              <a:buNone/>
            </a:pPr>
            <a:r>
              <a:rPr lang="sl" b="0" i="0"/>
              <a:t>Kristovo vzkriesenie je základom kresťanskej nádeje.</a:t>
            </a:r>
            <a:endParaRPr/>
          </a:p>
        </p:txBody>
      </p:sp>
      <p:sp>
        <p:nvSpPr>
          <p:cNvPr id="127" name="Google Shape;12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0"/>
              </a:spcBef>
              <a:spcAft>
                <a:spcPts val="0"/>
              </a:spcAft>
              <a:buClr>
                <a:schemeClr val="dk1"/>
              </a:buClr>
              <a:buSzPts val="1800"/>
              <a:buChar char="–"/>
              <a:defRPr/>
            </a:lvl2pPr>
            <a:lvl3pPr marL="1371600" lvl="2" indent="-342900" algn="l">
              <a:lnSpc>
                <a:spcPct val="100000"/>
              </a:lnSpc>
              <a:spcBef>
                <a:spcPts val="0"/>
              </a:spcBef>
              <a:spcAft>
                <a:spcPts val="0"/>
              </a:spcAft>
              <a:buClr>
                <a:schemeClr val="dk1"/>
              </a:buClr>
              <a:buSzPts val="1800"/>
              <a:buChar char="•"/>
              <a:defRPr/>
            </a:lvl3pPr>
            <a:lvl4pPr marL="1828800" lvl="3" indent="-342900" algn="l">
              <a:lnSpc>
                <a:spcPct val="100000"/>
              </a:lnSpc>
              <a:spcBef>
                <a:spcPts val="0"/>
              </a:spcBef>
              <a:spcAft>
                <a:spcPts val="0"/>
              </a:spcAft>
              <a:buClr>
                <a:schemeClr val="dk1"/>
              </a:buClr>
              <a:buSzPts val="1800"/>
              <a:buChar char="–"/>
              <a:defRPr/>
            </a:lvl4pPr>
            <a:lvl5pPr marL="2286000" lvl="4" indent="-342900" algn="l">
              <a:lnSpc>
                <a:spcPct val="100000"/>
              </a:lnSpc>
              <a:spcBef>
                <a:spcPts val="0"/>
              </a:spcBef>
              <a:spcAft>
                <a:spcPts val="0"/>
              </a:spcAft>
              <a:buClr>
                <a:schemeClr val="dk1"/>
              </a:buClr>
              <a:buSzPts val="1800"/>
              <a:buChar char="»"/>
              <a:defRPr/>
            </a:lvl5pPr>
            <a:lvl6pPr marL="2743200" lvl="5" indent="-342900" algn="l">
              <a:lnSpc>
                <a:spcPct val="100000"/>
              </a:lnSpc>
              <a:spcBef>
                <a:spcPts val="0"/>
              </a:spcBef>
              <a:spcAft>
                <a:spcPts val="0"/>
              </a:spcAft>
              <a:buClr>
                <a:schemeClr val="dk1"/>
              </a:buClr>
              <a:buSzPts val="1800"/>
              <a:buChar char="•"/>
              <a:defRPr/>
            </a:lvl6pPr>
            <a:lvl7pPr marL="3200400" lvl="6" indent="-342900" algn="l">
              <a:lnSpc>
                <a:spcPct val="100000"/>
              </a:lnSpc>
              <a:spcBef>
                <a:spcPts val="0"/>
              </a:spcBef>
              <a:spcAft>
                <a:spcPts val="0"/>
              </a:spcAft>
              <a:buClr>
                <a:schemeClr val="dk1"/>
              </a:buClr>
              <a:buSzPts val="1800"/>
              <a:buChar char="•"/>
              <a:defRPr/>
            </a:lvl7pPr>
            <a:lvl8pPr marL="3657600" lvl="7" indent="-342900" algn="l">
              <a:lnSpc>
                <a:spcPct val="100000"/>
              </a:lnSpc>
              <a:spcBef>
                <a:spcPts val="0"/>
              </a:spcBef>
              <a:spcAft>
                <a:spcPts val="0"/>
              </a:spcAft>
              <a:buClr>
                <a:schemeClr val="dk1"/>
              </a:buClr>
              <a:buSzPts val="1800"/>
              <a:buChar char="•"/>
              <a:defRPr/>
            </a:lvl8pPr>
            <a:lvl9pPr marL="4114800" lvl="8" indent="-342900" algn="l">
              <a:lnSpc>
                <a:spcPct val="100000"/>
              </a:lnSpc>
              <a:spcBef>
                <a:spcPts val="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0"/>
              </a:spcBef>
              <a:spcAft>
                <a:spcPts val="0"/>
              </a:spcAft>
              <a:buClr>
                <a:schemeClr val="dk1"/>
              </a:buClr>
              <a:buSzPts val="1800"/>
              <a:buChar char="–"/>
              <a:defRPr/>
            </a:lvl2pPr>
            <a:lvl3pPr marL="1371600" lvl="2" indent="-342900" algn="l">
              <a:lnSpc>
                <a:spcPct val="100000"/>
              </a:lnSpc>
              <a:spcBef>
                <a:spcPts val="0"/>
              </a:spcBef>
              <a:spcAft>
                <a:spcPts val="0"/>
              </a:spcAft>
              <a:buClr>
                <a:schemeClr val="dk1"/>
              </a:buClr>
              <a:buSzPts val="1800"/>
              <a:buChar char="•"/>
              <a:defRPr/>
            </a:lvl3pPr>
            <a:lvl4pPr marL="1828800" lvl="3" indent="-342900" algn="l">
              <a:lnSpc>
                <a:spcPct val="100000"/>
              </a:lnSpc>
              <a:spcBef>
                <a:spcPts val="0"/>
              </a:spcBef>
              <a:spcAft>
                <a:spcPts val="0"/>
              </a:spcAft>
              <a:buClr>
                <a:schemeClr val="dk1"/>
              </a:buClr>
              <a:buSzPts val="1800"/>
              <a:buChar char="–"/>
              <a:defRPr/>
            </a:lvl4pPr>
            <a:lvl5pPr marL="2286000" lvl="4" indent="-342900" algn="l">
              <a:lnSpc>
                <a:spcPct val="100000"/>
              </a:lnSpc>
              <a:spcBef>
                <a:spcPts val="0"/>
              </a:spcBef>
              <a:spcAft>
                <a:spcPts val="0"/>
              </a:spcAft>
              <a:buClr>
                <a:schemeClr val="dk1"/>
              </a:buClr>
              <a:buSzPts val="1800"/>
              <a:buChar char="»"/>
              <a:defRPr/>
            </a:lvl5pPr>
            <a:lvl6pPr marL="2743200" lvl="5" indent="-342900" algn="l">
              <a:lnSpc>
                <a:spcPct val="100000"/>
              </a:lnSpc>
              <a:spcBef>
                <a:spcPts val="0"/>
              </a:spcBef>
              <a:spcAft>
                <a:spcPts val="0"/>
              </a:spcAft>
              <a:buClr>
                <a:schemeClr val="dk1"/>
              </a:buClr>
              <a:buSzPts val="1800"/>
              <a:buChar char="•"/>
              <a:defRPr/>
            </a:lvl6pPr>
            <a:lvl7pPr marL="3200400" lvl="6" indent="-342900" algn="l">
              <a:lnSpc>
                <a:spcPct val="100000"/>
              </a:lnSpc>
              <a:spcBef>
                <a:spcPts val="0"/>
              </a:spcBef>
              <a:spcAft>
                <a:spcPts val="0"/>
              </a:spcAft>
              <a:buClr>
                <a:schemeClr val="dk1"/>
              </a:buClr>
              <a:buSzPts val="1800"/>
              <a:buChar char="•"/>
              <a:defRPr/>
            </a:lvl7pPr>
            <a:lvl8pPr marL="3657600" lvl="7" indent="-342900" algn="l">
              <a:lnSpc>
                <a:spcPct val="100000"/>
              </a:lnSpc>
              <a:spcBef>
                <a:spcPts val="0"/>
              </a:spcBef>
              <a:spcAft>
                <a:spcPts val="0"/>
              </a:spcAft>
              <a:buClr>
                <a:schemeClr val="dk1"/>
              </a:buClr>
              <a:buSzPts val="1800"/>
              <a:buChar char="•"/>
              <a:defRPr/>
            </a:lvl8pPr>
            <a:lvl9pPr marL="4114800" lvl="8" indent="-342900" algn="l">
              <a:lnSpc>
                <a:spcPct val="100000"/>
              </a:lnSpc>
              <a:spcBef>
                <a:spcPts val="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599"/>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0"/>
              </a:spcBef>
              <a:spcAft>
                <a:spcPts val="0"/>
              </a:spcAft>
              <a:buClr>
                <a:srgbClr val="888888"/>
              </a:buClr>
              <a:buSzPts val="3200"/>
              <a:buNone/>
              <a:defRPr>
                <a:solidFill>
                  <a:srgbClr val="888888"/>
                </a:solidFill>
              </a:defRPr>
            </a:lvl1pPr>
            <a:lvl2pPr lvl="1" algn="ctr">
              <a:lnSpc>
                <a:spcPct val="100000"/>
              </a:lnSpc>
              <a:spcBef>
                <a:spcPts val="0"/>
              </a:spcBef>
              <a:spcAft>
                <a:spcPts val="0"/>
              </a:spcAft>
              <a:buClr>
                <a:srgbClr val="888888"/>
              </a:buClr>
              <a:buSzPts val="2800"/>
              <a:buNone/>
              <a:defRPr>
                <a:solidFill>
                  <a:srgbClr val="888888"/>
                </a:solidFill>
              </a:defRPr>
            </a:lvl2pPr>
            <a:lvl3pPr lvl="2" algn="ctr">
              <a:lnSpc>
                <a:spcPct val="100000"/>
              </a:lnSpc>
              <a:spcBef>
                <a:spcPts val="0"/>
              </a:spcBef>
              <a:spcAft>
                <a:spcPts val="0"/>
              </a:spcAft>
              <a:buClr>
                <a:srgbClr val="888888"/>
              </a:buClr>
              <a:buSzPts val="2400"/>
              <a:buNone/>
              <a:defRPr>
                <a:solidFill>
                  <a:srgbClr val="888888"/>
                </a:solidFill>
              </a:defRPr>
            </a:lvl3pPr>
            <a:lvl4pPr lvl="3" algn="ctr">
              <a:lnSpc>
                <a:spcPct val="100000"/>
              </a:lnSpc>
              <a:spcBef>
                <a:spcPts val="0"/>
              </a:spcBef>
              <a:spcAft>
                <a:spcPts val="0"/>
              </a:spcAft>
              <a:buClr>
                <a:srgbClr val="888888"/>
              </a:buClr>
              <a:buSzPts val="2000"/>
              <a:buNone/>
              <a:defRPr>
                <a:solidFill>
                  <a:srgbClr val="888888"/>
                </a:solidFill>
              </a:defRPr>
            </a:lvl4pPr>
            <a:lvl5pPr lvl="4" algn="ctr">
              <a:lnSpc>
                <a:spcPct val="100000"/>
              </a:lnSpc>
              <a:spcBef>
                <a:spcPts val="0"/>
              </a:spcBef>
              <a:spcAft>
                <a:spcPts val="0"/>
              </a:spcAft>
              <a:buClr>
                <a:srgbClr val="888888"/>
              </a:buClr>
              <a:buSzPts val="2000"/>
              <a:buNone/>
              <a:defRPr>
                <a:solidFill>
                  <a:srgbClr val="888888"/>
                </a:solidFill>
              </a:defRPr>
            </a:lvl5pPr>
            <a:lvl6pPr lvl="5" algn="ctr">
              <a:lnSpc>
                <a:spcPct val="100000"/>
              </a:lnSpc>
              <a:spcBef>
                <a:spcPts val="0"/>
              </a:spcBef>
              <a:spcAft>
                <a:spcPts val="0"/>
              </a:spcAft>
              <a:buClr>
                <a:srgbClr val="888888"/>
              </a:buClr>
              <a:buSzPts val="2000"/>
              <a:buNone/>
              <a:defRPr>
                <a:solidFill>
                  <a:srgbClr val="888888"/>
                </a:solidFill>
              </a:defRPr>
            </a:lvl6pPr>
            <a:lvl7pPr lvl="6" algn="ctr">
              <a:lnSpc>
                <a:spcPct val="100000"/>
              </a:lnSpc>
              <a:spcBef>
                <a:spcPts val="0"/>
              </a:spcBef>
              <a:spcAft>
                <a:spcPts val="0"/>
              </a:spcAft>
              <a:buClr>
                <a:srgbClr val="888888"/>
              </a:buClr>
              <a:buSzPts val="2000"/>
              <a:buNone/>
              <a:defRPr>
                <a:solidFill>
                  <a:srgbClr val="888888"/>
                </a:solidFill>
              </a:defRPr>
            </a:lvl7pPr>
            <a:lvl8pPr lvl="7" algn="ctr">
              <a:lnSpc>
                <a:spcPct val="100000"/>
              </a:lnSpc>
              <a:spcBef>
                <a:spcPts val="0"/>
              </a:spcBef>
              <a:spcAft>
                <a:spcPts val="0"/>
              </a:spcAft>
              <a:buClr>
                <a:srgbClr val="888888"/>
              </a:buClr>
              <a:buSzPts val="2000"/>
              <a:buNone/>
              <a:defRPr>
                <a:solidFill>
                  <a:srgbClr val="888888"/>
                </a:solidFill>
              </a:defRPr>
            </a:lvl8pPr>
            <a:lvl9pPr lvl="8" algn="ctr">
              <a:lnSpc>
                <a:spcPct val="100000"/>
              </a:lnSpc>
              <a:spcBef>
                <a:spcPts val="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0"/>
              </a:spcBef>
              <a:spcAft>
                <a:spcPts val="0"/>
              </a:spcAft>
              <a:buClr>
                <a:schemeClr val="dk1"/>
              </a:buClr>
              <a:buSzPts val="1800"/>
              <a:buChar char="–"/>
              <a:defRPr/>
            </a:lvl2pPr>
            <a:lvl3pPr marL="1371600" lvl="2" indent="-342900" algn="l">
              <a:lnSpc>
                <a:spcPct val="100000"/>
              </a:lnSpc>
              <a:spcBef>
                <a:spcPts val="0"/>
              </a:spcBef>
              <a:spcAft>
                <a:spcPts val="0"/>
              </a:spcAft>
              <a:buClr>
                <a:schemeClr val="dk1"/>
              </a:buClr>
              <a:buSzPts val="1800"/>
              <a:buChar char="•"/>
              <a:defRPr/>
            </a:lvl3pPr>
            <a:lvl4pPr marL="1828800" lvl="3" indent="-342900" algn="l">
              <a:lnSpc>
                <a:spcPct val="100000"/>
              </a:lnSpc>
              <a:spcBef>
                <a:spcPts val="0"/>
              </a:spcBef>
              <a:spcAft>
                <a:spcPts val="0"/>
              </a:spcAft>
              <a:buClr>
                <a:schemeClr val="dk1"/>
              </a:buClr>
              <a:buSzPts val="1800"/>
              <a:buChar char="–"/>
              <a:defRPr/>
            </a:lvl4pPr>
            <a:lvl5pPr marL="2286000" lvl="4" indent="-342900" algn="l">
              <a:lnSpc>
                <a:spcPct val="100000"/>
              </a:lnSpc>
              <a:spcBef>
                <a:spcPts val="0"/>
              </a:spcBef>
              <a:spcAft>
                <a:spcPts val="0"/>
              </a:spcAft>
              <a:buClr>
                <a:schemeClr val="dk1"/>
              </a:buClr>
              <a:buSzPts val="1800"/>
              <a:buChar char="»"/>
              <a:defRPr/>
            </a:lvl5pPr>
            <a:lvl6pPr marL="2743200" lvl="5" indent="-342900" algn="l">
              <a:lnSpc>
                <a:spcPct val="100000"/>
              </a:lnSpc>
              <a:spcBef>
                <a:spcPts val="0"/>
              </a:spcBef>
              <a:spcAft>
                <a:spcPts val="0"/>
              </a:spcAft>
              <a:buClr>
                <a:schemeClr val="dk1"/>
              </a:buClr>
              <a:buSzPts val="1800"/>
              <a:buChar char="•"/>
              <a:defRPr/>
            </a:lvl6pPr>
            <a:lvl7pPr marL="3200400" lvl="6" indent="-342900" algn="l">
              <a:lnSpc>
                <a:spcPct val="100000"/>
              </a:lnSpc>
              <a:spcBef>
                <a:spcPts val="0"/>
              </a:spcBef>
              <a:spcAft>
                <a:spcPts val="0"/>
              </a:spcAft>
              <a:buClr>
                <a:schemeClr val="dk1"/>
              </a:buClr>
              <a:buSzPts val="1800"/>
              <a:buChar char="•"/>
              <a:defRPr/>
            </a:lvl7pPr>
            <a:lvl8pPr marL="3657600" lvl="7" indent="-342900" algn="l">
              <a:lnSpc>
                <a:spcPct val="100000"/>
              </a:lnSpc>
              <a:spcBef>
                <a:spcPts val="0"/>
              </a:spcBef>
              <a:spcAft>
                <a:spcPts val="0"/>
              </a:spcAft>
              <a:buClr>
                <a:schemeClr val="dk1"/>
              </a:buClr>
              <a:buSzPts val="1800"/>
              <a:buChar char="•"/>
              <a:defRPr/>
            </a:lvl8pPr>
            <a:lvl9pPr marL="4114800" lvl="8" indent="-342900" algn="l">
              <a:lnSpc>
                <a:spcPct val="100000"/>
              </a:lnSpc>
              <a:spcBef>
                <a:spcPts val="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0"/>
              </a:spcBef>
              <a:spcAft>
                <a:spcPts val="0"/>
              </a:spcAft>
              <a:buClr>
                <a:srgbClr val="888888"/>
              </a:buClr>
              <a:buSzPts val="2000"/>
              <a:buNone/>
              <a:defRPr sz="2000">
                <a:solidFill>
                  <a:srgbClr val="888888"/>
                </a:solidFill>
              </a:defRPr>
            </a:lvl1pPr>
            <a:lvl2pPr marL="914400" lvl="1" indent="-228600" algn="l">
              <a:lnSpc>
                <a:spcPct val="100000"/>
              </a:lnSpc>
              <a:spcBef>
                <a:spcPts val="0"/>
              </a:spcBef>
              <a:spcAft>
                <a:spcPts val="0"/>
              </a:spcAft>
              <a:buClr>
                <a:srgbClr val="888888"/>
              </a:buClr>
              <a:buSzPts val="1800"/>
              <a:buNone/>
              <a:defRPr sz="1800">
                <a:solidFill>
                  <a:srgbClr val="888888"/>
                </a:solidFill>
              </a:defRPr>
            </a:lvl2pPr>
            <a:lvl3pPr marL="1371600" lvl="2" indent="-228600" algn="l">
              <a:lnSpc>
                <a:spcPct val="100000"/>
              </a:lnSpc>
              <a:spcBef>
                <a:spcPts val="0"/>
              </a:spcBef>
              <a:spcAft>
                <a:spcPts val="0"/>
              </a:spcAft>
              <a:buClr>
                <a:srgbClr val="888888"/>
              </a:buClr>
              <a:buSzPts val="1600"/>
              <a:buNone/>
              <a:defRPr sz="1600">
                <a:solidFill>
                  <a:srgbClr val="888888"/>
                </a:solidFill>
              </a:defRPr>
            </a:lvl3pPr>
            <a:lvl4pPr marL="1828800" lvl="3" indent="-228600" algn="l">
              <a:lnSpc>
                <a:spcPct val="100000"/>
              </a:lnSpc>
              <a:spcBef>
                <a:spcPts val="0"/>
              </a:spcBef>
              <a:spcAft>
                <a:spcPts val="0"/>
              </a:spcAft>
              <a:buClr>
                <a:srgbClr val="888888"/>
              </a:buClr>
              <a:buSzPts val="1400"/>
              <a:buNone/>
              <a:defRPr sz="1400">
                <a:solidFill>
                  <a:srgbClr val="888888"/>
                </a:solidFill>
              </a:defRPr>
            </a:lvl4pPr>
            <a:lvl5pPr marL="2286000" lvl="4" indent="-228600" algn="l">
              <a:lnSpc>
                <a:spcPct val="100000"/>
              </a:lnSpc>
              <a:spcBef>
                <a:spcPts val="0"/>
              </a:spcBef>
              <a:spcAft>
                <a:spcPts val="0"/>
              </a:spcAft>
              <a:buClr>
                <a:srgbClr val="888888"/>
              </a:buClr>
              <a:buSzPts val="1400"/>
              <a:buNone/>
              <a:defRPr sz="1400">
                <a:solidFill>
                  <a:srgbClr val="888888"/>
                </a:solidFill>
              </a:defRPr>
            </a:lvl5pPr>
            <a:lvl6pPr marL="2743200" lvl="5" indent="-228600" algn="l">
              <a:lnSpc>
                <a:spcPct val="100000"/>
              </a:lnSpc>
              <a:spcBef>
                <a:spcPts val="0"/>
              </a:spcBef>
              <a:spcAft>
                <a:spcPts val="0"/>
              </a:spcAft>
              <a:buClr>
                <a:srgbClr val="888888"/>
              </a:buClr>
              <a:buSzPts val="1400"/>
              <a:buNone/>
              <a:defRPr sz="1400">
                <a:solidFill>
                  <a:srgbClr val="888888"/>
                </a:solidFill>
              </a:defRPr>
            </a:lvl6pPr>
            <a:lvl7pPr marL="3200400" lvl="6" indent="-228600" algn="l">
              <a:lnSpc>
                <a:spcPct val="100000"/>
              </a:lnSpc>
              <a:spcBef>
                <a:spcPts val="0"/>
              </a:spcBef>
              <a:spcAft>
                <a:spcPts val="0"/>
              </a:spcAft>
              <a:buClr>
                <a:srgbClr val="888888"/>
              </a:buClr>
              <a:buSzPts val="1400"/>
              <a:buNone/>
              <a:defRPr sz="1400">
                <a:solidFill>
                  <a:srgbClr val="888888"/>
                </a:solidFill>
              </a:defRPr>
            </a:lvl7pPr>
            <a:lvl8pPr marL="3657600" lvl="7" indent="-228600" algn="l">
              <a:lnSpc>
                <a:spcPct val="100000"/>
              </a:lnSpc>
              <a:spcBef>
                <a:spcPts val="0"/>
              </a:spcBef>
              <a:spcAft>
                <a:spcPts val="0"/>
              </a:spcAft>
              <a:buClr>
                <a:srgbClr val="888888"/>
              </a:buClr>
              <a:buSzPts val="1400"/>
              <a:buNone/>
              <a:defRPr sz="1400">
                <a:solidFill>
                  <a:srgbClr val="888888"/>
                </a:solidFill>
              </a:defRPr>
            </a:lvl8pPr>
            <a:lvl9pPr marL="4114800" lvl="8" indent="-228600" algn="l">
              <a:lnSpc>
                <a:spcPct val="100000"/>
              </a:lnSpc>
              <a:spcBef>
                <a:spcPts val="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0"/>
              </a:spcBef>
              <a:spcAft>
                <a:spcPts val="0"/>
              </a:spcAft>
              <a:buClr>
                <a:schemeClr val="dk1"/>
              </a:buClr>
              <a:buSzPts val="2800"/>
              <a:buChar char="•"/>
              <a:defRPr sz="2800"/>
            </a:lvl1pPr>
            <a:lvl2pPr marL="914400" lvl="1" indent="-381000" algn="l">
              <a:lnSpc>
                <a:spcPct val="100000"/>
              </a:lnSpc>
              <a:spcBef>
                <a:spcPts val="0"/>
              </a:spcBef>
              <a:spcAft>
                <a:spcPts val="0"/>
              </a:spcAft>
              <a:buClr>
                <a:schemeClr val="dk1"/>
              </a:buClr>
              <a:buSzPts val="2400"/>
              <a:buChar char="–"/>
              <a:defRPr sz="2400"/>
            </a:lvl2pPr>
            <a:lvl3pPr marL="1371600" lvl="2" indent="-355600" algn="l">
              <a:lnSpc>
                <a:spcPct val="100000"/>
              </a:lnSpc>
              <a:spcBef>
                <a:spcPts val="0"/>
              </a:spcBef>
              <a:spcAft>
                <a:spcPts val="0"/>
              </a:spcAft>
              <a:buClr>
                <a:schemeClr val="dk1"/>
              </a:buClr>
              <a:buSzPts val="2000"/>
              <a:buChar char="•"/>
              <a:defRPr sz="2000"/>
            </a:lvl3pPr>
            <a:lvl4pPr marL="1828800" lvl="3" indent="-342900" algn="l">
              <a:lnSpc>
                <a:spcPct val="100000"/>
              </a:lnSpc>
              <a:spcBef>
                <a:spcPts val="0"/>
              </a:spcBef>
              <a:spcAft>
                <a:spcPts val="0"/>
              </a:spcAft>
              <a:buClr>
                <a:schemeClr val="dk1"/>
              </a:buClr>
              <a:buSzPts val="1800"/>
              <a:buChar char="–"/>
              <a:defRPr sz="1800"/>
            </a:lvl4pPr>
            <a:lvl5pPr marL="2286000" lvl="4" indent="-342900" algn="l">
              <a:lnSpc>
                <a:spcPct val="100000"/>
              </a:lnSpc>
              <a:spcBef>
                <a:spcPts val="0"/>
              </a:spcBef>
              <a:spcAft>
                <a:spcPts val="0"/>
              </a:spcAft>
              <a:buClr>
                <a:schemeClr val="dk1"/>
              </a:buClr>
              <a:buSzPts val="1800"/>
              <a:buChar char="»"/>
              <a:defRPr sz="1800"/>
            </a:lvl5pPr>
            <a:lvl6pPr marL="2743200" lvl="5" indent="-342900" algn="l">
              <a:lnSpc>
                <a:spcPct val="100000"/>
              </a:lnSpc>
              <a:spcBef>
                <a:spcPts val="0"/>
              </a:spcBef>
              <a:spcAft>
                <a:spcPts val="0"/>
              </a:spcAft>
              <a:buClr>
                <a:schemeClr val="dk1"/>
              </a:buClr>
              <a:buSzPts val="1800"/>
              <a:buChar char="•"/>
              <a:defRPr sz="1800"/>
            </a:lvl6pPr>
            <a:lvl7pPr marL="3200400" lvl="6" indent="-342900" algn="l">
              <a:lnSpc>
                <a:spcPct val="100000"/>
              </a:lnSpc>
              <a:spcBef>
                <a:spcPts val="0"/>
              </a:spcBef>
              <a:spcAft>
                <a:spcPts val="0"/>
              </a:spcAft>
              <a:buClr>
                <a:schemeClr val="dk1"/>
              </a:buClr>
              <a:buSzPts val="1800"/>
              <a:buChar char="•"/>
              <a:defRPr sz="1800"/>
            </a:lvl7pPr>
            <a:lvl8pPr marL="3657600" lvl="7" indent="-342900" algn="l">
              <a:lnSpc>
                <a:spcPct val="100000"/>
              </a:lnSpc>
              <a:spcBef>
                <a:spcPts val="0"/>
              </a:spcBef>
              <a:spcAft>
                <a:spcPts val="0"/>
              </a:spcAft>
              <a:buClr>
                <a:schemeClr val="dk1"/>
              </a:buClr>
              <a:buSzPts val="1800"/>
              <a:buChar char="•"/>
              <a:defRPr sz="1800"/>
            </a:lvl8pPr>
            <a:lvl9pPr marL="4114800" lvl="8" indent="-342900" algn="l">
              <a:lnSpc>
                <a:spcPct val="100000"/>
              </a:lnSpc>
              <a:spcBef>
                <a:spcPts val="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0"/>
              </a:spcBef>
              <a:spcAft>
                <a:spcPts val="0"/>
              </a:spcAft>
              <a:buClr>
                <a:schemeClr val="dk1"/>
              </a:buClr>
              <a:buSzPts val="2800"/>
              <a:buChar char="•"/>
              <a:defRPr sz="2800"/>
            </a:lvl1pPr>
            <a:lvl2pPr marL="914400" lvl="1" indent="-381000" algn="l">
              <a:lnSpc>
                <a:spcPct val="100000"/>
              </a:lnSpc>
              <a:spcBef>
                <a:spcPts val="0"/>
              </a:spcBef>
              <a:spcAft>
                <a:spcPts val="0"/>
              </a:spcAft>
              <a:buClr>
                <a:schemeClr val="dk1"/>
              </a:buClr>
              <a:buSzPts val="2400"/>
              <a:buChar char="–"/>
              <a:defRPr sz="2400"/>
            </a:lvl2pPr>
            <a:lvl3pPr marL="1371600" lvl="2" indent="-355600" algn="l">
              <a:lnSpc>
                <a:spcPct val="100000"/>
              </a:lnSpc>
              <a:spcBef>
                <a:spcPts val="0"/>
              </a:spcBef>
              <a:spcAft>
                <a:spcPts val="0"/>
              </a:spcAft>
              <a:buClr>
                <a:schemeClr val="dk1"/>
              </a:buClr>
              <a:buSzPts val="2000"/>
              <a:buChar char="•"/>
              <a:defRPr sz="2000"/>
            </a:lvl3pPr>
            <a:lvl4pPr marL="1828800" lvl="3" indent="-342900" algn="l">
              <a:lnSpc>
                <a:spcPct val="100000"/>
              </a:lnSpc>
              <a:spcBef>
                <a:spcPts val="0"/>
              </a:spcBef>
              <a:spcAft>
                <a:spcPts val="0"/>
              </a:spcAft>
              <a:buClr>
                <a:schemeClr val="dk1"/>
              </a:buClr>
              <a:buSzPts val="1800"/>
              <a:buChar char="–"/>
              <a:defRPr sz="1800"/>
            </a:lvl4pPr>
            <a:lvl5pPr marL="2286000" lvl="4" indent="-342900" algn="l">
              <a:lnSpc>
                <a:spcPct val="100000"/>
              </a:lnSpc>
              <a:spcBef>
                <a:spcPts val="0"/>
              </a:spcBef>
              <a:spcAft>
                <a:spcPts val="0"/>
              </a:spcAft>
              <a:buClr>
                <a:schemeClr val="dk1"/>
              </a:buClr>
              <a:buSzPts val="1800"/>
              <a:buChar char="»"/>
              <a:defRPr sz="1800"/>
            </a:lvl5pPr>
            <a:lvl6pPr marL="2743200" lvl="5" indent="-342900" algn="l">
              <a:lnSpc>
                <a:spcPct val="100000"/>
              </a:lnSpc>
              <a:spcBef>
                <a:spcPts val="0"/>
              </a:spcBef>
              <a:spcAft>
                <a:spcPts val="0"/>
              </a:spcAft>
              <a:buClr>
                <a:schemeClr val="dk1"/>
              </a:buClr>
              <a:buSzPts val="1800"/>
              <a:buChar char="•"/>
              <a:defRPr sz="1800"/>
            </a:lvl6pPr>
            <a:lvl7pPr marL="3200400" lvl="6" indent="-342900" algn="l">
              <a:lnSpc>
                <a:spcPct val="100000"/>
              </a:lnSpc>
              <a:spcBef>
                <a:spcPts val="0"/>
              </a:spcBef>
              <a:spcAft>
                <a:spcPts val="0"/>
              </a:spcAft>
              <a:buClr>
                <a:schemeClr val="dk1"/>
              </a:buClr>
              <a:buSzPts val="1800"/>
              <a:buChar char="•"/>
              <a:defRPr sz="1800"/>
            </a:lvl7pPr>
            <a:lvl8pPr marL="3657600" lvl="7" indent="-342900" algn="l">
              <a:lnSpc>
                <a:spcPct val="100000"/>
              </a:lnSpc>
              <a:spcBef>
                <a:spcPts val="0"/>
              </a:spcBef>
              <a:spcAft>
                <a:spcPts val="0"/>
              </a:spcAft>
              <a:buClr>
                <a:schemeClr val="dk1"/>
              </a:buClr>
              <a:buSzPts val="1800"/>
              <a:buChar char="•"/>
              <a:defRPr sz="1800"/>
            </a:lvl8pPr>
            <a:lvl9pPr marL="4114800" lvl="8" indent="-342900" algn="l">
              <a:lnSpc>
                <a:spcPct val="100000"/>
              </a:lnSpc>
              <a:spcBef>
                <a:spcPts val="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0"/>
              </a:spcBef>
              <a:spcAft>
                <a:spcPts val="0"/>
              </a:spcAft>
              <a:buClr>
                <a:schemeClr val="dk1"/>
              </a:buClr>
              <a:buSzPts val="2400"/>
              <a:buNone/>
              <a:defRPr sz="2400" b="1"/>
            </a:lvl1pPr>
            <a:lvl2pPr marL="914400" lvl="1" indent="-228600" algn="l">
              <a:lnSpc>
                <a:spcPct val="100000"/>
              </a:lnSpc>
              <a:spcBef>
                <a:spcPts val="0"/>
              </a:spcBef>
              <a:spcAft>
                <a:spcPts val="0"/>
              </a:spcAft>
              <a:buClr>
                <a:schemeClr val="dk1"/>
              </a:buClr>
              <a:buSzPts val="2000"/>
              <a:buNone/>
              <a:defRPr sz="2000" b="1"/>
            </a:lvl2pPr>
            <a:lvl3pPr marL="1371600" lvl="2" indent="-228600" algn="l">
              <a:lnSpc>
                <a:spcPct val="100000"/>
              </a:lnSpc>
              <a:spcBef>
                <a:spcPts val="0"/>
              </a:spcBef>
              <a:spcAft>
                <a:spcPts val="0"/>
              </a:spcAft>
              <a:buClr>
                <a:schemeClr val="dk1"/>
              </a:buClr>
              <a:buSzPts val="1800"/>
              <a:buNone/>
              <a:defRPr sz="1800" b="1"/>
            </a:lvl3pPr>
            <a:lvl4pPr marL="1828800" lvl="3" indent="-228600" algn="l">
              <a:lnSpc>
                <a:spcPct val="100000"/>
              </a:lnSpc>
              <a:spcBef>
                <a:spcPts val="0"/>
              </a:spcBef>
              <a:spcAft>
                <a:spcPts val="0"/>
              </a:spcAft>
              <a:buClr>
                <a:schemeClr val="dk1"/>
              </a:buClr>
              <a:buSzPts val="1600"/>
              <a:buNone/>
              <a:defRPr sz="1600" b="1"/>
            </a:lvl4pPr>
            <a:lvl5pPr marL="2286000" lvl="4" indent="-228600" algn="l">
              <a:lnSpc>
                <a:spcPct val="100000"/>
              </a:lnSpc>
              <a:spcBef>
                <a:spcPts val="0"/>
              </a:spcBef>
              <a:spcAft>
                <a:spcPts val="0"/>
              </a:spcAft>
              <a:buClr>
                <a:schemeClr val="dk1"/>
              </a:buClr>
              <a:buSzPts val="1600"/>
              <a:buNone/>
              <a:defRPr sz="1600" b="1"/>
            </a:lvl5pPr>
            <a:lvl6pPr marL="2743200" lvl="5" indent="-228600" algn="l">
              <a:lnSpc>
                <a:spcPct val="100000"/>
              </a:lnSpc>
              <a:spcBef>
                <a:spcPts val="0"/>
              </a:spcBef>
              <a:spcAft>
                <a:spcPts val="0"/>
              </a:spcAft>
              <a:buClr>
                <a:schemeClr val="dk1"/>
              </a:buClr>
              <a:buSzPts val="1600"/>
              <a:buNone/>
              <a:defRPr sz="1600" b="1"/>
            </a:lvl6pPr>
            <a:lvl7pPr marL="3200400" lvl="6" indent="-228600" algn="l">
              <a:lnSpc>
                <a:spcPct val="100000"/>
              </a:lnSpc>
              <a:spcBef>
                <a:spcPts val="0"/>
              </a:spcBef>
              <a:spcAft>
                <a:spcPts val="0"/>
              </a:spcAft>
              <a:buClr>
                <a:schemeClr val="dk1"/>
              </a:buClr>
              <a:buSzPts val="1600"/>
              <a:buNone/>
              <a:defRPr sz="1600" b="1"/>
            </a:lvl7pPr>
            <a:lvl8pPr marL="3657600" lvl="7" indent="-228600" algn="l">
              <a:lnSpc>
                <a:spcPct val="100000"/>
              </a:lnSpc>
              <a:spcBef>
                <a:spcPts val="0"/>
              </a:spcBef>
              <a:spcAft>
                <a:spcPts val="0"/>
              </a:spcAft>
              <a:buClr>
                <a:schemeClr val="dk1"/>
              </a:buClr>
              <a:buSzPts val="1600"/>
              <a:buNone/>
              <a:defRPr sz="1600" b="1"/>
            </a:lvl8pPr>
            <a:lvl9pPr marL="4114800" lvl="8" indent="-228600" algn="l">
              <a:lnSpc>
                <a:spcPct val="100000"/>
              </a:lnSpc>
              <a:spcBef>
                <a:spcPts val="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0"/>
              </a:spcBef>
              <a:spcAft>
                <a:spcPts val="0"/>
              </a:spcAft>
              <a:buClr>
                <a:schemeClr val="dk1"/>
              </a:buClr>
              <a:buSzPts val="2400"/>
              <a:buChar char="•"/>
              <a:defRPr sz="2400"/>
            </a:lvl1pPr>
            <a:lvl2pPr marL="914400" lvl="1" indent="-355600" algn="l">
              <a:lnSpc>
                <a:spcPct val="100000"/>
              </a:lnSpc>
              <a:spcBef>
                <a:spcPts val="0"/>
              </a:spcBef>
              <a:spcAft>
                <a:spcPts val="0"/>
              </a:spcAft>
              <a:buClr>
                <a:schemeClr val="dk1"/>
              </a:buClr>
              <a:buSzPts val="2000"/>
              <a:buChar char="–"/>
              <a:defRPr sz="2000"/>
            </a:lvl2pPr>
            <a:lvl3pPr marL="1371600" lvl="2" indent="-342900" algn="l">
              <a:lnSpc>
                <a:spcPct val="100000"/>
              </a:lnSpc>
              <a:spcBef>
                <a:spcPts val="0"/>
              </a:spcBef>
              <a:spcAft>
                <a:spcPts val="0"/>
              </a:spcAft>
              <a:buClr>
                <a:schemeClr val="dk1"/>
              </a:buClr>
              <a:buSzPts val="1800"/>
              <a:buChar char="•"/>
              <a:defRPr sz="1800"/>
            </a:lvl3pPr>
            <a:lvl4pPr marL="1828800" lvl="3" indent="-330200" algn="l">
              <a:lnSpc>
                <a:spcPct val="100000"/>
              </a:lnSpc>
              <a:spcBef>
                <a:spcPts val="0"/>
              </a:spcBef>
              <a:spcAft>
                <a:spcPts val="0"/>
              </a:spcAft>
              <a:buClr>
                <a:schemeClr val="dk1"/>
              </a:buClr>
              <a:buSzPts val="1600"/>
              <a:buChar char="–"/>
              <a:defRPr sz="1600"/>
            </a:lvl4pPr>
            <a:lvl5pPr marL="2286000" lvl="4" indent="-330200" algn="l">
              <a:lnSpc>
                <a:spcPct val="100000"/>
              </a:lnSpc>
              <a:spcBef>
                <a:spcPts val="0"/>
              </a:spcBef>
              <a:spcAft>
                <a:spcPts val="0"/>
              </a:spcAft>
              <a:buClr>
                <a:schemeClr val="dk1"/>
              </a:buClr>
              <a:buSzPts val="1600"/>
              <a:buChar char="»"/>
              <a:defRPr sz="1600"/>
            </a:lvl5pPr>
            <a:lvl6pPr marL="2743200" lvl="5" indent="-330200" algn="l">
              <a:lnSpc>
                <a:spcPct val="100000"/>
              </a:lnSpc>
              <a:spcBef>
                <a:spcPts val="0"/>
              </a:spcBef>
              <a:spcAft>
                <a:spcPts val="0"/>
              </a:spcAft>
              <a:buClr>
                <a:schemeClr val="dk1"/>
              </a:buClr>
              <a:buSzPts val="1600"/>
              <a:buChar char="•"/>
              <a:defRPr sz="1600"/>
            </a:lvl6pPr>
            <a:lvl7pPr marL="3200400" lvl="6" indent="-330200" algn="l">
              <a:lnSpc>
                <a:spcPct val="100000"/>
              </a:lnSpc>
              <a:spcBef>
                <a:spcPts val="0"/>
              </a:spcBef>
              <a:spcAft>
                <a:spcPts val="0"/>
              </a:spcAft>
              <a:buClr>
                <a:schemeClr val="dk1"/>
              </a:buClr>
              <a:buSzPts val="1600"/>
              <a:buChar char="•"/>
              <a:defRPr sz="1600"/>
            </a:lvl7pPr>
            <a:lvl8pPr marL="3657600" lvl="7" indent="-330200" algn="l">
              <a:lnSpc>
                <a:spcPct val="100000"/>
              </a:lnSpc>
              <a:spcBef>
                <a:spcPts val="0"/>
              </a:spcBef>
              <a:spcAft>
                <a:spcPts val="0"/>
              </a:spcAft>
              <a:buClr>
                <a:schemeClr val="dk1"/>
              </a:buClr>
              <a:buSzPts val="1600"/>
              <a:buChar char="•"/>
              <a:defRPr sz="1600"/>
            </a:lvl8pPr>
            <a:lvl9pPr marL="4114800" lvl="8" indent="-330200" algn="l">
              <a:lnSpc>
                <a:spcPct val="100000"/>
              </a:lnSpc>
              <a:spcBef>
                <a:spcPts val="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0"/>
              </a:spcBef>
              <a:spcAft>
                <a:spcPts val="0"/>
              </a:spcAft>
              <a:buClr>
                <a:schemeClr val="dk1"/>
              </a:buClr>
              <a:buSzPts val="2400"/>
              <a:buNone/>
              <a:defRPr sz="2400" b="1"/>
            </a:lvl1pPr>
            <a:lvl2pPr marL="914400" lvl="1" indent="-228600" algn="l">
              <a:lnSpc>
                <a:spcPct val="100000"/>
              </a:lnSpc>
              <a:spcBef>
                <a:spcPts val="0"/>
              </a:spcBef>
              <a:spcAft>
                <a:spcPts val="0"/>
              </a:spcAft>
              <a:buClr>
                <a:schemeClr val="dk1"/>
              </a:buClr>
              <a:buSzPts val="2000"/>
              <a:buNone/>
              <a:defRPr sz="2000" b="1"/>
            </a:lvl2pPr>
            <a:lvl3pPr marL="1371600" lvl="2" indent="-228600" algn="l">
              <a:lnSpc>
                <a:spcPct val="100000"/>
              </a:lnSpc>
              <a:spcBef>
                <a:spcPts val="0"/>
              </a:spcBef>
              <a:spcAft>
                <a:spcPts val="0"/>
              </a:spcAft>
              <a:buClr>
                <a:schemeClr val="dk1"/>
              </a:buClr>
              <a:buSzPts val="1800"/>
              <a:buNone/>
              <a:defRPr sz="1800" b="1"/>
            </a:lvl3pPr>
            <a:lvl4pPr marL="1828800" lvl="3" indent="-228600" algn="l">
              <a:lnSpc>
                <a:spcPct val="100000"/>
              </a:lnSpc>
              <a:spcBef>
                <a:spcPts val="0"/>
              </a:spcBef>
              <a:spcAft>
                <a:spcPts val="0"/>
              </a:spcAft>
              <a:buClr>
                <a:schemeClr val="dk1"/>
              </a:buClr>
              <a:buSzPts val="1600"/>
              <a:buNone/>
              <a:defRPr sz="1600" b="1"/>
            </a:lvl4pPr>
            <a:lvl5pPr marL="2286000" lvl="4" indent="-228600" algn="l">
              <a:lnSpc>
                <a:spcPct val="100000"/>
              </a:lnSpc>
              <a:spcBef>
                <a:spcPts val="0"/>
              </a:spcBef>
              <a:spcAft>
                <a:spcPts val="0"/>
              </a:spcAft>
              <a:buClr>
                <a:schemeClr val="dk1"/>
              </a:buClr>
              <a:buSzPts val="1600"/>
              <a:buNone/>
              <a:defRPr sz="1600" b="1"/>
            </a:lvl5pPr>
            <a:lvl6pPr marL="2743200" lvl="5" indent="-228600" algn="l">
              <a:lnSpc>
                <a:spcPct val="100000"/>
              </a:lnSpc>
              <a:spcBef>
                <a:spcPts val="0"/>
              </a:spcBef>
              <a:spcAft>
                <a:spcPts val="0"/>
              </a:spcAft>
              <a:buClr>
                <a:schemeClr val="dk1"/>
              </a:buClr>
              <a:buSzPts val="1600"/>
              <a:buNone/>
              <a:defRPr sz="1600" b="1"/>
            </a:lvl6pPr>
            <a:lvl7pPr marL="3200400" lvl="6" indent="-228600" algn="l">
              <a:lnSpc>
                <a:spcPct val="100000"/>
              </a:lnSpc>
              <a:spcBef>
                <a:spcPts val="0"/>
              </a:spcBef>
              <a:spcAft>
                <a:spcPts val="0"/>
              </a:spcAft>
              <a:buClr>
                <a:schemeClr val="dk1"/>
              </a:buClr>
              <a:buSzPts val="1600"/>
              <a:buNone/>
              <a:defRPr sz="1600" b="1"/>
            </a:lvl7pPr>
            <a:lvl8pPr marL="3657600" lvl="7" indent="-228600" algn="l">
              <a:lnSpc>
                <a:spcPct val="100000"/>
              </a:lnSpc>
              <a:spcBef>
                <a:spcPts val="0"/>
              </a:spcBef>
              <a:spcAft>
                <a:spcPts val="0"/>
              </a:spcAft>
              <a:buClr>
                <a:schemeClr val="dk1"/>
              </a:buClr>
              <a:buSzPts val="1600"/>
              <a:buNone/>
              <a:defRPr sz="1600" b="1"/>
            </a:lvl8pPr>
            <a:lvl9pPr marL="4114800" lvl="8" indent="-228600" algn="l">
              <a:lnSpc>
                <a:spcPct val="100000"/>
              </a:lnSpc>
              <a:spcBef>
                <a:spcPts val="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0"/>
              </a:spcBef>
              <a:spcAft>
                <a:spcPts val="0"/>
              </a:spcAft>
              <a:buClr>
                <a:schemeClr val="dk1"/>
              </a:buClr>
              <a:buSzPts val="2400"/>
              <a:buChar char="•"/>
              <a:defRPr sz="2400"/>
            </a:lvl1pPr>
            <a:lvl2pPr marL="914400" lvl="1" indent="-355600" algn="l">
              <a:lnSpc>
                <a:spcPct val="100000"/>
              </a:lnSpc>
              <a:spcBef>
                <a:spcPts val="0"/>
              </a:spcBef>
              <a:spcAft>
                <a:spcPts val="0"/>
              </a:spcAft>
              <a:buClr>
                <a:schemeClr val="dk1"/>
              </a:buClr>
              <a:buSzPts val="2000"/>
              <a:buChar char="–"/>
              <a:defRPr sz="2000"/>
            </a:lvl2pPr>
            <a:lvl3pPr marL="1371600" lvl="2" indent="-342900" algn="l">
              <a:lnSpc>
                <a:spcPct val="100000"/>
              </a:lnSpc>
              <a:spcBef>
                <a:spcPts val="0"/>
              </a:spcBef>
              <a:spcAft>
                <a:spcPts val="0"/>
              </a:spcAft>
              <a:buClr>
                <a:schemeClr val="dk1"/>
              </a:buClr>
              <a:buSzPts val="1800"/>
              <a:buChar char="•"/>
              <a:defRPr sz="1800"/>
            </a:lvl3pPr>
            <a:lvl4pPr marL="1828800" lvl="3" indent="-330200" algn="l">
              <a:lnSpc>
                <a:spcPct val="100000"/>
              </a:lnSpc>
              <a:spcBef>
                <a:spcPts val="0"/>
              </a:spcBef>
              <a:spcAft>
                <a:spcPts val="0"/>
              </a:spcAft>
              <a:buClr>
                <a:schemeClr val="dk1"/>
              </a:buClr>
              <a:buSzPts val="1600"/>
              <a:buChar char="–"/>
              <a:defRPr sz="1600"/>
            </a:lvl4pPr>
            <a:lvl5pPr marL="2286000" lvl="4" indent="-330200" algn="l">
              <a:lnSpc>
                <a:spcPct val="100000"/>
              </a:lnSpc>
              <a:spcBef>
                <a:spcPts val="0"/>
              </a:spcBef>
              <a:spcAft>
                <a:spcPts val="0"/>
              </a:spcAft>
              <a:buClr>
                <a:schemeClr val="dk1"/>
              </a:buClr>
              <a:buSzPts val="1600"/>
              <a:buChar char="»"/>
              <a:defRPr sz="1600"/>
            </a:lvl5pPr>
            <a:lvl6pPr marL="2743200" lvl="5" indent="-330200" algn="l">
              <a:lnSpc>
                <a:spcPct val="100000"/>
              </a:lnSpc>
              <a:spcBef>
                <a:spcPts val="0"/>
              </a:spcBef>
              <a:spcAft>
                <a:spcPts val="0"/>
              </a:spcAft>
              <a:buClr>
                <a:schemeClr val="dk1"/>
              </a:buClr>
              <a:buSzPts val="1600"/>
              <a:buChar char="•"/>
              <a:defRPr sz="1600"/>
            </a:lvl6pPr>
            <a:lvl7pPr marL="3200400" lvl="6" indent="-330200" algn="l">
              <a:lnSpc>
                <a:spcPct val="100000"/>
              </a:lnSpc>
              <a:spcBef>
                <a:spcPts val="0"/>
              </a:spcBef>
              <a:spcAft>
                <a:spcPts val="0"/>
              </a:spcAft>
              <a:buClr>
                <a:schemeClr val="dk1"/>
              </a:buClr>
              <a:buSzPts val="1600"/>
              <a:buChar char="•"/>
              <a:defRPr sz="1600"/>
            </a:lvl7pPr>
            <a:lvl8pPr marL="3657600" lvl="7" indent="-330200" algn="l">
              <a:lnSpc>
                <a:spcPct val="100000"/>
              </a:lnSpc>
              <a:spcBef>
                <a:spcPts val="0"/>
              </a:spcBef>
              <a:spcAft>
                <a:spcPts val="0"/>
              </a:spcAft>
              <a:buClr>
                <a:schemeClr val="dk1"/>
              </a:buClr>
              <a:buSzPts val="1600"/>
              <a:buChar char="•"/>
              <a:defRPr sz="1600"/>
            </a:lvl8pPr>
            <a:lvl9pPr marL="4114800" lvl="8" indent="-330200" algn="l">
              <a:lnSpc>
                <a:spcPct val="100000"/>
              </a:lnSpc>
              <a:spcBef>
                <a:spcPts val="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0"/>
              </a:spcBef>
              <a:spcAft>
                <a:spcPts val="0"/>
              </a:spcAft>
              <a:buClr>
                <a:schemeClr val="dk1"/>
              </a:buClr>
              <a:buSzPts val="3200"/>
              <a:buChar char="•"/>
              <a:defRPr sz="3200"/>
            </a:lvl1pPr>
            <a:lvl2pPr marL="914400" lvl="1" indent="-406400" algn="l">
              <a:lnSpc>
                <a:spcPct val="100000"/>
              </a:lnSpc>
              <a:spcBef>
                <a:spcPts val="0"/>
              </a:spcBef>
              <a:spcAft>
                <a:spcPts val="0"/>
              </a:spcAft>
              <a:buClr>
                <a:schemeClr val="dk1"/>
              </a:buClr>
              <a:buSzPts val="2800"/>
              <a:buChar char="–"/>
              <a:defRPr sz="2800"/>
            </a:lvl2pPr>
            <a:lvl3pPr marL="1371600" lvl="2" indent="-381000" algn="l">
              <a:lnSpc>
                <a:spcPct val="100000"/>
              </a:lnSpc>
              <a:spcBef>
                <a:spcPts val="0"/>
              </a:spcBef>
              <a:spcAft>
                <a:spcPts val="0"/>
              </a:spcAft>
              <a:buClr>
                <a:schemeClr val="dk1"/>
              </a:buClr>
              <a:buSzPts val="2400"/>
              <a:buChar char="•"/>
              <a:defRPr sz="2400"/>
            </a:lvl3pPr>
            <a:lvl4pPr marL="1828800" lvl="3" indent="-355600" algn="l">
              <a:lnSpc>
                <a:spcPct val="100000"/>
              </a:lnSpc>
              <a:spcBef>
                <a:spcPts val="0"/>
              </a:spcBef>
              <a:spcAft>
                <a:spcPts val="0"/>
              </a:spcAft>
              <a:buClr>
                <a:schemeClr val="dk1"/>
              </a:buClr>
              <a:buSzPts val="2000"/>
              <a:buChar char="–"/>
              <a:defRPr sz="2000"/>
            </a:lvl4pPr>
            <a:lvl5pPr marL="2286000" lvl="4" indent="-355600" algn="l">
              <a:lnSpc>
                <a:spcPct val="100000"/>
              </a:lnSpc>
              <a:spcBef>
                <a:spcPts val="0"/>
              </a:spcBef>
              <a:spcAft>
                <a:spcPts val="0"/>
              </a:spcAft>
              <a:buClr>
                <a:schemeClr val="dk1"/>
              </a:buClr>
              <a:buSzPts val="2000"/>
              <a:buChar char="»"/>
              <a:defRPr sz="2000"/>
            </a:lvl5pPr>
            <a:lvl6pPr marL="2743200" lvl="5" indent="-355600" algn="l">
              <a:lnSpc>
                <a:spcPct val="100000"/>
              </a:lnSpc>
              <a:spcBef>
                <a:spcPts val="0"/>
              </a:spcBef>
              <a:spcAft>
                <a:spcPts val="0"/>
              </a:spcAft>
              <a:buClr>
                <a:schemeClr val="dk1"/>
              </a:buClr>
              <a:buSzPts val="2000"/>
              <a:buChar char="•"/>
              <a:defRPr sz="2000"/>
            </a:lvl6pPr>
            <a:lvl7pPr marL="3200400" lvl="6" indent="-355600" algn="l">
              <a:lnSpc>
                <a:spcPct val="100000"/>
              </a:lnSpc>
              <a:spcBef>
                <a:spcPts val="0"/>
              </a:spcBef>
              <a:spcAft>
                <a:spcPts val="0"/>
              </a:spcAft>
              <a:buClr>
                <a:schemeClr val="dk1"/>
              </a:buClr>
              <a:buSzPts val="2000"/>
              <a:buChar char="•"/>
              <a:defRPr sz="2000"/>
            </a:lvl7pPr>
            <a:lvl8pPr marL="3657600" lvl="7" indent="-355600" algn="l">
              <a:lnSpc>
                <a:spcPct val="100000"/>
              </a:lnSpc>
              <a:spcBef>
                <a:spcPts val="0"/>
              </a:spcBef>
              <a:spcAft>
                <a:spcPts val="0"/>
              </a:spcAft>
              <a:buClr>
                <a:schemeClr val="dk1"/>
              </a:buClr>
              <a:buSzPts val="2000"/>
              <a:buChar char="•"/>
              <a:defRPr sz="2000"/>
            </a:lvl8pPr>
            <a:lvl9pPr marL="4114800" lvl="8" indent="-355600" algn="l">
              <a:lnSpc>
                <a:spcPct val="100000"/>
              </a:lnSpc>
              <a:spcBef>
                <a:spcPts val="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1"/>
              </a:buClr>
              <a:buSzPts val="1400"/>
              <a:buNone/>
              <a:defRPr sz="1400"/>
            </a:lvl1pPr>
            <a:lvl2pPr marL="914400" lvl="1" indent="-228600" algn="l">
              <a:lnSpc>
                <a:spcPct val="100000"/>
              </a:lnSpc>
              <a:spcBef>
                <a:spcPts val="0"/>
              </a:spcBef>
              <a:spcAft>
                <a:spcPts val="0"/>
              </a:spcAft>
              <a:buClr>
                <a:schemeClr val="dk1"/>
              </a:buClr>
              <a:buSzPts val="1200"/>
              <a:buNone/>
              <a:defRPr sz="1200"/>
            </a:lvl2pPr>
            <a:lvl3pPr marL="1371600" lvl="2" indent="-228600" algn="l">
              <a:lnSpc>
                <a:spcPct val="100000"/>
              </a:lnSpc>
              <a:spcBef>
                <a:spcPts val="0"/>
              </a:spcBef>
              <a:spcAft>
                <a:spcPts val="0"/>
              </a:spcAft>
              <a:buClr>
                <a:schemeClr val="dk1"/>
              </a:buClr>
              <a:buSzPts val="1000"/>
              <a:buNone/>
              <a:defRPr sz="1000"/>
            </a:lvl3pPr>
            <a:lvl4pPr marL="1828800" lvl="3" indent="-228600" algn="l">
              <a:lnSpc>
                <a:spcPct val="100000"/>
              </a:lnSpc>
              <a:spcBef>
                <a:spcPts val="0"/>
              </a:spcBef>
              <a:spcAft>
                <a:spcPts val="0"/>
              </a:spcAft>
              <a:buClr>
                <a:schemeClr val="dk1"/>
              </a:buClr>
              <a:buSzPts val="900"/>
              <a:buNone/>
              <a:defRPr sz="900"/>
            </a:lvl4pPr>
            <a:lvl5pPr marL="2286000" lvl="4" indent="-228600" algn="l">
              <a:lnSpc>
                <a:spcPct val="100000"/>
              </a:lnSpc>
              <a:spcBef>
                <a:spcPts val="0"/>
              </a:spcBef>
              <a:spcAft>
                <a:spcPts val="0"/>
              </a:spcAft>
              <a:buClr>
                <a:schemeClr val="dk1"/>
              </a:buClr>
              <a:buSzPts val="900"/>
              <a:buNone/>
              <a:defRPr sz="900"/>
            </a:lvl5pPr>
            <a:lvl6pPr marL="2743200" lvl="5" indent="-228600" algn="l">
              <a:lnSpc>
                <a:spcPct val="100000"/>
              </a:lnSpc>
              <a:spcBef>
                <a:spcPts val="0"/>
              </a:spcBef>
              <a:spcAft>
                <a:spcPts val="0"/>
              </a:spcAft>
              <a:buClr>
                <a:schemeClr val="dk1"/>
              </a:buClr>
              <a:buSzPts val="900"/>
              <a:buNone/>
              <a:defRPr sz="900"/>
            </a:lvl6pPr>
            <a:lvl7pPr marL="3200400" lvl="6" indent="-228600" algn="l">
              <a:lnSpc>
                <a:spcPct val="100000"/>
              </a:lnSpc>
              <a:spcBef>
                <a:spcPts val="0"/>
              </a:spcBef>
              <a:spcAft>
                <a:spcPts val="0"/>
              </a:spcAft>
              <a:buClr>
                <a:schemeClr val="dk1"/>
              </a:buClr>
              <a:buSzPts val="900"/>
              <a:buNone/>
              <a:defRPr sz="900"/>
            </a:lvl7pPr>
            <a:lvl8pPr marL="3657600" lvl="7" indent="-228600" algn="l">
              <a:lnSpc>
                <a:spcPct val="100000"/>
              </a:lnSpc>
              <a:spcBef>
                <a:spcPts val="0"/>
              </a:spcBef>
              <a:spcAft>
                <a:spcPts val="0"/>
              </a:spcAft>
              <a:buClr>
                <a:schemeClr val="dk1"/>
              </a:buClr>
              <a:buSzPts val="900"/>
              <a:buNone/>
              <a:defRPr sz="900"/>
            </a:lvl8pPr>
            <a:lvl9pPr marL="4114800" lvl="8" indent="-228600" algn="l">
              <a:lnSpc>
                <a:spcPct val="100000"/>
              </a:lnSpc>
              <a:spcBef>
                <a:spcPts val="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1"/>
              </a:buClr>
              <a:buSzPts val="1400"/>
              <a:buNone/>
              <a:defRPr sz="1400"/>
            </a:lvl1pPr>
            <a:lvl2pPr marL="914400" lvl="1" indent="-228600" algn="l">
              <a:lnSpc>
                <a:spcPct val="100000"/>
              </a:lnSpc>
              <a:spcBef>
                <a:spcPts val="0"/>
              </a:spcBef>
              <a:spcAft>
                <a:spcPts val="0"/>
              </a:spcAft>
              <a:buClr>
                <a:schemeClr val="dk1"/>
              </a:buClr>
              <a:buSzPts val="1200"/>
              <a:buNone/>
              <a:defRPr sz="1200"/>
            </a:lvl2pPr>
            <a:lvl3pPr marL="1371600" lvl="2" indent="-228600" algn="l">
              <a:lnSpc>
                <a:spcPct val="100000"/>
              </a:lnSpc>
              <a:spcBef>
                <a:spcPts val="0"/>
              </a:spcBef>
              <a:spcAft>
                <a:spcPts val="0"/>
              </a:spcAft>
              <a:buClr>
                <a:schemeClr val="dk1"/>
              </a:buClr>
              <a:buSzPts val="1000"/>
              <a:buNone/>
              <a:defRPr sz="1000"/>
            </a:lvl3pPr>
            <a:lvl4pPr marL="1828800" lvl="3" indent="-228600" algn="l">
              <a:lnSpc>
                <a:spcPct val="100000"/>
              </a:lnSpc>
              <a:spcBef>
                <a:spcPts val="0"/>
              </a:spcBef>
              <a:spcAft>
                <a:spcPts val="0"/>
              </a:spcAft>
              <a:buClr>
                <a:schemeClr val="dk1"/>
              </a:buClr>
              <a:buSzPts val="900"/>
              <a:buNone/>
              <a:defRPr sz="900"/>
            </a:lvl4pPr>
            <a:lvl5pPr marL="2286000" lvl="4" indent="-228600" algn="l">
              <a:lnSpc>
                <a:spcPct val="100000"/>
              </a:lnSpc>
              <a:spcBef>
                <a:spcPts val="0"/>
              </a:spcBef>
              <a:spcAft>
                <a:spcPts val="0"/>
              </a:spcAft>
              <a:buClr>
                <a:schemeClr val="dk1"/>
              </a:buClr>
              <a:buSzPts val="900"/>
              <a:buNone/>
              <a:defRPr sz="900"/>
            </a:lvl5pPr>
            <a:lvl6pPr marL="2743200" lvl="5" indent="-228600" algn="l">
              <a:lnSpc>
                <a:spcPct val="100000"/>
              </a:lnSpc>
              <a:spcBef>
                <a:spcPts val="0"/>
              </a:spcBef>
              <a:spcAft>
                <a:spcPts val="0"/>
              </a:spcAft>
              <a:buClr>
                <a:schemeClr val="dk1"/>
              </a:buClr>
              <a:buSzPts val="900"/>
              <a:buNone/>
              <a:defRPr sz="900"/>
            </a:lvl6pPr>
            <a:lvl7pPr marL="3200400" lvl="6" indent="-228600" algn="l">
              <a:lnSpc>
                <a:spcPct val="100000"/>
              </a:lnSpc>
              <a:spcBef>
                <a:spcPts val="0"/>
              </a:spcBef>
              <a:spcAft>
                <a:spcPts val="0"/>
              </a:spcAft>
              <a:buClr>
                <a:schemeClr val="dk1"/>
              </a:buClr>
              <a:buSzPts val="900"/>
              <a:buNone/>
              <a:defRPr sz="900"/>
            </a:lvl7pPr>
            <a:lvl8pPr marL="3657600" lvl="7" indent="-228600" algn="l">
              <a:lnSpc>
                <a:spcPct val="100000"/>
              </a:lnSpc>
              <a:spcBef>
                <a:spcPts val="0"/>
              </a:spcBef>
              <a:spcAft>
                <a:spcPts val="0"/>
              </a:spcAft>
              <a:buClr>
                <a:schemeClr val="dk1"/>
              </a:buClr>
              <a:buSzPts val="900"/>
              <a:buNone/>
              <a:defRPr sz="900"/>
            </a:lvl8pPr>
            <a:lvl9pPr marL="4114800" lvl="8" indent="-228600" algn="l">
              <a:lnSpc>
                <a:spcPct val="100000"/>
              </a:lnSpc>
              <a:spcBef>
                <a:spcPts val="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l"/>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2" name="Google Shape;68;p1">
            <a:extLst>
              <a:ext uri="{FF2B5EF4-FFF2-40B4-BE49-F238E27FC236}">
                <a16:creationId xmlns:a16="http://schemas.microsoft.com/office/drawing/2014/main" id="{0F8F6CAD-1C1D-20AE-5F17-71E6DE2EE3D8}"/>
              </a:ext>
            </a:extLst>
          </p:cNvPr>
          <p:cNvPicPr preferRelativeResize="0"/>
          <p:nvPr/>
        </p:nvPicPr>
        <p:blipFill rotWithShape="1">
          <a:blip r:embed="rId3">
            <a:alphaModFix/>
          </a:blip>
          <a:srcRect t="189" b="189"/>
          <a:stretch/>
        </p:blipFill>
        <p:spPr>
          <a:xfrm>
            <a:off x="25" y="0"/>
            <a:ext cx="11768525" cy="6594475"/>
          </a:xfrm>
          <a:prstGeom prst="rect">
            <a:avLst/>
          </a:prstGeom>
          <a:noFill/>
          <a:ln>
            <a:noFill/>
          </a:ln>
        </p:spPr>
      </p:pic>
      <p:sp>
        <p:nvSpPr>
          <p:cNvPr id="3" name="Google Shape;69;p1">
            <a:extLst>
              <a:ext uri="{FF2B5EF4-FFF2-40B4-BE49-F238E27FC236}">
                <a16:creationId xmlns:a16="http://schemas.microsoft.com/office/drawing/2014/main" id="{874A62F1-DB08-98CF-6FA2-4A8CC122BA68}"/>
              </a:ext>
            </a:extLst>
          </p:cNvPr>
          <p:cNvSpPr/>
          <p:nvPr/>
        </p:nvSpPr>
        <p:spPr>
          <a:xfrm>
            <a:off x="25" y="577825"/>
            <a:ext cx="11768400" cy="1783800"/>
          </a:xfrm>
          <a:prstGeom prst="rect">
            <a:avLst/>
          </a:prstGeom>
          <a:noFill/>
          <a:ln>
            <a:noFill/>
          </a:ln>
        </p:spPr>
        <p:txBody>
          <a:bodyPr spcFirstLastPara="1" wrap="square" lIns="91425" tIns="45700" rIns="91425" bIns="45700" anchor="t" anchorCtr="0">
            <a:noAutofit/>
          </a:bodyPr>
          <a:lstStyle/>
          <a:p>
            <a:pPr marL="0" marR="0" lvl="0" indent="0" algn="ctr" rtl="0">
              <a:lnSpc>
                <a:spcPct val="76125"/>
              </a:lnSpc>
              <a:spcBef>
                <a:spcPts val="0"/>
              </a:spcBef>
              <a:spcAft>
                <a:spcPts val="0"/>
              </a:spcAft>
              <a:buClr>
                <a:srgbClr val="000000"/>
              </a:buClr>
              <a:buSzPts val="14950"/>
              <a:buFont typeface="Arial"/>
              <a:buNone/>
            </a:pPr>
            <a:r>
              <a:rPr lang="cs-CZ" sz="14950" b="0" i="0" u="none" strike="noStrike" cap="none" dirty="0">
                <a:solidFill>
                  <a:srgbClr val="FFFFFF"/>
                </a:solidFill>
                <a:latin typeface="Source Sans Pro"/>
                <a:ea typeface="Source Sans Pro"/>
                <a:cs typeface="Source Sans Pro"/>
                <a:sym typeface="Source Sans Pro"/>
              </a:rPr>
              <a:t>SV</a:t>
            </a:r>
            <a:r>
              <a:rPr lang="cs-CZ" sz="14950" dirty="0">
                <a:solidFill>
                  <a:srgbClr val="FFFFFF"/>
                </a:solidFill>
                <a:latin typeface="Source Sans Pro"/>
                <a:ea typeface="Source Sans Pro"/>
                <a:cs typeface="Source Sans Pro"/>
                <a:sym typeface="Source Sans Pro"/>
              </a:rPr>
              <a:t>E</a:t>
            </a:r>
            <a:r>
              <a:rPr lang="cs-CZ" sz="14950" b="0" i="0" u="none" strike="noStrike" cap="none" dirty="0">
                <a:solidFill>
                  <a:srgbClr val="FFFFFF"/>
                </a:solidFill>
                <a:latin typeface="Source Sans Pro"/>
                <a:ea typeface="Source Sans Pro"/>
                <a:cs typeface="Source Sans Pro"/>
                <a:sym typeface="Source Sans Pro"/>
              </a:rPr>
              <a:t>T</a:t>
            </a:r>
            <a:r>
              <a:rPr lang="cs-CZ" sz="14950" dirty="0">
                <a:solidFill>
                  <a:srgbClr val="FFFFFF"/>
                </a:solidFill>
                <a:latin typeface="Source Sans Pro"/>
                <a:ea typeface="Source Sans Pro"/>
                <a:cs typeface="Source Sans Pro"/>
                <a:sym typeface="Source Sans Pro"/>
              </a:rPr>
              <a:t>O</a:t>
            </a:r>
            <a:r>
              <a:rPr lang="cs-CZ" sz="14950" b="0" i="0" u="none" strike="noStrike" cap="none" dirty="0">
                <a:solidFill>
                  <a:srgbClr val="FFFFFF"/>
                </a:solidFill>
                <a:latin typeface="Source Sans Pro"/>
                <a:ea typeface="Source Sans Pro"/>
                <a:cs typeface="Source Sans Pro"/>
                <a:sym typeface="Source Sans Pro"/>
              </a:rPr>
              <a:t>M</a:t>
            </a:r>
            <a:endParaRPr sz="100" b="0" i="0" u="none" strike="noStrike" cap="none" dirty="0">
              <a:solidFill>
                <a:srgbClr val="000000"/>
              </a:solidFill>
              <a:latin typeface="Calibri"/>
              <a:ea typeface="Calibri"/>
              <a:cs typeface="Calibri"/>
              <a:sym typeface="Calibri"/>
            </a:endParaRPr>
          </a:p>
        </p:txBody>
      </p:sp>
      <p:sp>
        <p:nvSpPr>
          <p:cNvPr id="4" name="Google Shape;70;p1">
            <a:extLst>
              <a:ext uri="{FF2B5EF4-FFF2-40B4-BE49-F238E27FC236}">
                <a16:creationId xmlns:a16="http://schemas.microsoft.com/office/drawing/2014/main" id="{045200A6-BBDB-36C3-294B-BF83874299CA}"/>
              </a:ext>
            </a:extLst>
          </p:cNvPr>
          <p:cNvSpPr/>
          <p:nvPr/>
        </p:nvSpPr>
        <p:spPr>
          <a:xfrm>
            <a:off x="-175" y="1982100"/>
            <a:ext cx="11768400" cy="1215300"/>
          </a:xfrm>
          <a:prstGeom prst="rect">
            <a:avLst/>
          </a:prstGeom>
          <a:noFill/>
          <a:ln>
            <a:noFill/>
          </a:ln>
        </p:spPr>
        <p:txBody>
          <a:bodyPr spcFirstLastPara="1" wrap="square" lIns="91425" tIns="45700" rIns="91425" bIns="45700" anchor="b" anchorCtr="0">
            <a:noAutofit/>
          </a:bodyPr>
          <a:lstStyle/>
          <a:p>
            <a:pPr marL="0" marR="0" lvl="0" indent="0" algn="ctr" rtl="0">
              <a:lnSpc>
                <a:spcPct val="83081"/>
              </a:lnSpc>
              <a:spcBef>
                <a:spcPts val="0"/>
              </a:spcBef>
              <a:spcAft>
                <a:spcPts val="0"/>
              </a:spcAft>
              <a:buClr>
                <a:srgbClr val="000000"/>
              </a:buClr>
              <a:buSzPts val="9250"/>
              <a:buFont typeface="Arial"/>
              <a:buNone/>
            </a:pPr>
            <a:r>
              <a:rPr lang="cs-CZ" sz="9250" b="1" i="0" u="none" strike="noStrike" cap="none" dirty="0">
                <a:solidFill>
                  <a:srgbClr val="FFFFFF"/>
                </a:solidFill>
                <a:latin typeface="Source Sans Pro"/>
                <a:ea typeface="Source Sans Pro"/>
                <a:cs typeface="Source Sans Pro"/>
                <a:sym typeface="Source Sans Pro"/>
              </a:rPr>
              <a:t>BIBLIE</a:t>
            </a:r>
            <a:endParaRPr sz="18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21" descr="nb-en-14-10.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38" name="Google Shape;138;p21"/>
          <p:cNvSpPr/>
          <p:nvPr/>
        </p:nvSpPr>
        <p:spPr>
          <a:xfrm>
            <a:off x="784800" y="720000"/>
            <a:ext cx="5932200" cy="1719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50"/>
              <a:buFont typeface="Arial"/>
              <a:buNone/>
            </a:pPr>
            <a:r>
              <a:rPr lang="sl" sz="3350" b="1" i="0" u="none" strike="noStrike" cap="none">
                <a:solidFill>
                  <a:srgbClr val="FFFFFF"/>
                </a:solidFill>
                <a:latin typeface="Source Sans Pro"/>
                <a:ea typeface="Source Sans Pro"/>
                <a:cs typeface="Source Sans Pro"/>
                <a:sym typeface="Source Sans Pro"/>
              </a:rPr>
              <a:t>„Ak však mŕtvi nevstávajú, ani Kristus nebol vzkriesený.“</a:t>
            </a:r>
            <a:endParaRPr sz="1800" b="0" i="0" u="none" strike="noStrike" cap="none">
              <a:solidFill>
                <a:schemeClr val="dk1"/>
              </a:solidFill>
              <a:latin typeface="Calibri"/>
              <a:ea typeface="Calibri"/>
              <a:cs typeface="Calibri"/>
              <a:sym typeface="Calibri"/>
            </a:endParaRPr>
          </a:p>
        </p:txBody>
      </p:sp>
      <p:sp>
        <p:nvSpPr>
          <p:cNvPr id="139" name="Google Shape;139;p21"/>
          <p:cNvSpPr/>
          <p:nvPr/>
        </p:nvSpPr>
        <p:spPr>
          <a:xfrm>
            <a:off x="5450696" y="4876346"/>
            <a:ext cx="5495743" cy="22523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500"/>
              <a:buFont typeface="Arial"/>
              <a:buNone/>
            </a:pPr>
            <a:r>
              <a:rPr lang="sl" sz="2500" b="1" i="0" u="none" strike="noStrike" cap="none">
                <a:solidFill>
                  <a:srgbClr val="FFFFFF"/>
                </a:solidFill>
                <a:latin typeface="Source Sans Pro"/>
                <a:ea typeface="Source Sans Pro"/>
                <a:cs typeface="Source Sans Pro"/>
                <a:sym typeface="Source Sans Pro"/>
              </a:rPr>
              <a:t>1. Korintským 15,16</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22" descr="nb-en-14-11.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46" name="Google Shape;146;p22"/>
          <p:cNvSpPr/>
          <p:nvPr/>
        </p:nvSpPr>
        <p:spPr>
          <a:xfrm>
            <a:off x="784800" y="720000"/>
            <a:ext cx="7137900" cy="267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50"/>
              <a:buFont typeface="Arial"/>
              <a:buNone/>
            </a:pPr>
            <a:r>
              <a:rPr lang="sl" sz="3350" b="1" i="0" u="none" strike="noStrike" cap="none" dirty="0">
                <a:solidFill>
                  <a:srgbClr val="FFFFFF"/>
                </a:solidFill>
                <a:latin typeface="Source Sans Pro"/>
                <a:ea typeface="Source Sans Pro"/>
                <a:cs typeface="Source Sans Pro"/>
                <a:sym typeface="Source Sans Pro"/>
              </a:rPr>
              <a:t>„Ak však Kristus nebol vzkriesený, márna je vaša viera – ešte vždy ste vo svojich hriechoch. A tak by zahynuli aj tí, čo zosnuli v Kristovi.“</a:t>
            </a:r>
            <a:endParaRPr sz="1800" b="0" i="0" u="none" strike="noStrike" cap="none" dirty="0">
              <a:solidFill>
                <a:schemeClr val="dk1"/>
              </a:solidFill>
              <a:latin typeface="Calibri"/>
              <a:ea typeface="Calibri"/>
              <a:cs typeface="Calibri"/>
              <a:sym typeface="Calibri"/>
            </a:endParaRPr>
          </a:p>
        </p:txBody>
      </p:sp>
      <p:sp>
        <p:nvSpPr>
          <p:cNvPr id="147" name="Google Shape;147;p22"/>
          <p:cNvSpPr/>
          <p:nvPr/>
        </p:nvSpPr>
        <p:spPr>
          <a:xfrm>
            <a:off x="5450696" y="4876346"/>
            <a:ext cx="5495743" cy="22523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500"/>
              <a:buFont typeface="Arial"/>
              <a:buNone/>
            </a:pPr>
            <a:r>
              <a:rPr lang="sl" sz="2500" b="1" i="0" u="none" strike="noStrike" cap="none">
                <a:solidFill>
                  <a:srgbClr val="FFFFFF"/>
                </a:solidFill>
                <a:latin typeface="Source Sans Pro"/>
                <a:ea typeface="Source Sans Pro"/>
                <a:cs typeface="Source Sans Pro"/>
                <a:sym typeface="Source Sans Pro"/>
              </a:rPr>
              <a:t>1. Korintským 15,17-18</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23" descr="nb-en-14-12.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24" descr="nb-en-14-13.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60" name="Google Shape;160;p24"/>
          <p:cNvSpPr/>
          <p:nvPr/>
        </p:nvSpPr>
        <p:spPr>
          <a:xfrm>
            <a:off x="784800" y="3500625"/>
            <a:ext cx="6103200" cy="6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50"/>
              <a:buFont typeface="Arial"/>
              <a:buNone/>
            </a:pPr>
            <a:r>
              <a:rPr lang="sl" sz="3350" b="1" i="0" u="none" strike="noStrike" cap="none">
                <a:solidFill>
                  <a:srgbClr val="FFFFFF"/>
                </a:solidFill>
                <a:latin typeface="Source Sans Pro"/>
                <a:ea typeface="Source Sans Pro"/>
                <a:cs typeface="Source Sans Pro"/>
                <a:sym typeface="Source Sans Pro"/>
              </a:rPr>
              <a:t>„…budeš jesť poľné byliny. .“</a:t>
            </a:r>
            <a:endParaRPr sz="1800" b="0" i="0" u="none" strike="noStrike" cap="none">
              <a:solidFill>
                <a:schemeClr val="dk1"/>
              </a:solidFill>
              <a:latin typeface="Calibri"/>
              <a:ea typeface="Calibri"/>
              <a:cs typeface="Calibri"/>
              <a:sym typeface="Calibri"/>
            </a:endParaRPr>
          </a:p>
        </p:txBody>
      </p:sp>
      <p:sp>
        <p:nvSpPr>
          <p:cNvPr id="161" name="Google Shape;161;p24"/>
          <p:cNvSpPr/>
          <p:nvPr/>
        </p:nvSpPr>
        <p:spPr>
          <a:xfrm>
            <a:off x="5450696" y="4876346"/>
            <a:ext cx="5495743" cy="22523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500"/>
              <a:buFont typeface="Arial"/>
              <a:buNone/>
            </a:pPr>
            <a:r>
              <a:rPr lang="sl" sz="2500" b="1" i="0" u="none" strike="noStrike" cap="none">
                <a:solidFill>
                  <a:srgbClr val="FFFFFF"/>
                </a:solidFill>
                <a:latin typeface="Source Sans Pro"/>
                <a:ea typeface="Source Sans Pro"/>
                <a:cs typeface="Source Sans Pro"/>
                <a:sym typeface="Source Sans Pro"/>
              </a:rPr>
              <a:t>Genesis 3,18</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25" descr="nb-en-14-14.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68" name="Google Shape;168;p25"/>
          <p:cNvSpPr/>
          <p:nvPr/>
        </p:nvSpPr>
        <p:spPr>
          <a:xfrm>
            <a:off x="784800" y="2115925"/>
            <a:ext cx="8136600" cy="1638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50"/>
              <a:buFont typeface="Arial"/>
              <a:buNone/>
            </a:pPr>
            <a:r>
              <a:rPr lang="sl" sz="3350" b="1" i="0" u="none" strike="noStrike" cap="none">
                <a:solidFill>
                  <a:srgbClr val="FFFFFF"/>
                </a:solidFill>
                <a:latin typeface="Source Sans Pro"/>
                <a:ea typeface="Source Sans Pro"/>
                <a:cs typeface="Source Sans Pro"/>
                <a:sym typeface="Source Sans Pro"/>
              </a:rPr>
              <a:t>„V pote tváre budeš jesť chlieb, kým sa nevrátiš do zeme, lebo z nej si bol vzatý, veď prach si a do prachu sa vrátiš.“…</a:t>
            </a:r>
            <a:endParaRPr sz="1800" b="0" i="0" u="none" strike="noStrike" cap="none">
              <a:solidFill>
                <a:schemeClr val="dk1"/>
              </a:solidFill>
              <a:latin typeface="Calibri"/>
              <a:ea typeface="Calibri"/>
              <a:cs typeface="Calibri"/>
              <a:sym typeface="Calibri"/>
            </a:endParaRPr>
          </a:p>
        </p:txBody>
      </p:sp>
      <p:sp>
        <p:nvSpPr>
          <p:cNvPr id="169" name="Google Shape;169;p25"/>
          <p:cNvSpPr/>
          <p:nvPr/>
        </p:nvSpPr>
        <p:spPr>
          <a:xfrm>
            <a:off x="5450696" y="4876346"/>
            <a:ext cx="5495743" cy="22523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500"/>
              <a:buFont typeface="Arial"/>
              <a:buNone/>
            </a:pPr>
            <a:r>
              <a:rPr lang="sl" sz="2500" b="1" i="0" u="none" strike="noStrike" cap="none">
                <a:solidFill>
                  <a:srgbClr val="FFFFFF"/>
                </a:solidFill>
                <a:latin typeface="Source Sans Pro"/>
                <a:ea typeface="Source Sans Pro"/>
                <a:cs typeface="Source Sans Pro"/>
                <a:sym typeface="Source Sans Pro"/>
              </a:rPr>
              <a:t>Genesis 3,19</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26" descr="nb-en-14-15.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76" name="Google Shape;176;p26"/>
          <p:cNvSpPr/>
          <p:nvPr/>
        </p:nvSpPr>
        <p:spPr>
          <a:xfrm>
            <a:off x="784800" y="719998"/>
            <a:ext cx="4617300" cy="318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50"/>
              <a:buFont typeface="Arial"/>
              <a:buNone/>
            </a:pPr>
            <a:r>
              <a:rPr lang="sl" sz="3350" b="1" i="0" u="none" strike="noStrike" cap="none">
                <a:solidFill>
                  <a:srgbClr val="FFFFFF"/>
                </a:solidFill>
                <a:latin typeface="Source Sans Pro"/>
                <a:ea typeface="Source Sans Pro"/>
                <a:cs typeface="Source Sans Pro"/>
                <a:sym typeface="Source Sans Pro"/>
              </a:rPr>
              <a:t>„Vtedy Hospodin, Boh, stvárnil človeka, prach zo zeme, a vdýchol mu do nozdier dych života. Tak sa stal človek živou bytosťou.“</a:t>
            </a:r>
            <a:endParaRPr sz="1800" b="0" i="0" u="none" strike="noStrike" cap="none">
              <a:solidFill>
                <a:schemeClr val="dk1"/>
              </a:solidFill>
              <a:latin typeface="Calibri"/>
              <a:ea typeface="Calibri"/>
              <a:cs typeface="Calibri"/>
              <a:sym typeface="Calibri"/>
            </a:endParaRPr>
          </a:p>
        </p:txBody>
      </p:sp>
      <p:sp>
        <p:nvSpPr>
          <p:cNvPr id="177" name="Google Shape;177;p26"/>
          <p:cNvSpPr/>
          <p:nvPr/>
        </p:nvSpPr>
        <p:spPr>
          <a:xfrm>
            <a:off x="5450696" y="4876346"/>
            <a:ext cx="5495743" cy="22523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500"/>
              <a:buFont typeface="Arial"/>
              <a:buNone/>
            </a:pPr>
            <a:r>
              <a:rPr lang="sl" sz="2500" b="1" i="0" u="none" strike="noStrike" cap="none">
                <a:solidFill>
                  <a:srgbClr val="FFFFFF"/>
                </a:solidFill>
                <a:latin typeface="Source Sans Pro"/>
                <a:ea typeface="Source Sans Pro"/>
                <a:cs typeface="Source Sans Pro"/>
                <a:sym typeface="Source Sans Pro"/>
              </a:rPr>
              <a:t>Genesis 2,7</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27" descr="nb-en-14-16.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84" name="Google Shape;184;p27"/>
          <p:cNvSpPr/>
          <p:nvPr/>
        </p:nvSpPr>
        <p:spPr>
          <a:xfrm>
            <a:off x="0" y="4851908"/>
            <a:ext cx="11712240" cy="938550"/>
          </a:xfrm>
          <a:prstGeom prst="rect">
            <a:avLst/>
          </a:prstGeom>
          <a:noFill/>
          <a:ln>
            <a:noFill/>
          </a:ln>
        </p:spPr>
        <p:txBody>
          <a:bodyPr spcFirstLastPara="1" wrap="square" lIns="91425" tIns="45700" rIns="91425" bIns="45700" anchor="t" anchorCtr="0">
            <a:noAutofit/>
          </a:bodyPr>
          <a:lstStyle/>
          <a:p>
            <a:pPr marL="0" marR="0" lvl="0" indent="0" algn="ctr" rtl="0">
              <a:lnSpc>
                <a:spcPct val="77788"/>
              </a:lnSpc>
              <a:spcBef>
                <a:spcPts val="0"/>
              </a:spcBef>
              <a:spcAft>
                <a:spcPts val="0"/>
              </a:spcAft>
              <a:buClr>
                <a:srgbClr val="000000"/>
              </a:buClr>
              <a:buSzPts val="7050"/>
              <a:buFont typeface="Arial"/>
              <a:buNone/>
            </a:pPr>
            <a:r>
              <a:rPr lang="sl" sz="7050" b="0" i="0" u="none" strike="noStrike" cap="none" dirty="0">
                <a:solidFill>
                  <a:srgbClr val="FFFFFF"/>
                </a:solidFill>
                <a:latin typeface="Source Sans Pro"/>
                <a:ea typeface="Source Sans Pro"/>
                <a:cs typeface="Source Sans Pro"/>
                <a:sym typeface="Source Sans Pro"/>
              </a:rPr>
              <a:t>TELO + DYCH = </a:t>
            </a:r>
            <a:r>
              <a:rPr lang="sl" sz="7050" b="1" i="0" u="none" strike="noStrike" cap="none" dirty="0">
                <a:solidFill>
                  <a:srgbClr val="FFFFFF"/>
                </a:solidFill>
                <a:latin typeface="Source Sans Pro"/>
                <a:ea typeface="Source Sans Pro"/>
                <a:cs typeface="Source Sans Pro"/>
                <a:sym typeface="Source Sans Pro"/>
              </a:rPr>
              <a:t>ŽIVÁ DUŠA</a:t>
            </a:r>
            <a:r>
              <a:rPr lang="sl" sz="7050" b="0" i="0" u="none" strike="noStrike" cap="none" dirty="0">
                <a:solidFill>
                  <a:srgbClr val="FFFFFF"/>
                </a:solidFill>
                <a:latin typeface="Source Sans Pro"/>
                <a:ea typeface="Source Sans Pro"/>
                <a:cs typeface="Source Sans Pro"/>
                <a:sym typeface="Source Sans Pro"/>
              </a:rPr>
              <a:t> </a:t>
            </a:r>
            <a:endParaRPr sz="1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28" descr="nb-en-14-17.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91" name="Google Shape;191;p28"/>
          <p:cNvSpPr/>
          <p:nvPr/>
        </p:nvSpPr>
        <p:spPr>
          <a:xfrm>
            <a:off x="-335" y="4805255"/>
            <a:ext cx="11712575" cy="932400"/>
          </a:xfrm>
          <a:prstGeom prst="rect">
            <a:avLst/>
          </a:prstGeom>
          <a:noFill/>
          <a:ln>
            <a:noFill/>
          </a:ln>
        </p:spPr>
        <p:txBody>
          <a:bodyPr spcFirstLastPara="1" wrap="square" lIns="91425" tIns="45700" rIns="91425" bIns="45700" anchor="t" anchorCtr="0">
            <a:noAutofit/>
          </a:bodyPr>
          <a:lstStyle/>
          <a:p>
            <a:pPr marL="0" marR="0" lvl="0" indent="0" algn="ctr" rtl="0">
              <a:lnSpc>
                <a:spcPct val="77679"/>
              </a:lnSpc>
              <a:spcBef>
                <a:spcPts val="0"/>
              </a:spcBef>
              <a:spcAft>
                <a:spcPts val="0"/>
              </a:spcAft>
              <a:buClr>
                <a:srgbClr val="000000"/>
              </a:buClr>
              <a:buSzPts val="7000"/>
              <a:buFont typeface="Arial"/>
              <a:buNone/>
            </a:pPr>
            <a:r>
              <a:rPr lang="sl" sz="7000" b="0" i="0" u="none" strike="noStrike" cap="none" dirty="0">
                <a:solidFill>
                  <a:srgbClr val="FFFFFF"/>
                </a:solidFill>
                <a:latin typeface="Source Sans Pro"/>
                <a:ea typeface="Source Sans Pro"/>
                <a:cs typeface="Source Sans Pro"/>
                <a:sym typeface="Source Sans Pro"/>
              </a:rPr>
              <a:t>ŽIVÁ DUŠA - DYCH = </a:t>
            </a:r>
            <a:r>
              <a:rPr lang="sl" sz="7000" b="1" i="0" u="none" strike="noStrike" cap="none" dirty="0">
                <a:solidFill>
                  <a:srgbClr val="FFFFFF"/>
                </a:solidFill>
                <a:latin typeface="Source Sans Pro"/>
                <a:ea typeface="Source Sans Pro"/>
                <a:cs typeface="Source Sans Pro"/>
                <a:sym typeface="Source Sans Pro"/>
              </a:rPr>
              <a:t>TELO</a:t>
            </a:r>
            <a:endParaRPr sz="1800" b="1" i="0" u="none" strike="noStrike" cap="none" dirty="0">
              <a:solidFill>
                <a:schemeClr val="dk1"/>
              </a:solidFill>
              <a:latin typeface="Source Sans Pro"/>
              <a:ea typeface="Source Sans Pro"/>
              <a:cs typeface="Source Sans Pro"/>
              <a:sym typeface="Source Sans Pr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29" descr="nb-en-14-18.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98" name="Google Shape;198;p29"/>
          <p:cNvSpPr/>
          <p:nvPr/>
        </p:nvSpPr>
        <p:spPr>
          <a:xfrm>
            <a:off x="779463" y="741363"/>
            <a:ext cx="7029300" cy="1638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50"/>
              <a:buFont typeface="Arial"/>
              <a:buNone/>
            </a:pPr>
            <a:r>
              <a:rPr lang="sl" sz="3350" b="1" i="0" u="none" strike="noStrike" cap="none" dirty="0">
                <a:solidFill>
                  <a:srgbClr val="FFFFFF"/>
                </a:solidFill>
                <a:latin typeface="Source Sans Pro"/>
                <a:ea typeface="Source Sans Pro"/>
                <a:cs typeface="Source Sans Pro"/>
                <a:sym typeface="Source Sans Pro"/>
              </a:rPr>
              <a:t>„Prach sa vráti do zeme, tak ako bol, a duch sa vráti k Bohu, </a:t>
            </a:r>
            <a:br>
              <a:rPr lang="sl" sz="3350" b="1" i="0" u="none" strike="noStrike" cap="none" dirty="0">
                <a:solidFill>
                  <a:srgbClr val="FFFFFF"/>
                </a:solidFill>
                <a:latin typeface="Source Sans Pro"/>
                <a:ea typeface="Source Sans Pro"/>
                <a:cs typeface="Source Sans Pro"/>
                <a:sym typeface="Source Sans Pro"/>
              </a:rPr>
            </a:br>
            <a:r>
              <a:rPr lang="sl" sz="3350" b="1" i="0" u="none" strike="noStrike" cap="none" dirty="0">
                <a:solidFill>
                  <a:srgbClr val="FFFFFF"/>
                </a:solidFill>
                <a:latin typeface="Source Sans Pro"/>
                <a:ea typeface="Source Sans Pro"/>
                <a:cs typeface="Source Sans Pro"/>
                <a:sym typeface="Source Sans Pro"/>
              </a:rPr>
              <a:t>ktorý ho dal.“</a:t>
            </a:r>
            <a:endParaRPr sz="1800" b="0" i="0" u="none" strike="noStrike" cap="none" dirty="0">
              <a:solidFill>
                <a:schemeClr val="dk1"/>
              </a:solidFill>
              <a:latin typeface="Calibri"/>
              <a:ea typeface="Calibri"/>
              <a:cs typeface="Calibri"/>
              <a:sym typeface="Calibri"/>
            </a:endParaRPr>
          </a:p>
        </p:txBody>
      </p:sp>
      <p:sp>
        <p:nvSpPr>
          <p:cNvPr id="199" name="Google Shape;199;p29"/>
          <p:cNvSpPr/>
          <p:nvPr/>
        </p:nvSpPr>
        <p:spPr>
          <a:xfrm>
            <a:off x="5450696" y="4624568"/>
            <a:ext cx="5495743" cy="47701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500"/>
              <a:buFont typeface="Arial"/>
              <a:buNone/>
            </a:pPr>
            <a:r>
              <a:rPr lang="sl" sz="2500" b="1" i="0" u="none" strike="noStrike" cap="none">
                <a:solidFill>
                  <a:srgbClr val="FFFFFF"/>
                </a:solidFill>
                <a:latin typeface="Source Sans Pro"/>
                <a:ea typeface="Source Sans Pro"/>
                <a:cs typeface="Source Sans Pro"/>
                <a:sym typeface="Source Sans Pro"/>
              </a:rPr>
              <a:t>Kazateľ 12,7</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30" descr="nb-en-14-19.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06" name="Google Shape;206;p30"/>
          <p:cNvSpPr/>
          <p:nvPr/>
        </p:nvSpPr>
        <p:spPr>
          <a:xfrm>
            <a:off x="779463" y="741363"/>
            <a:ext cx="5101800" cy="1638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50"/>
              <a:buFont typeface="Arial"/>
              <a:buNone/>
            </a:pPr>
            <a:r>
              <a:rPr lang="sl" sz="3350" b="1" i="0" u="none" strike="noStrike" cap="none" dirty="0">
                <a:solidFill>
                  <a:srgbClr val="FFFFFF"/>
                </a:solidFill>
                <a:latin typeface="Source Sans Pro"/>
                <a:ea typeface="Source Sans Pro"/>
                <a:cs typeface="Source Sans Pro"/>
                <a:sym typeface="Source Sans Pro"/>
              </a:rPr>
              <a:t>„Kým ešte dýcham a Boží dych je v mojich nozdrách, …“</a:t>
            </a:r>
            <a:endParaRPr sz="1800" b="0" i="0" u="none" strike="noStrike" cap="none" dirty="0">
              <a:solidFill>
                <a:schemeClr val="dk1"/>
              </a:solidFill>
              <a:latin typeface="Calibri"/>
              <a:ea typeface="Calibri"/>
              <a:cs typeface="Calibri"/>
              <a:sym typeface="Calibri"/>
            </a:endParaRPr>
          </a:p>
        </p:txBody>
      </p:sp>
      <p:sp>
        <p:nvSpPr>
          <p:cNvPr id="207" name="Google Shape;207;p30"/>
          <p:cNvSpPr/>
          <p:nvPr/>
        </p:nvSpPr>
        <p:spPr>
          <a:xfrm>
            <a:off x="5450696" y="4876346"/>
            <a:ext cx="5495743" cy="22523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500"/>
              <a:buFont typeface="Arial"/>
              <a:buNone/>
            </a:pPr>
            <a:r>
              <a:rPr lang="sl" sz="2500" b="1" i="0" u="none" strike="noStrike" cap="none">
                <a:solidFill>
                  <a:srgbClr val="FFFFFF"/>
                </a:solidFill>
                <a:latin typeface="Source Sans Pro"/>
                <a:ea typeface="Source Sans Pro"/>
                <a:cs typeface="Source Sans Pro"/>
                <a:sym typeface="Source Sans Pro"/>
              </a:rPr>
              <a:t>Jób 27,3</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3;p2" descr="nb-en-14-2.jpg">
            <a:extLst>
              <a:ext uri="{FF2B5EF4-FFF2-40B4-BE49-F238E27FC236}">
                <a16:creationId xmlns:a16="http://schemas.microsoft.com/office/drawing/2014/main" id="{1102169D-7770-EA15-93D1-6B327DC02394}"/>
              </a:ext>
            </a:extLst>
          </p:cNvPr>
          <p:cNvPicPr preferRelativeResize="0"/>
          <p:nvPr/>
        </p:nvPicPr>
        <p:blipFill rotWithShape="1">
          <a:blip r:embed="rId3">
            <a:alphaModFix/>
          </a:blip>
          <a:srcRect/>
          <a:stretch/>
        </p:blipFill>
        <p:spPr>
          <a:xfrm>
            <a:off x="0" y="0"/>
            <a:ext cx="11712240" cy="6594475"/>
          </a:xfrm>
          <a:prstGeom prst="rect">
            <a:avLst/>
          </a:prstGeom>
          <a:noFill/>
          <a:ln>
            <a:noFill/>
          </a:ln>
        </p:spPr>
      </p:pic>
      <p:sp>
        <p:nvSpPr>
          <p:cNvPr id="5" name="Google Shape;94;p2">
            <a:extLst>
              <a:ext uri="{FF2B5EF4-FFF2-40B4-BE49-F238E27FC236}">
                <a16:creationId xmlns:a16="http://schemas.microsoft.com/office/drawing/2014/main" id="{9AD69F20-B2EA-F29E-33FC-57C2FACB8D79}"/>
              </a:ext>
            </a:extLst>
          </p:cNvPr>
          <p:cNvSpPr/>
          <p:nvPr/>
        </p:nvSpPr>
        <p:spPr>
          <a:xfrm>
            <a:off x="1342250" y="3098225"/>
            <a:ext cx="9480300" cy="2492950"/>
          </a:xfrm>
          <a:prstGeom prst="rect">
            <a:avLst/>
          </a:prstGeom>
          <a:noFill/>
          <a:ln>
            <a:noFill/>
          </a:ln>
        </p:spPr>
        <p:txBody>
          <a:bodyPr spcFirstLastPara="1" wrap="square" lIns="91425" tIns="45700" rIns="91425" bIns="45700" anchor="t" anchorCtr="0">
            <a:spAutoFit/>
          </a:bodyPr>
          <a:lstStyle/>
          <a:p>
            <a:pPr marL="0" marR="0" lvl="0" indent="0" algn="r" rtl="0">
              <a:lnSpc>
                <a:spcPct val="80000"/>
              </a:lnSpc>
              <a:spcBef>
                <a:spcPts val="0"/>
              </a:spcBef>
              <a:spcAft>
                <a:spcPts val="0"/>
              </a:spcAft>
              <a:buClr>
                <a:schemeClr val="dk1"/>
              </a:buClr>
              <a:buSzPts val="1100"/>
              <a:buFont typeface="Arial"/>
              <a:buNone/>
            </a:pPr>
            <a:r>
              <a:rPr lang="pl-PL" sz="6500" b="1" dirty="0">
                <a:solidFill>
                  <a:srgbClr val="FFFFFF"/>
                </a:solidFill>
                <a:latin typeface="Source Sans Pro"/>
                <a:ea typeface="Source Sans Pro"/>
                <a:cs typeface="Source Sans Pro"/>
                <a:sym typeface="Source Sans Pro"/>
              </a:rPr>
              <a:t>ČO MA ČAKA PO SMRTI</a:t>
            </a:r>
            <a:r>
              <a:rPr lang="cs" sz="6500" b="1" dirty="0">
                <a:solidFill>
                  <a:srgbClr val="FFFFFF"/>
                </a:solidFill>
                <a:latin typeface="Source Sans Pro"/>
                <a:ea typeface="Source Sans Pro"/>
                <a:cs typeface="Source Sans Pro"/>
                <a:sym typeface="Source Sans Pro"/>
              </a:rPr>
              <a:t>?</a:t>
            </a:r>
            <a:endParaRPr sz="6500" b="1" dirty="0">
              <a:solidFill>
                <a:srgbClr val="FFFFFF"/>
              </a:solidFill>
              <a:latin typeface="Source Sans Pro"/>
              <a:ea typeface="Source Sans Pro"/>
              <a:cs typeface="Source Sans Pro"/>
              <a:sym typeface="Source Sans Pro"/>
            </a:endParaRPr>
          </a:p>
          <a:p>
            <a:pPr marL="0" marR="0" lvl="0" indent="0" algn="r" rtl="0">
              <a:lnSpc>
                <a:spcPct val="80000"/>
              </a:lnSpc>
              <a:spcBef>
                <a:spcPts val="0"/>
              </a:spcBef>
              <a:spcAft>
                <a:spcPts val="0"/>
              </a:spcAft>
              <a:buClr>
                <a:srgbClr val="000000"/>
              </a:buClr>
              <a:buSzPts val="7250"/>
              <a:buFont typeface="Arial"/>
              <a:buNone/>
            </a:pPr>
            <a:r>
              <a:rPr lang="cs" sz="6500" dirty="0">
                <a:solidFill>
                  <a:srgbClr val="FFFFFF"/>
                </a:solidFill>
                <a:latin typeface="Source Sans Pro Light"/>
                <a:ea typeface="Source Sans Pro Light"/>
                <a:cs typeface="Source Sans Pro Light"/>
                <a:sym typeface="Source Sans Pro Light"/>
              </a:rPr>
              <a:t>Nebo, peklo, </a:t>
            </a:r>
            <a:br>
              <a:rPr lang="cs" sz="6500" dirty="0">
                <a:solidFill>
                  <a:srgbClr val="FFFFFF"/>
                </a:solidFill>
                <a:latin typeface="Source Sans Pro Light"/>
                <a:ea typeface="Source Sans Pro Light"/>
                <a:cs typeface="Source Sans Pro Light"/>
                <a:sym typeface="Source Sans Pro Light"/>
              </a:rPr>
            </a:br>
            <a:r>
              <a:rPr lang="cs" sz="6500" dirty="0">
                <a:solidFill>
                  <a:srgbClr val="FFFFFF"/>
                </a:solidFill>
                <a:latin typeface="Source Sans Pro Light"/>
                <a:ea typeface="Source Sans Pro Light"/>
                <a:cs typeface="Source Sans Pro Light"/>
                <a:sym typeface="Source Sans Pro Light"/>
              </a:rPr>
              <a:t>spánok alebo nič?</a:t>
            </a:r>
            <a:endParaRPr sz="6500" dirty="0">
              <a:solidFill>
                <a:srgbClr val="FFFFFF"/>
              </a:solidFill>
              <a:latin typeface="Source Sans Pro Light"/>
              <a:ea typeface="Source Sans Pro Light"/>
              <a:cs typeface="Source Sans Pro Light"/>
              <a:sym typeface="Source Sans Pro Light"/>
            </a:endParaRPr>
          </a:p>
        </p:txBody>
      </p:sp>
    </p:spTree>
    <p:extLst>
      <p:ext uri="{BB962C8B-B14F-4D97-AF65-F5344CB8AC3E}">
        <p14:creationId xmlns:p14="http://schemas.microsoft.com/office/powerpoint/2010/main" val="2076435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31" descr="nb-en-14-20.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14" name="Google Shape;214;p31"/>
          <p:cNvSpPr/>
          <p:nvPr/>
        </p:nvSpPr>
        <p:spPr>
          <a:xfrm>
            <a:off x="6788855" y="741363"/>
            <a:ext cx="4425900" cy="2235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50"/>
              <a:buFont typeface="Arial"/>
              <a:buNone/>
            </a:pPr>
            <a:r>
              <a:rPr lang="sl" sz="3350" b="1" i="0" u="none" strike="noStrike" cap="none" dirty="0">
                <a:solidFill>
                  <a:srgbClr val="FFFFFF"/>
                </a:solidFill>
                <a:latin typeface="Source Sans Pro"/>
                <a:ea typeface="Source Sans Pro"/>
                <a:cs typeface="Source Sans Pro"/>
                <a:sym typeface="Source Sans Pro"/>
              </a:rPr>
              <a:t>„Nespoliehajte sa na kniežatá, na človeka, lebo nemôže pomôcť.“</a:t>
            </a:r>
            <a:endParaRPr sz="1800" b="0" i="0" u="none" strike="noStrike" cap="none" dirty="0">
              <a:solidFill>
                <a:schemeClr val="dk1"/>
              </a:solidFill>
              <a:latin typeface="Calibri"/>
              <a:ea typeface="Calibri"/>
              <a:cs typeface="Calibri"/>
              <a:sym typeface="Calibri"/>
            </a:endParaRPr>
          </a:p>
        </p:txBody>
      </p:sp>
      <p:sp>
        <p:nvSpPr>
          <p:cNvPr id="215" name="Google Shape;215;p31"/>
          <p:cNvSpPr/>
          <p:nvPr/>
        </p:nvSpPr>
        <p:spPr>
          <a:xfrm>
            <a:off x="5450696" y="4876346"/>
            <a:ext cx="5495743" cy="22523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500"/>
              <a:buFont typeface="Arial"/>
              <a:buNone/>
            </a:pPr>
            <a:r>
              <a:rPr lang="sl" sz="2500" b="1" i="0" u="none" strike="noStrike" cap="none">
                <a:solidFill>
                  <a:srgbClr val="FFFFFF"/>
                </a:solidFill>
                <a:latin typeface="Source Sans Pro"/>
                <a:ea typeface="Source Sans Pro"/>
                <a:cs typeface="Source Sans Pro"/>
                <a:sym typeface="Source Sans Pro"/>
              </a:rPr>
              <a:t>Žalmy 146,3</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32" descr="nb-en-14-21.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22" name="Google Shape;222;p32"/>
          <p:cNvSpPr/>
          <p:nvPr/>
        </p:nvSpPr>
        <p:spPr>
          <a:xfrm>
            <a:off x="7470600" y="720000"/>
            <a:ext cx="3764100" cy="2247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50"/>
              <a:buFont typeface="Arial"/>
              <a:buNone/>
            </a:pPr>
            <a:r>
              <a:rPr lang="sl" sz="3350" b="1" i="0" u="none" strike="noStrike" cap="none">
                <a:solidFill>
                  <a:srgbClr val="FFFFFF"/>
                </a:solidFill>
                <a:latin typeface="Source Sans Pro"/>
                <a:ea typeface="Source Sans Pro"/>
                <a:cs typeface="Source Sans Pro"/>
                <a:sym typeface="Source Sans Pro"/>
              </a:rPr>
              <a:t>„Keď vyjde z nich duch, vrátia sa do zeme, v ten deň padnú ich plány.“</a:t>
            </a:r>
            <a:endParaRPr sz="1800" b="0" i="0" u="none" strike="noStrike" cap="none">
              <a:solidFill>
                <a:schemeClr val="dk1"/>
              </a:solidFill>
              <a:latin typeface="Calibri"/>
              <a:ea typeface="Calibri"/>
              <a:cs typeface="Calibri"/>
              <a:sym typeface="Calibri"/>
            </a:endParaRPr>
          </a:p>
        </p:txBody>
      </p:sp>
      <p:sp>
        <p:nvSpPr>
          <p:cNvPr id="223" name="Google Shape;223;p32"/>
          <p:cNvSpPr/>
          <p:nvPr/>
        </p:nvSpPr>
        <p:spPr>
          <a:xfrm>
            <a:off x="5450696" y="4876346"/>
            <a:ext cx="5495743" cy="22523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500"/>
              <a:buFont typeface="Arial"/>
              <a:buNone/>
            </a:pPr>
            <a:r>
              <a:rPr lang="sl" sz="2500" b="1" i="0" u="none" strike="noStrike" cap="none">
                <a:solidFill>
                  <a:srgbClr val="FFFFFF"/>
                </a:solidFill>
                <a:latin typeface="Source Sans Pro"/>
                <a:ea typeface="Source Sans Pro"/>
                <a:cs typeface="Source Sans Pro"/>
                <a:sym typeface="Source Sans Pro"/>
              </a:rPr>
              <a:t>Žalmy 146,4 B21</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33" descr="nb-en-14-22.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30" name="Google Shape;230;p33"/>
          <p:cNvSpPr/>
          <p:nvPr/>
        </p:nvSpPr>
        <p:spPr>
          <a:xfrm>
            <a:off x="4922750" y="720000"/>
            <a:ext cx="6174300" cy="2235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50"/>
              <a:buFont typeface="Arial"/>
              <a:buNone/>
            </a:pPr>
            <a:r>
              <a:rPr lang="sl" sz="3350" b="1" i="0" u="none" strike="noStrike" cap="none">
                <a:solidFill>
                  <a:srgbClr val="FFFFFF"/>
                </a:solidFill>
                <a:latin typeface="Source Sans Pro"/>
                <a:ea typeface="Source Sans Pro"/>
                <a:cs typeface="Source Sans Pro"/>
                <a:sym typeface="Source Sans Pro"/>
              </a:rPr>
              <a:t>„Živí vedia, že zomrú, ale mŕtvi nevedia nič. Niet pre nich viac odmeny, lebo ich pamiatka je zabudnutá.“</a:t>
            </a:r>
            <a:endParaRPr sz="1800" b="0" i="0" u="none" strike="noStrike" cap="none">
              <a:solidFill>
                <a:schemeClr val="dk1"/>
              </a:solidFill>
              <a:latin typeface="Calibri"/>
              <a:ea typeface="Calibri"/>
              <a:cs typeface="Calibri"/>
              <a:sym typeface="Calibri"/>
            </a:endParaRPr>
          </a:p>
        </p:txBody>
      </p:sp>
      <p:sp>
        <p:nvSpPr>
          <p:cNvPr id="231" name="Google Shape;231;p33"/>
          <p:cNvSpPr/>
          <p:nvPr/>
        </p:nvSpPr>
        <p:spPr>
          <a:xfrm>
            <a:off x="5450696" y="4624568"/>
            <a:ext cx="5495743" cy="47701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500"/>
              <a:buFont typeface="Arial"/>
              <a:buNone/>
            </a:pPr>
            <a:r>
              <a:rPr lang="sl" sz="2500" b="1" i="0" u="none" strike="noStrike" cap="none">
                <a:solidFill>
                  <a:srgbClr val="FFFFFF"/>
                </a:solidFill>
                <a:latin typeface="Source Sans Pro"/>
                <a:ea typeface="Source Sans Pro"/>
                <a:cs typeface="Source Sans Pro"/>
                <a:sym typeface="Source Sans Pro"/>
              </a:rPr>
              <a:t>Kazateľ 9,5</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34" descr="nb-en-14-23.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38" name="Google Shape;238;p34"/>
          <p:cNvSpPr/>
          <p:nvPr/>
        </p:nvSpPr>
        <p:spPr>
          <a:xfrm>
            <a:off x="779463" y="741363"/>
            <a:ext cx="8975100" cy="2112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50"/>
              <a:buFont typeface="Arial"/>
              <a:buNone/>
            </a:pPr>
            <a:r>
              <a:rPr lang="sl" sz="3350" b="1" i="0" u="none" strike="noStrike" cap="none" dirty="0">
                <a:solidFill>
                  <a:srgbClr val="FFFFFF"/>
                </a:solidFill>
                <a:latin typeface="Source Sans Pro"/>
                <a:ea typeface="Source Sans Pro"/>
                <a:cs typeface="Source Sans Pro"/>
                <a:sym typeface="Source Sans Pro"/>
              </a:rPr>
              <a:t>„Aj ich láska, aj ich nenávisť, aj ich horlivosť dávno zanikli a nemajú už podiel na ničom, </a:t>
            </a:r>
            <a:br>
              <a:rPr lang="sl" sz="3350" b="1" i="0" u="none" strike="noStrike" cap="none" dirty="0">
                <a:solidFill>
                  <a:srgbClr val="FFFFFF"/>
                </a:solidFill>
                <a:latin typeface="Source Sans Pro"/>
                <a:ea typeface="Source Sans Pro"/>
                <a:cs typeface="Source Sans Pro"/>
                <a:sym typeface="Source Sans Pro"/>
              </a:rPr>
            </a:br>
            <a:r>
              <a:rPr lang="sl" sz="3350" b="1" i="0" u="none" strike="noStrike" cap="none" dirty="0">
                <a:solidFill>
                  <a:srgbClr val="FFFFFF"/>
                </a:solidFill>
                <a:latin typeface="Source Sans Pro"/>
                <a:ea typeface="Source Sans Pro"/>
                <a:cs typeface="Source Sans Pro"/>
                <a:sym typeface="Source Sans Pro"/>
              </a:rPr>
              <a:t>čo sa deje pod slnkom…“</a:t>
            </a:r>
            <a:endParaRPr sz="1800" b="0" i="0" u="none" strike="noStrike" cap="none" dirty="0">
              <a:solidFill>
                <a:schemeClr val="dk1"/>
              </a:solidFill>
              <a:latin typeface="Calibri"/>
              <a:ea typeface="Calibri"/>
              <a:cs typeface="Calibri"/>
              <a:sym typeface="Calibri"/>
            </a:endParaRPr>
          </a:p>
        </p:txBody>
      </p:sp>
      <p:sp>
        <p:nvSpPr>
          <p:cNvPr id="239" name="Google Shape;239;p34"/>
          <p:cNvSpPr/>
          <p:nvPr/>
        </p:nvSpPr>
        <p:spPr>
          <a:xfrm>
            <a:off x="5450696" y="4876346"/>
            <a:ext cx="5495743" cy="22523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500"/>
              <a:buFont typeface="Arial"/>
              <a:buNone/>
            </a:pPr>
            <a:r>
              <a:rPr lang="sl" sz="2500" b="1" i="0" u="none" strike="noStrike" cap="none">
                <a:solidFill>
                  <a:srgbClr val="FFFFFF"/>
                </a:solidFill>
                <a:latin typeface="Source Sans Pro"/>
                <a:ea typeface="Source Sans Pro"/>
                <a:cs typeface="Source Sans Pro"/>
                <a:sym typeface="Source Sans Pro"/>
              </a:rPr>
              <a:t>Kazatel 9,6</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35" descr="nb-en-14-24.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46" name="Google Shape;246;p35"/>
          <p:cNvSpPr/>
          <p:nvPr/>
        </p:nvSpPr>
        <p:spPr>
          <a:xfrm>
            <a:off x="4121800" y="2757186"/>
            <a:ext cx="3468600" cy="1361871"/>
          </a:xfrm>
          <a:prstGeom prst="rect">
            <a:avLst/>
          </a:prstGeom>
          <a:noFill/>
          <a:ln>
            <a:noFill/>
          </a:ln>
        </p:spPr>
        <p:txBody>
          <a:bodyPr spcFirstLastPara="1" wrap="square" lIns="91425" tIns="45700" rIns="91425" bIns="45700" anchor="t" anchorCtr="0">
            <a:noAutofit/>
          </a:bodyPr>
          <a:lstStyle/>
          <a:p>
            <a:pPr marL="0" marR="0" lvl="0" indent="0" algn="ctr" rtl="0">
              <a:lnSpc>
                <a:spcPct val="75136"/>
              </a:lnSpc>
              <a:spcBef>
                <a:spcPts val="0"/>
              </a:spcBef>
              <a:spcAft>
                <a:spcPts val="0"/>
              </a:spcAft>
              <a:buClr>
                <a:srgbClr val="000000"/>
              </a:buClr>
              <a:buSzPts val="5500"/>
              <a:buFont typeface="Arial"/>
              <a:buNone/>
            </a:pPr>
            <a:r>
              <a:rPr lang="sl" sz="5500" b="1" i="0" u="none" strike="noStrike" cap="none">
                <a:solidFill>
                  <a:srgbClr val="FFFFFF"/>
                </a:solidFill>
                <a:latin typeface="Source Sans Pro"/>
                <a:ea typeface="Source Sans Pro"/>
                <a:cs typeface="Source Sans Pro"/>
                <a:sym typeface="Source Sans Pro"/>
              </a:rPr>
              <a:t>NEVEDIA NIČ</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36" descr="nb-en-14-25.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53" name="Google Shape;253;p36"/>
          <p:cNvSpPr/>
          <p:nvPr/>
        </p:nvSpPr>
        <p:spPr>
          <a:xfrm>
            <a:off x="784800" y="720000"/>
            <a:ext cx="4157700" cy="267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50"/>
              <a:buFont typeface="Arial"/>
              <a:buNone/>
            </a:pPr>
            <a:r>
              <a:rPr lang="sl" sz="3350" b="1" i="0" u="none" strike="noStrike" cap="none">
                <a:solidFill>
                  <a:srgbClr val="FFFFFF"/>
                </a:solidFill>
                <a:latin typeface="Source Sans Pro"/>
                <a:ea typeface="Source Sans Pro"/>
                <a:cs typeface="Source Sans Pro"/>
                <a:sym typeface="Source Sans Pro"/>
              </a:rPr>
              <a:t>„Mŕtvi nebudú chváliť Hospodina, nikto z tých, čo zostupujú do hrobového ticha.“</a:t>
            </a:r>
            <a:endParaRPr sz="1800" b="0" i="0" u="none" strike="noStrike" cap="none">
              <a:solidFill>
                <a:schemeClr val="dk1"/>
              </a:solidFill>
              <a:latin typeface="Calibri"/>
              <a:ea typeface="Calibri"/>
              <a:cs typeface="Calibri"/>
              <a:sym typeface="Calibri"/>
            </a:endParaRPr>
          </a:p>
        </p:txBody>
      </p:sp>
      <p:sp>
        <p:nvSpPr>
          <p:cNvPr id="254" name="Google Shape;254;p36"/>
          <p:cNvSpPr/>
          <p:nvPr/>
        </p:nvSpPr>
        <p:spPr>
          <a:xfrm>
            <a:off x="5450696" y="4876346"/>
            <a:ext cx="5495743" cy="22523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500"/>
              <a:buFont typeface="Arial"/>
              <a:buNone/>
            </a:pPr>
            <a:r>
              <a:rPr lang="sl" sz="2500" b="1" i="0" u="none" strike="noStrike" cap="none">
                <a:solidFill>
                  <a:srgbClr val="FFFFFF"/>
                </a:solidFill>
                <a:latin typeface="Source Sans Pro"/>
                <a:ea typeface="Source Sans Pro"/>
                <a:cs typeface="Source Sans Pro"/>
                <a:sym typeface="Source Sans Pro"/>
              </a:rPr>
              <a:t>Žalmy 115,17</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37" descr="nb-en-14-26.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61" name="Google Shape;261;p37"/>
          <p:cNvSpPr/>
          <p:nvPr/>
        </p:nvSpPr>
        <p:spPr>
          <a:xfrm>
            <a:off x="784804" y="720005"/>
            <a:ext cx="9045600" cy="2154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50"/>
              <a:buFont typeface="Arial"/>
              <a:buNone/>
            </a:pPr>
            <a:r>
              <a:rPr lang="sl" sz="3350" b="1" i="0" u="none" strike="noStrike" cap="none">
                <a:solidFill>
                  <a:srgbClr val="FFFFFF"/>
                </a:solidFill>
                <a:latin typeface="Source Sans Pro"/>
                <a:ea typeface="Source Sans Pro"/>
                <a:cs typeface="Source Sans Pro"/>
                <a:sym typeface="Source Sans Pro"/>
              </a:rPr>
              <a:t>„Ak muž umrie, azda zase ožije? Každý deň svojho boja by som vyčkával, kedy príde striedanie! Ty by si zavolal a ja by som ti odpovedal…“</a:t>
            </a:r>
            <a:endParaRPr sz="1800" b="0" i="0" u="none" strike="noStrike" cap="none">
              <a:solidFill>
                <a:schemeClr val="dk1"/>
              </a:solidFill>
              <a:latin typeface="Calibri"/>
              <a:ea typeface="Calibri"/>
              <a:cs typeface="Calibri"/>
              <a:sym typeface="Calibri"/>
            </a:endParaRPr>
          </a:p>
        </p:txBody>
      </p:sp>
      <p:sp>
        <p:nvSpPr>
          <p:cNvPr id="262" name="Google Shape;262;p37"/>
          <p:cNvSpPr/>
          <p:nvPr/>
        </p:nvSpPr>
        <p:spPr>
          <a:xfrm>
            <a:off x="5450696" y="4876346"/>
            <a:ext cx="5495743" cy="22523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500"/>
              <a:buFont typeface="Arial"/>
              <a:buNone/>
            </a:pPr>
            <a:r>
              <a:rPr lang="sl" sz="2500" b="1" i="0" u="none" strike="noStrike" cap="none">
                <a:solidFill>
                  <a:srgbClr val="FFFFFF"/>
                </a:solidFill>
                <a:latin typeface="Source Sans Pro"/>
                <a:ea typeface="Source Sans Pro"/>
                <a:cs typeface="Source Sans Pro"/>
                <a:sym typeface="Source Sans Pro"/>
              </a:rPr>
              <a:t>Jób 14,14-15</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38" descr="nb-en-14-27.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69" name="Google Shape;269;p38"/>
          <p:cNvSpPr/>
          <p:nvPr/>
        </p:nvSpPr>
        <p:spPr>
          <a:xfrm>
            <a:off x="784800" y="719993"/>
            <a:ext cx="5540700" cy="1638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50"/>
              <a:buFont typeface="Arial"/>
              <a:buNone/>
            </a:pPr>
            <a:r>
              <a:rPr lang="sl" sz="3350" b="1" i="0" u="none" strike="noStrike" cap="none">
                <a:solidFill>
                  <a:srgbClr val="FFFFFF"/>
                </a:solidFill>
                <a:latin typeface="Source Sans Pro"/>
                <a:ea typeface="Source Sans Pro"/>
                <a:cs typeface="Source Sans Pro"/>
                <a:sym typeface="Source Sans Pro"/>
              </a:rPr>
              <a:t>„Ak dúfam, podsvetie mi bude domovom, v tme si usteliem posteľ…“</a:t>
            </a:r>
            <a:endParaRPr sz="1800" b="0" i="0" u="none" strike="noStrike" cap="none">
              <a:solidFill>
                <a:schemeClr val="dk1"/>
              </a:solidFill>
              <a:latin typeface="Calibri"/>
              <a:ea typeface="Calibri"/>
              <a:cs typeface="Calibri"/>
              <a:sym typeface="Calibri"/>
            </a:endParaRPr>
          </a:p>
        </p:txBody>
      </p:sp>
      <p:sp>
        <p:nvSpPr>
          <p:cNvPr id="270" name="Google Shape;270;p38"/>
          <p:cNvSpPr/>
          <p:nvPr/>
        </p:nvSpPr>
        <p:spPr>
          <a:xfrm>
            <a:off x="5450696" y="4876346"/>
            <a:ext cx="5495743" cy="22523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500"/>
              <a:buFont typeface="Arial"/>
              <a:buNone/>
            </a:pPr>
            <a:r>
              <a:rPr lang="sl" sz="2500" b="1" i="0" u="none" strike="noStrike" cap="none">
                <a:solidFill>
                  <a:srgbClr val="FFFFFF"/>
                </a:solidFill>
                <a:latin typeface="Source Sans Pro"/>
                <a:ea typeface="Source Sans Pro"/>
                <a:cs typeface="Source Sans Pro"/>
                <a:sym typeface="Source Sans Pro"/>
              </a:rPr>
              <a:t>Jób 17,13</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39" descr="nb-en-14-28.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77" name="Google Shape;277;p39"/>
          <p:cNvSpPr/>
          <p:nvPr/>
        </p:nvSpPr>
        <p:spPr>
          <a:xfrm>
            <a:off x="7347936" y="741363"/>
            <a:ext cx="4000200" cy="2793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50"/>
              <a:buFont typeface="Arial"/>
              <a:buNone/>
            </a:pPr>
            <a:r>
              <a:rPr lang="sl" sz="3350" b="1" i="0" u="none" strike="noStrike" cap="none" dirty="0">
                <a:solidFill>
                  <a:srgbClr val="FFFFFF"/>
                </a:solidFill>
                <a:latin typeface="Source Sans Pro"/>
                <a:ea typeface="Source Sans Pro"/>
                <a:cs typeface="Source Sans Pro"/>
                <a:sym typeface="Source Sans Pro"/>
              </a:rPr>
              <a:t>„Keď však zomrie muž, ostane ležať, keď vydýchne človek, kdeže je už??“</a:t>
            </a:r>
            <a:endParaRPr sz="1800" b="0" i="0" u="none" strike="noStrike" cap="none" dirty="0">
              <a:solidFill>
                <a:schemeClr val="dk1"/>
              </a:solidFill>
              <a:latin typeface="Calibri"/>
              <a:ea typeface="Calibri"/>
              <a:cs typeface="Calibri"/>
              <a:sym typeface="Calibri"/>
            </a:endParaRPr>
          </a:p>
        </p:txBody>
      </p:sp>
      <p:sp>
        <p:nvSpPr>
          <p:cNvPr id="278" name="Google Shape;278;p39"/>
          <p:cNvSpPr/>
          <p:nvPr/>
        </p:nvSpPr>
        <p:spPr>
          <a:xfrm>
            <a:off x="5450696" y="4876346"/>
            <a:ext cx="5495743" cy="22523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500"/>
              <a:buFont typeface="Arial"/>
              <a:buNone/>
            </a:pPr>
            <a:r>
              <a:rPr lang="sl" sz="2500" b="1" i="0" u="none" strike="noStrike" cap="none">
                <a:solidFill>
                  <a:srgbClr val="FFFFFF"/>
                </a:solidFill>
                <a:latin typeface="Source Sans Pro"/>
                <a:ea typeface="Source Sans Pro"/>
                <a:cs typeface="Source Sans Pro"/>
                <a:sym typeface="Source Sans Pro"/>
              </a:rPr>
              <a:t>Jób 14,10</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40" descr="nb-en-14-29.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85" name="Google Shape;285;p40"/>
          <p:cNvSpPr/>
          <p:nvPr/>
        </p:nvSpPr>
        <p:spPr>
          <a:xfrm>
            <a:off x="779463" y="741363"/>
            <a:ext cx="4537800" cy="3236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50"/>
              <a:buFont typeface="Arial"/>
              <a:buNone/>
            </a:pPr>
            <a:r>
              <a:rPr lang="sl" sz="3350" b="1" i="0" u="none" strike="noStrike" cap="none" dirty="0">
                <a:solidFill>
                  <a:srgbClr val="FFFFFF"/>
                </a:solidFill>
                <a:latin typeface="Source Sans Pro"/>
                <a:ea typeface="Source Sans Pro"/>
                <a:cs typeface="Source Sans Pro"/>
                <a:sym typeface="Source Sans Pro"/>
              </a:rPr>
              <a:t>„…tak aj človek, ak si ľahol, už nevstane. Kým budú nebesia, ľudia sa zo svojho spánku nepreberú </a:t>
            </a:r>
            <a:br>
              <a:rPr lang="sl" sz="3350" b="1" i="0" u="none" strike="noStrike" cap="none" dirty="0">
                <a:solidFill>
                  <a:srgbClr val="FFFFFF"/>
                </a:solidFill>
                <a:latin typeface="Source Sans Pro"/>
                <a:ea typeface="Source Sans Pro"/>
                <a:cs typeface="Source Sans Pro"/>
                <a:sym typeface="Source Sans Pro"/>
              </a:rPr>
            </a:br>
            <a:r>
              <a:rPr lang="sl" sz="3350" b="1" i="0" u="none" strike="noStrike" cap="none" dirty="0">
                <a:solidFill>
                  <a:srgbClr val="FFFFFF"/>
                </a:solidFill>
                <a:latin typeface="Source Sans Pro"/>
                <a:ea typeface="Source Sans Pro"/>
                <a:cs typeface="Source Sans Pro"/>
                <a:sym typeface="Source Sans Pro"/>
              </a:rPr>
              <a:t>a nevstanú.“</a:t>
            </a:r>
            <a:endParaRPr sz="1800" b="0" i="0" u="none" strike="noStrike" cap="none" dirty="0">
              <a:solidFill>
                <a:schemeClr val="dk1"/>
              </a:solidFill>
              <a:latin typeface="Calibri"/>
              <a:ea typeface="Calibri"/>
              <a:cs typeface="Calibri"/>
              <a:sym typeface="Calibri"/>
            </a:endParaRPr>
          </a:p>
        </p:txBody>
      </p:sp>
      <p:sp>
        <p:nvSpPr>
          <p:cNvPr id="286" name="Google Shape;286;p40"/>
          <p:cNvSpPr/>
          <p:nvPr/>
        </p:nvSpPr>
        <p:spPr>
          <a:xfrm>
            <a:off x="5450696" y="4876346"/>
            <a:ext cx="5495743" cy="22523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500"/>
              <a:buFont typeface="Arial"/>
              <a:buNone/>
            </a:pPr>
            <a:r>
              <a:rPr lang="sl" sz="2500" b="1" i="0" u="none" strike="noStrike" cap="none">
                <a:solidFill>
                  <a:srgbClr val="FFFFFF"/>
                </a:solidFill>
                <a:latin typeface="Source Sans Pro"/>
                <a:ea typeface="Source Sans Pro"/>
                <a:cs typeface="Source Sans Pro"/>
                <a:sym typeface="Source Sans Pro"/>
              </a:rPr>
              <a:t>Jób 14,12</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14" descr="nb-en-14-3.jpg"/>
          <p:cNvPicPr preferRelativeResize="0"/>
          <p:nvPr/>
        </p:nvPicPr>
        <p:blipFill rotWithShape="1">
          <a:blip r:embed="rId3">
            <a:alphaModFix/>
          </a:blip>
          <a:srcRect/>
          <a:stretch/>
        </p:blipFill>
        <p:spPr>
          <a:xfrm>
            <a:off x="0" y="0"/>
            <a:ext cx="11712240" cy="65944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41" descr="nb-en-14-30.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93" name="Google Shape;293;p41"/>
          <p:cNvSpPr/>
          <p:nvPr/>
        </p:nvSpPr>
        <p:spPr>
          <a:xfrm>
            <a:off x="779463" y="741363"/>
            <a:ext cx="4613400" cy="318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50"/>
              <a:buFont typeface="Arial"/>
              <a:buNone/>
            </a:pPr>
            <a:r>
              <a:rPr lang="sl" sz="3350" b="1" i="0" u="none" strike="noStrike" cap="none" dirty="0">
                <a:solidFill>
                  <a:srgbClr val="FFFFFF"/>
                </a:solidFill>
                <a:latin typeface="Source Sans Pro"/>
                <a:ea typeface="Source Sans Pro"/>
                <a:cs typeface="Source Sans Pro"/>
                <a:sym typeface="Source Sans Pro"/>
              </a:rPr>
              <a:t>„Kiežby si ma uschoval v podsvetí a ukryl ma, kým tvoj hnev neprestane, vymeral by si mi lehotu a potom si na mňa spomenul.“</a:t>
            </a:r>
            <a:endParaRPr sz="1800" b="0" i="0" u="none" strike="noStrike" cap="none" dirty="0">
              <a:solidFill>
                <a:schemeClr val="dk1"/>
              </a:solidFill>
              <a:latin typeface="Calibri"/>
              <a:ea typeface="Calibri"/>
              <a:cs typeface="Calibri"/>
              <a:sym typeface="Calibri"/>
            </a:endParaRPr>
          </a:p>
        </p:txBody>
      </p:sp>
      <p:sp>
        <p:nvSpPr>
          <p:cNvPr id="294" name="Google Shape;294;p41"/>
          <p:cNvSpPr/>
          <p:nvPr/>
        </p:nvSpPr>
        <p:spPr>
          <a:xfrm>
            <a:off x="5450696" y="4876346"/>
            <a:ext cx="5495743" cy="22523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500"/>
              <a:buFont typeface="Arial"/>
              <a:buNone/>
            </a:pPr>
            <a:r>
              <a:rPr lang="sl" sz="2500" b="1" i="0" u="none" strike="noStrike" cap="none">
                <a:solidFill>
                  <a:srgbClr val="FFFFFF"/>
                </a:solidFill>
                <a:latin typeface="Source Sans Pro"/>
                <a:ea typeface="Source Sans Pro"/>
                <a:cs typeface="Source Sans Pro"/>
                <a:sym typeface="Source Sans Pro"/>
              </a:rPr>
              <a:t>Jób 14,13</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p42" descr="nb-en-14-31.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01" name="Google Shape;301;p42"/>
          <p:cNvSpPr/>
          <p:nvPr/>
        </p:nvSpPr>
        <p:spPr>
          <a:xfrm>
            <a:off x="6626225" y="3801050"/>
            <a:ext cx="4455600" cy="1784700"/>
          </a:xfrm>
          <a:prstGeom prst="rect">
            <a:avLst/>
          </a:prstGeom>
          <a:noFill/>
          <a:ln>
            <a:noFill/>
          </a:ln>
        </p:spPr>
        <p:txBody>
          <a:bodyPr spcFirstLastPara="1" wrap="square" lIns="91425" tIns="45700" rIns="91425" bIns="45700" anchor="t" anchorCtr="0">
            <a:noAutofit/>
          </a:bodyPr>
          <a:lstStyle/>
          <a:p>
            <a:pPr marL="0" marR="0" lvl="0" indent="0" algn="l" rtl="0">
              <a:lnSpc>
                <a:spcPct val="77788"/>
              </a:lnSpc>
              <a:spcBef>
                <a:spcPts val="0"/>
              </a:spcBef>
              <a:spcAft>
                <a:spcPts val="0"/>
              </a:spcAft>
              <a:buClr>
                <a:srgbClr val="000000"/>
              </a:buClr>
              <a:buSzPts val="7050"/>
              <a:buFont typeface="Arial"/>
              <a:buNone/>
            </a:pPr>
            <a:r>
              <a:rPr lang="sl" sz="7050" b="0" i="0" u="none" strike="noStrike" cap="none">
                <a:solidFill>
                  <a:srgbClr val="FFFFFF"/>
                </a:solidFill>
                <a:latin typeface="Source Sans Pro"/>
                <a:ea typeface="Source Sans Pro"/>
                <a:cs typeface="Source Sans Pro"/>
                <a:sym typeface="Source Sans Pro"/>
              </a:rPr>
              <a:t>SMRŤ AKO </a:t>
            </a:r>
            <a:r>
              <a:rPr lang="sl" sz="7050" b="1" i="0" u="none" strike="noStrike" cap="none">
                <a:solidFill>
                  <a:srgbClr val="FFFFFF"/>
                </a:solidFill>
                <a:latin typeface="Source Sans Pro"/>
                <a:ea typeface="Source Sans Pro"/>
                <a:cs typeface="Source Sans Pro"/>
                <a:sym typeface="Source Sans Pro"/>
              </a:rPr>
              <a:t>SPÁNOK</a:t>
            </a:r>
            <a:endParaRPr sz="1800" b="1" i="0" u="none" strike="noStrike" cap="none">
              <a:solidFill>
                <a:schemeClr val="dk1"/>
              </a:solidFill>
              <a:latin typeface="Source Sans Pro"/>
              <a:ea typeface="Source Sans Pro"/>
              <a:cs typeface="Source Sans Pro"/>
              <a:sym typeface="Source Sans Pro"/>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43" descr="nb-en-14-32.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08" name="Google Shape;308;p43"/>
          <p:cNvSpPr/>
          <p:nvPr/>
        </p:nvSpPr>
        <p:spPr>
          <a:xfrm>
            <a:off x="784800" y="1008000"/>
            <a:ext cx="5357400" cy="1968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50"/>
              <a:buFont typeface="Arial"/>
              <a:buNone/>
            </a:pPr>
            <a:r>
              <a:rPr lang="sl" sz="3350" b="1" i="0" u="none" strike="noStrike" cap="none">
                <a:solidFill>
                  <a:srgbClr val="FFFFFF"/>
                </a:solidFill>
                <a:latin typeface="Source Sans Pro"/>
                <a:ea typeface="Source Sans Pro"/>
                <a:cs typeface="Source Sans Pro"/>
                <a:sym typeface="Source Sans Pro"/>
              </a:rPr>
              <a:t>„Hospodin, môj Bože, pohliadni a odpovedz mi! Rozjasni mi oči, aby som neusnul spánkom smrti…“</a:t>
            </a:r>
            <a:endParaRPr sz="1800" b="0" i="0" u="none" strike="noStrike" cap="none">
              <a:solidFill>
                <a:schemeClr val="dk1"/>
              </a:solidFill>
              <a:latin typeface="Calibri"/>
              <a:ea typeface="Calibri"/>
              <a:cs typeface="Calibri"/>
              <a:sym typeface="Calibri"/>
            </a:endParaRPr>
          </a:p>
        </p:txBody>
      </p:sp>
      <p:sp>
        <p:nvSpPr>
          <p:cNvPr id="309" name="Google Shape;309;p43"/>
          <p:cNvSpPr/>
          <p:nvPr/>
        </p:nvSpPr>
        <p:spPr>
          <a:xfrm>
            <a:off x="5450696" y="4876346"/>
            <a:ext cx="5495743" cy="22523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500"/>
              <a:buFont typeface="Arial"/>
              <a:buNone/>
            </a:pPr>
            <a:r>
              <a:rPr lang="sl" sz="2500" b="1" i="0" u="none" strike="noStrike" cap="none">
                <a:solidFill>
                  <a:srgbClr val="FFFFFF"/>
                </a:solidFill>
                <a:latin typeface="Source Sans Pro"/>
                <a:ea typeface="Source Sans Pro"/>
                <a:cs typeface="Source Sans Pro"/>
                <a:sym typeface="Source Sans Pro"/>
              </a:rPr>
              <a:t>Žalmy 13,4</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44" descr="nb-en-14-33.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16" name="Google Shape;316;p44"/>
          <p:cNvSpPr/>
          <p:nvPr/>
        </p:nvSpPr>
        <p:spPr>
          <a:xfrm>
            <a:off x="4987775" y="741363"/>
            <a:ext cx="6148800" cy="2234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50"/>
              <a:buFont typeface="Arial"/>
              <a:buNone/>
            </a:pPr>
            <a:r>
              <a:rPr lang="sl" sz="3350" b="1" i="0" u="none" strike="noStrike" cap="none" dirty="0">
                <a:solidFill>
                  <a:srgbClr val="FFFFFF"/>
                </a:solidFill>
                <a:latin typeface="Source Sans Pro"/>
                <a:ea typeface="Source Sans Pro"/>
                <a:cs typeface="Source Sans Pro"/>
                <a:sym typeface="Source Sans Pro"/>
              </a:rPr>
              <a:t>„Mnohí z tých, čo spia v prachu zeme, sa zobudia: jedni pre večný život, ale druhí na večné zavrhnutie a hanbu.“</a:t>
            </a:r>
            <a:endParaRPr sz="1800" b="0" i="0" u="none" strike="noStrike" cap="none" dirty="0">
              <a:solidFill>
                <a:schemeClr val="dk1"/>
              </a:solidFill>
              <a:latin typeface="Calibri"/>
              <a:ea typeface="Calibri"/>
              <a:cs typeface="Calibri"/>
              <a:sym typeface="Calibri"/>
            </a:endParaRPr>
          </a:p>
        </p:txBody>
      </p:sp>
      <p:sp>
        <p:nvSpPr>
          <p:cNvPr id="317" name="Google Shape;317;p44"/>
          <p:cNvSpPr/>
          <p:nvPr/>
        </p:nvSpPr>
        <p:spPr>
          <a:xfrm>
            <a:off x="5450696" y="4876346"/>
            <a:ext cx="5495743" cy="22523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500"/>
              <a:buFont typeface="Arial"/>
              <a:buNone/>
            </a:pPr>
            <a:r>
              <a:rPr lang="sl" sz="2500" b="1" i="0" u="none" strike="noStrike" cap="none">
                <a:solidFill>
                  <a:srgbClr val="FFFFFF"/>
                </a:solidFill>
                <a:latin typeface="Source Sans Pro"/>
                <a:ea typeface="Source Sans Pro"/>
                <a:cs typeface="Source Sans Pro"/>
                <a:sym typeface="Source Sans Pro"/>
              </a:rPr>
              <a:t>Daniel 12,2</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p45" descr="nb-en-14-34.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24" name="Google Shape;324;p45"/>
          <p:cNvSpPr/>
          <p:nvPr/>
        </p:nvSpPr>
        <p:spPr>
          <a:xfrm>
            <a:off x="779463" y="741363"/>
            <a:ext cx="4453200" cy="1814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50"/>
              <a:buFont typeface="Arial"/>
              <a:buNone/>
            </a:pPr>
            <a:r>
              <a:rPr lang="sl" sz="3350" b="1" i="0" u="none" strike="noStrike" cap="none" dirty="0">
                <a:solidFill>
                  <a:srgbClr val="FFFFFF"/>
                </a:solidFill>
                <a:latin typeface="Source Sans Pro"/>
                <a:ea typeface="Source Sans Pro"/>
                <a:cs typeface="Source Sans Pro"/>
                <a:sym typeface="Source Sans Pro"/>
              </a:rPr>
              <a:t>„Keď nadíde tvoj čas </a:t>
            </a:r>
            <a:br>
              <a:rPr lang="sl" sz="3350" b="1" i="0" u="none" strike="noStrike" cap="none" dirty="0">
                <a:solidFill>
                  <a:srgbClr val="FFFFFF"/>
                </a:solidFill>
                <a:latin typeface="Source Sans Pro"/>
                <a:ea typeface="Source Sans Pro"/>
                <a:cs typeface="Source Sans Pro"/>
                <a:sym typeface="Source Sans Pro"/>
              </a:rPr>
            </a:br>
            <a:r>
              <a:rPr lang="sl" sz="3350" b="1" i="0" u="none" strike="noStrike" cap="none" dirty="0">
                <a:solidFill>
                  <a:srgbClr val="FFFFFF"/>
                </a:solidFill>
                <a:latin typeface="Source Sans Pro"/>
                <a:ea typeface="Source Sans Pro"/>
                <a:cs typeface="Source Sans Pro"/>
                <a:sym typeface="Source Sans Pro"/>
              </a:rPr>
              <a:t>a ty sa pripojíš </a:t>
            </a:r>
            <a:br>
              <a:rPr lang="sl" sz="3350" b="1" i="0" u="none" strike="noStrike" cap="none" dirty="0">
                <a:solidFill>
                  <a:srgbClr val="FFFFFF"/>
                </a:solidFill>
                <a:latin typeface="Source Sans Pro"/>
                <a:ea typeface="Source Sans Pro"/>
                <a:cs typeface="Source Sans Pro"/>
                <a:sym typeface="Source Sans Pro"/>
              </a:rPr>
            </a:br>
            <a:r>
              <a:rPr lang="sl" sz="3350" b="1" i="0" u="none" strike="noStrike" cap="none" dirty="0">
                <a:solidFill>
                  <a:srgbClr val="FFFFFF"/>
                </a:solidFill>
                <a:latin typeface="Source Sans Pro"/>
                <a:ea typeface="Source Sans Pro"/>
                <a:cs typeface="Source Sans Pro"/>
                <a:sym typeface="Source Sans Pro"/>
              </a:rPr>
              <a:t>k tvojim predkom,…“</a:t>
            </a:r>
            <a:endParaRPr sz="1800" b="0" i="0" u="none" strike="noStrike" cap="none" dirty="0">
              <a:solidFill>
                <a:schemeClr val="dk1"/>
              </a:solidFill>
              <a:latin typeface="Calibri"/>
              <a:ea typeface="Calibri"/>
              <a:cs typeface="Calibri"/>
              <a:sym typeface="Calibri"/>
            </a:endParaRPr>
          </a:p>
        </p:txBody>
      </p:sp>
      <p:sp>
        <p:nvSpPr>
          <p:cNvPr id="325" name="Google Shape;325;p45"/>
          <p:cNvSpPr/>
          <p:nvPr/>
        </p:nvSpPr>
        <p:spPr>
          <a:xfrm>
            <a:off x="5450696" y="4876346"/>
            <a:ext cx="5495743" cy="22523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500"/>
              <a:buFont typeface="Arial"/>
              <a:buNone/>
            </a:pPr>
            <a:r>
              <a:rPr lang="sl" sz="2500" b="1" i="0" u="none" strike="noStrike" cap="none">
                <a:solidFill>
                  <a:srgbClr val="FFFFFF"/>
                </a:solidFill>
                <a:latin typeface="Source Sans Pro"/>
                <a:ea typeface="Source Sans Pro"/>
                <a:cs typeface="Source Sans Pro"/>
                <a:sym typeface="Source Sans Pro"/>
              </a:rPr>
              <a:t>2. Samuelova 7,12</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p46" descr="nb-en-14-35.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32" name="Google Shape;332;p46"/>
          <p:cNvSpPr/>
          <p:nvPr/>
        </p:nvSpPr>
        <p:spPr>
          <a:xfrm>
            <a:off x="7668450" y="1509675"/>
            <a:ext cx="3391500" cy="2154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50"/>
              <a:buFont typeface="Arial"/>
              <a:buNone/>
            </a:pPr>
            <a:r>
              <a:rPr lang="sl" sz="3350" b="1" i="0" u="none" strike="noStrike" cap="none" dirty="0">
                <a:solidFill>
                  <a:srgbClr val="FFFFFF"/>
                </a:solidFill>
                <a:latin typeface="Source Sans Pro"/>
                <a:ea typeface="Source Sans Pro"/>
                <a:cs typeface="Source Sans Pro"/>
                <a:sym typeface="Source Sans Pro"/>
              </a:rPr>
              <a:t>„Ježiš miloval Martu i jej sestru i Lazara.“</a:t>
            </a:r>
            <a:endParaRPr sz="1800" b="0" i="0" u="none" strike="noStrike" cap="none" dirty="0">
              <a:solidFill>
                <a:schemeClr val="dk1"/>
              </a:solidFill>
              <a:latin typeface="Calibri"/>
              <a:ea typeface="Calibri"/>
              <a:cs typeface="Calibri"/>
              <a:sym typeface="Calibri"/>
            </a:endParaRPr>
          </a:p>
        </p:txBody>
      </p:sp>
      <p:sp>
        <p:nvSpPr>
          <p:cNvPr id="333" name="Google Shape;333;p46"/>
          <p:cNvSpPr/>
          <p:nvPr/>
        </p:nvSpPr>
        <p:spPr>
          <a:xfrm>
            <a:off x="5450696" y="4624568"/>
            <a:ext cx="5495743" cy="47701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500"/>
              <a:buFont typeface="Arial"/>
              <a:buNone/>
            </a:pPr>
            <a:r>
              <a:rPr lang="sl" sz="2500" b="1" i="0" u="none" strike="noStrike" cap="none">
                <a:solidFill>
                  <a:srgbClr val="FFFFFF"/>
                </a:solidFill>
                <a:latin typeface="Source Sans Pro"/>
                <a:ea typeface="Source Sans Pro"/>
                <a:cs typeface="Source Sans Pro"/>
                <a:sym typeface="Source Sans Pro"/>
              </a:rPr>
              <a:t>Ján 11,5</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47" descr="nb-en-14-36.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40" name="Google Shape;340;p47"/>
          <p:cNvSpPr/>
          <p:nvPr/>
        </p:nvSpPr>
        <p:spPr>
          <a:xfrm>
            <a:off x="779463" y="741363"/>
            <a:ext cx="6342600" cy="267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50"/>
              <a:buFont typeface="Arial"/>
              <a:buNone/>
            </a:pPr>
            <a:r>
              <a:rPr lang="sl" sz="3350" b="1" i="0" u="none" strike="noStrike" cap="none" dirty="0">
                <a:solidFill>
                  <a:srgbClr val="FFFFFF"/>
                </a:solidFill>
                <a:latin typeface="Source Sans Pro"/>
                <a:ea typeface="Source Sans Pro"/>
                <a:cs typeface="Source Sans Pro"/>
                <a:sym typeface="Source Sans Pro"/>
              </a:rPr>
              <a:t>„Toto povedal a ešte dodal: </a:t>
            </a:r>
            <a:endParaRPr sz="3350" b="1" i="0" u="none" strike="noStrike" cap="none" dirty="0">
              <a:solidFill>
                <a:srgbClr val="FFFFFF"/>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3350"/>
              <a:buFont typeface="Arial"/>
              <a:buNone/>
            </a:pPr>
            <a:r>
              <a:rPr lang="sl" sz="3350" b="1" i="0" u="none" strike="noStrike" cap="none" dirty="0">
                <a:solidFill>
                  <a:srgbClr val="FFFFFF"/>
                </a:solidFill>
                <a:latin typeface="Source Sans Pro"/>
                <a:ea typeface="Source Sans Pro"/>
                <a:cs typeface="Source Sans Pro"/>
                <a:sym typeface="Source Sans Pro"/>
              </a:rPr>
              <a:t>‚Náš priateľ Lazár zaspal, no ja ho idem zobudiť.‘ Učeníci mu povedali: ‚Pane, ak zaspal, ozdravie.‘“</a:t>
            </a:r>
            <a:endParaRPr sz="1800" b="0" i="0" u="none" strike="noStrike" cap="none" dirty="0">
              <a:solidFill>
                <a:schemeClr val="dk1"/>
              </a:solidFill>
              <a:latin typeface="Calibri"/>
              <a:ea typeface="Calibri"/>
              <a:cs typeface="Calibri"/>
              <a:sym typeface="Calibri"/>
            </a:endParaRPr>
          </a:p>
        </p:txBody>
      </p:sp>
      <p:sp>
        <p:nvSpPr>
          <p:cNvPr id="341" name="Google Shape;341;p47"/>
          <p:cNvSpPr/>
          <p:nvPr/>
        </p:nvSpPr>
        <p:spPr>
          <a:xfrm>
            <a:off x="5450696" y="4624568"/>
            <a:ext cx="5495743" cy="47701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500"/>
              <a:buFont typeface="Arial"/>
              <a:buNone/>
            </a:pPr>
            <a:r>
              <a:rPr lang="sl" sz="2500" b="1" i="0" u="none" strike="noStrike" cap="none">
                <a:solidFill>
                  <a:srgbClr val="FFFFFF"/>
                </a:solidFill>
                <a:latin typeface="Source Sans Pro"/>
                <a:ea typeface="Source Sans Pro"/>
                <a:cs typeface="Source Sans Pro"/>
                <a:sym typeface="Source Sans Pro"/>
              </a:rPr>
              <a:t>Ján 11,11-12</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p48" descr="nb-en-14-37.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48" name="Google Shape;348;p48"/>
          <p:cNvSpPr/>
          <p:nvPr/>
        </p:nvSpPr>
        <p:spPr>
          <a:xfrm>
            <a:off x="784796" y="719991"/>
            <a:ext cx="6914700" cy="2154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50"/>
              <a:buFont typeface="Arial"/>
              <a:buNone/>
            </a:pPr>
            <a:r>
              <a:rPr lang="sl" sz="3350" b="1" i="0" u="none" strike="noStrike" cap="none" dirty="0">
                <a:solidFill>
                  <a:srgbClr val="FFFFFF"/>
                </a:solidFill>
                <a:latin typeface="Source Sans Pro"/>
                <a:ea typeface="Source Sans Pro"/>
                <a:cs typeface="Source Sans Pro"/>
                <a:sym typeface="Source Sans Pro"/>
              </a:rPr>
              <a:t>„Vtedy im Ježiš otvorene povedal: ‚Lazár zomrel.Pre vás sa radujem, že som tam nebol, aby ste uverili. No poďme k nemu!‘“</a:t>
            </a:r>
            <a:endParaRPr sz="1800" b="0" i="0" u="none" strike="noStrike" cap="none" dirty="0">
              <a:solidFill>
                <a:schemeClr val="dk1"/>
              </a:solidFill>
              <a:latin typeface="Calibri"/>
              <a:ea typeface="Calibri"/>
              <a:cs typeface="Calibri"/>
              <a:sym typeface="Calibri"/>
            </a:endParaRPr>
          </a:p>
        </p:txBody>
      </p:sp>
      <p:sp>
        <p:nvSpPr>
          <p:cNvPr id="349" name="Google Shape;349;p48"/>
          <p:cNvSpPr/>
          <p:nvPr/>
        </p:nvSpPr>
        <p:spPr>
          <a:xfrm>
            <a:off x="5450696" y="4624568"/>
            <a:ext cx="5495743" cy="47701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500"/>
              <a:buFont typeface="Arial"/>
              <a:buNone/>
            </a:pPr>
            <a:r>
              <a:rPr lang="sl" sz="2500" b="1" i="0" u="none" strike="noStrike" cap="none">
                <a:solidFill>
                  <a:srgbClr val="FFFFFF"/>
                </a:solidFill>
                <a:latin typeface="Source Sans Pro"/>
                <a:ea typeface="Source Sans Pro"/>
                <a:cs typeface="Source Sans Pro"/>
                <a:sym typeface="Source Sans Pro"/>
              </a:rPr>
              <a:t>Ján 11,14-15</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p49" descr="nb-en-14-38.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56" name="Google Shape;356;p49"/>
          <p:cNvSpPr/>
          <p:nvPr/>
        </p:nvSpPr>
        <p:spPr>
          <a:xfrm>
            <a:off x="5158325" y="559850"/>
            <a:ext cx="5892000" cy="3701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50"/>
              <a:buFont typeface="Arial"/>
              <a:buNone/>
            </a:pPr>
            <a:r>
              <a:rPr lang="sl" sz="3350" b="1" i="0" u="none" strike="noStrike" cap="none" dirty="0">
                <a:solidFill>
                  <a:srgbClr val="FFFFFF"/>
                </a:solidFill>
                <a:latin typeface="Source Sans Pro"/>
                <a:ea typeface="Source Sans Pro"/>
                <a:cs typeface="Source Sans Pro"/>
                <a:sym typeface="Source Sans Pro"/>
              </a:rPr>
              <a:t>„Marta povedala Ježišovi: ‚Pane, keby si bol býval tu, nebol by mi brat zomrel. Ale aj teraz viem, že o čokoľvek by si prosil Boha, Boh ti to dá.‘“ </a:t>
            </a:r>
            <a:endParaRPr sz="3350" b="1" i="0" u="none" strike="noStrike" cap="none" dirty="0">
              <a:solidFill>
                <a:srgbClr val="FFFFFF"/>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3350"/>
              <a:buFont typeface="Arial"/>
              <a:buNone/>
            </a:pPr>
            <a:r>
              <a:rPr lang="sl" sz="3350" b="1" i="0" u="none" strike="noStrike" cap="none" dirty="0">
                <a:solidFill>
                  <a:srgbClr val="FFFFFF"/>
                </a:solidFill>
                <a:latin typeface="Source Sans Pro"/>
                <a:ea typeface="Source Sans Pro"/>
                <a:cs typeface="Source Sans Pro"/>
                <a:sym typeface="Source Sans Pro"/>
              </a:rPr>
              <a:t>Ježiš jej povedal: </a:t>
            </a:r>
            <a:br>
              <a:rPr lang="sl" sz="3350" b="1" dirty="0">
                <a:solidFill>
                  <a:srgbClr val="FFFFFF"/>
                </a:solidFill>
                <a:latin typeface="Source Sans Pro"/>
                <a:ea typeface="Source Sans Pro"/>
                <a:cs typeface="Source Sans Pro"/>
                <a:sym typeface="Source Sans Pro"/>
              </a:rPr>
            </a:br>
            <a:r>
              <a:rPr lang="sl" sz="3350" b="1" i="0" u="none" strike="noStrike" cap="none" dirty="0">
                <a:solidFill>
                  <a:srgbClr val="FFFFFF"/>
                </a:solidFill>
                <a:latin typeface="Source Sans Pro"/>
                <a:ea typeface="Source Sans Pro"/>
                <a:cs typeface="Source Sans Pro"/>
                <a:sym typeface="Source Sans Pro"/>
              </a:rPr>
              <a:t>‚Tvoj brat vstane z mŕtvych!‘“ </a:t>
            </a:r>
            <a:endParaRPr sz="1800" b="0" i="0" u="none" strike="noStrike" cap="none" dirty="0">
              <a:solidFill>
                <a:schemeClr val="dk1"/>
              </a:solidFill>
              <a:latin typeface="Calibri"/>
              <a:ea typeface="Calibri"/>
              <a:cs typeface="Calibri"/>
              <a:sym typeface="Calibri"/>
            </a:endParaRPr>
          </a:p>
        </p:txBody>
      </p:sp>
      <p:sp>
        <p:nvSpPr>
          <p:cNvPr id="357" name="Google Shape;357;p49"/>
          <p:cNvSpPr/>
          <p:nvPr/>
        </p:nvSpPr>
        <p:spPr>
          <a:xfrm>
            <a:off x="5450696" y="4876346"/>
            <a:ext cx="5495743" cy="22523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500"/>
              <a:buFont typeface="Arial"/>
              <a:buNone/>
            </a:pPr>
            <a:r>
              <a:rPr lang="sl" sz="2500" b="1" i="0" u="none" strike="noStrike" cap="none">
                <a:solidFill>
                  <a:srgbClr val="FFFFFF"/>
                </a:solidFill>
                <a:latin typeface="Source Sans Pro"/>
                <a:ea typeface="Source Sans Pro"/>
                <a:cs typeface="Source Sans Pro"/>
                <a:sym typeface="Source Sans Pro"/>
              </a:rPr>
              <a:t>Jan 11,21-23</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p50" descr="nb-en-14-39.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64" name="Google Shape;364;p50"/>
          <p:cNvSpPr/>
          <p:nvPr/>
        </p:nvSpPr>
        <p:spPr>
          <a:xfrm>
            <a:off x="779463" y="741363"/>
            <a:ext cx="5357400" cy="3701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50"/>
              <a:buFont typeface="Arial"/>
              <a:buNone/>
            </a:pPr>
            <a:r>
              <a:rPr lang="sl" sz="3350" b="1" i="0" u="none" strike="noStrike" cap="none" dirty="0">
                <a:solidFill>
                  <a:srgbClr val="FFFFFF"/>
                </a:solidFill>
                <a:latin typeface="Source Sans Pro"/>
                <a:ea typeface="Source Sans Pro"/>
                <a:cs typeface="Source Sans Pro"/>
                <a:sym typeface="Source Sans Pro"/>
              </a:rPr>
              <a:t>„Marta mu povedala: „Viem, že vstane pri vzkriesení v posledný deň.“ Ježiš jej povedal: </a:t>
            </a:r>
            <a:br>
              <a:rPr lang="sl" sz="3350" b="1" i="0" u="none" strike="noStrike" cap="none" dirty="0">
                <a:solidFill>
                  <a:srgbClr val="FFFFFF"/>
                </a:solidFill>
                <a:latin typeface="Source Sans Pro"/>
                <a:ea typeface="Source Sans Pro"/>
                <a:cs typeface="Source Sans Pro"/>
                <a:sym typeface="Source Sans Pro"/>
              </a:rPr>
            </a:br>
            <a:r>
              <a:rPr lang="sl" sz="3350" b="1" i="0" u="none" strike="noStrike" cap="none" dirty="0">
                <a:solidFill>
                  <a:srgbClr val="FFFFFF"/>
                </a:solidFill>
                <a:latin typeface="Source Sans Pro"/>
                <a:ea typeface="Source Sans Pro"/>
                <a:cs typeface="Source Sans Pro"/>
                <a:sym typeface="Source Sans Pro"/>
              </a:rPr>
              <a:t>„Ja som vzkriesenie </a:t>
            </a:r>
            <a:br>
              <a:rPr lang="sl" sz="3350" b="1" i="0" u="none" strike="noStrike" cap="none" dirty="0">
                <a:solidFill>
                  <a:srgbClr val="FFFFFF"/>
                </a:solidFill>
                <a:latin typeface="Source Sans Pro"/>
                <a:ea typeface="Source Sans Pro"/>
                <a:cs typeface="Source Sans Pro"/>
                <a:sym typeface="Source Sans Pro"/>
              </a:rPr>
            </a:br>
            <a:r>
              <a:rPr lang="sl" sz="3350" b="1" i="0" u="none" strike="noStrike" cap="none" dirty="0">
                <a:solidFill>
                  <a:srgbClr val="FFFFFF"/>
                </a:solidFill>
                <a:latin typeface="Source Sans Pro"/>
                <a:ea typeface="Source Sans Pro"/>
                <a:cs typeface="Source Sans Pro"/>
                <a:sym typeface="Source Sans Pro"/>
              </a:rPr>
              <a:t>a život. Kto verí vo mňa, </a:t>
            </a:r>
            <a:br>
              <a:rPr lang="sl" sz="3350" b="1" i="0" u="none" strike="noStrike" cap="none" dirty="0">
                <a:solidFill>
                  <a:srgbClr val="FFFFFF"/>
                </a:solidFill>
                <a:latin typeface="Source Sans Pro"/>
                <a:ea typeface="Source Sans Pro"/>
                <a:cs typeface="Source Sans Pro"/>
                <a:sym typeface="Source Sans Pro"/>
              </a:rPr>
            </a:br>
            <a:r>
              <a:rPr lang="sl" sz="3350" b="1" i="0" u="none" strike="noStrike" cap="none" dirty="0">
                <a:solidFill>
                  <a:srgbClr val="FFFFFF"/>
                </a:solidFill>
                <a:latin typeface="Source Sans Pro"/>
                <a:ea typeface="Source Sans Pro"/>
                <a:cs typeface="Source Sans Pro"/>
                <a:sym typeface="Source Sans Pro"/>
              </a:rPr>
              <a:t>aj keď zomrie, bude žiť.“</a:t>
            </a:r>
            <a:endParaRPr sz="1800" b="0" i="0" u="none" strike="noStrike" cap="none" dirty="0">
              <a:solidFill>
                <a:schemeClr val="dk1"/>
              </a:solidFill>
              <a:latin typeface="Calibri"/>
              <a:ea typeface="Calibri"/>
              <a:cs typeface="Calibri"/>
              <a:sym typeface="Calibri"/>
            </a:endParaRPr>
          </a:p>
        </p:txBody>
      </p:sp>
      <p:sp>
        <p:nvSpPr>
          <p:cNvPr id="365" name="Google Shape;365;p50"/>
          <p:cNvSpPr/>
          <p:nvPr/>
        </p:nvSpPr>
        <p:spPr>
          <a:xfrm>
            <a:off x="5450696" y="4624568"/>
            <a:ext cx="5495743" cy="47701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500"/>
              <a:buFont typeface="Arial"/>
              <a:buNone/>
            </a:pPr>
            <a:r>
              <a:rPr lang="sl" sz="2500" b="1" i="0" u="none" strike="noStrike" cap="none">
                <a:solidFill>
                  <a:srgbClr val="FFFFFF"/>
                </a:solidFill>
                <a:latin typeface="Source Sans Pro"/>
                <a:ea typeface="Source Sans Pro"/>
                <a:cs typeface="Source Sans Pro"/>
                <a:sym typeface="Source Sans Pro"/>
              </a:rPr>
              <a:t>Ján 11,24-25</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5" descr="nb-en-14-4.jpg"/>
          <p:cNvPicPr preferRelativeResize="0"/>
          <p:nvPr/>
        </p:nvPicPr>
        <p:blipFill rotWithShape="1">
          <a:blip r:embed="rId3">
            <a:alphaModFix/>
          </a:blip>
          <a:srcRect/>
          <a:stretch/>
        </p:blipFill>
        <p:spPr>
          <a:xfrm>
            <a:off x="0" y="0"/>
            <a:ext cx="11712240" cy="65944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p51" descr="nb-en-14-40.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72" name="Google Shape;372;p51"/>
          <p:cNvSpPr/>
          <p:nvPr/>
        </p:nvSpPr>
        <p:spPr>
          <a:xfrm>
            <a:off x="779463" y="1316084"/>
            <a:ext cx="4155600" cy="6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50"/>
              <a:buFont typeface="Arial"/>
              <a:buNone/>
            </a:pPr>
            <a:r>
              <a:rPr lang="sl" sz="3350" b="1" i="0" u="none" strike="noStrike" cap="none" dirty="0">
                <a:solidFill>
                  <a:srgbClr val="FFFFFF"/>
                </a:solidFill>
                <a:latin typeface="Source Sans Pro"/>
                <a:ea typeface="Source Sans Pro"/>
                <a:cs typeface="Source Sans Pro"/>
                <a:sym typeface="Source Sans Pro"/>
              </a:rPr>
              <a:t>„Ježiš zaplakal. .“</a:t>
            </a:r>
            <a:endParaRPr sz="1800" b="0" i="0" u="none" strike="noStrike" cap="none" dirty="0">
              <a:solidFill>
                <a:schemeClr val="dk1"/>
              </a:solidFill>
              <a:latin typeface="Calibri"/>
              <a:ea typeface="Calibri"/>
              <a:cs typeface="Calibri"/>
              <a:sym typeface="Calibri"/>
            </a:endParaRPr>
          </a:p>
        </p:txBody>
      </p:sp>
      <p:sp>
        <p:nvSpPr>
          <p:cNvPr id="373" name="Google Shape;373;p51"/>
          <p:cNvSpPr/>
          <p:nvPr/>
        </p:nvSpPr>
        <p:spPr>
          <a:xfrm>
            <a:off x="5450696" y="4624568"/>
            <a:ext cx="5495743" cy="47701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500"/>
              <a:buFont typeface="Arial"/>
              <a:buNone/>
            </a:pPr>
            <a:r>
              <a:rPr lang="sl" sz="2500" b="1" i="0" u="none" strike="noStrike" cap="none">
                <a:solidFill>
                  <a:srgbClr val="FFFFFF"/>
                </a:solidFill>
                <a:latin typeface="Source Sans Pro"/>
                <a:ea typeface="Source Sans Pro"/>
                <a:cs typeface="Source Sans Pro"/>
                <a:sym typeface="Source Sans Pro"/>
              </a:rPr>
              <a:t>Ján 11,35</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52" descr="nb-en-14-41.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80" name="Google Shape;380;p52"/>
          <p:cNvSpPr/>
          <p:nvPr/>
        </p:nvSpPr>
        <p:spPr>
          <a:xfrm>
            <a:off x="7412804" y="741363"/>
            <a:ext cx="3764400" cy="2154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50"/>
              <a:buFont typeface="Arial"/>
              <a:buNone/>
            </a:pPr>
            <a:r>
              <a:rPr lang="sl" sz="3350" b="1" i="0" u="none" strike="noStrike" cap="none" dirty="0">
                <a:solidFill>
                  <a:srgbClr val="FFFFFF"/>
                </a:solidFill>
                <a:latin typeface="Source Sans Pro"/>
                <a:ea typeface="Source Sans Pro"/>
                <a:cs typeface="Source Sans Pro"/>
                <a:sym typeface="Source Sans Pro"/>
              </a:rPr>
              <a:t>„Pane, už páchne, veď je už štvrtý deň mŕtvy!“</a:t>
            </a:r>
            <a:endParaRPr sz="1800" b="0" i="0" u="none" strike="noStrike" cap="none" dirty="0">
              <a:solidFill>
                <a:schemeClr val="dk1"/>
              </a:solidFill>
              <a:latin typeface="Calibri"/>
              <a:ea typeface="Calibri"/>
              <a:cs typeface="Calibri"/>
              <a:sym typeface="Calibri"/>
            </a:endParaRPr>
          </a:p>
        </p:txBody>
      </p:sp>
      <p:sp>
        <p:nvSpPr>
          <p:cNvPr id="381" name="Google Shape;381;p52"/>
          <p:cNvSpPr/>
          <p:nvPr/>
        </p:nvSpPr>
        <p:spPr>
          <a:xfrm>
            <a:off x="5450696" y="4624568"/>
            <a:ext cx="5495743" cy="47701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500"/>
              <a:buFont typeface="Arial"/>
              <a:buNone/>
            </a:pPr>
            <a:r>
              <a:rPr lang="sl" sz="2500" b="1" i="0" u="none" strike="noStrike" cap="none">
                <a:solidFill>
                  <a:srgbClr val="FFFFFF"/>
                </a:solidFill>
                <a:latin typeface="Source Sans Pro"/>
                <a:ea typeface="Source Sans Pro"/>
                <a:cs typeface="Source Sans Pro"/>
                <a:sym typeface="Source Sans Pro"/>
              </a:rPr>
              <a:t>Ján 11,39</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Google Shape;387;p53" descr="nb-en-14-42.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p54" descr="nb-en-14-43.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94" name="Google Shape;394;p54"/>
          <p:cNvSpPr/>
          <p:nvPr/>
        </p:nvSpPr>
        <p:spPr>
          <a:xfrm>
            <a:off x="6843361" y="747081"/>
            <a:ext cx="4350900" cy="318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50"/>
              <a:buFont typeface="Arial"/>
              <a:buNone/>
            </a:pPr>
            <a:r>
              <a:rPr lang="sl" sz="3350" b="1" i="0" u="none" strike="noStrike" cap="none" dirty="0">
                <a:solidFill>
                  <a:srgbClr val="FFFFFF"/>
                </a:solidFill>
                <a:latin typeface="Source Sans Pro"/>
                <a:ea typeface="Source Sans Pro"/>
                <a:cs typeface="Source Sans Pro"/>
                <a:sym typeface="Source Sans Pro"/>
              </a:rPr>
              <a:t>„ Nechceme, bratia, aby ste nevedeli, ako je to so zosnulými, aby ste sa nermútili ako ostatní, ktorí nemajú nádej.“</a:t>
            </a:r>
            <a:endParaRPr sz="1800" b="0" i="0" u="none" strike="noStrike" cap="none" dirty="0">
              <a:solidFill>
                <a:schemeClr val="dk1"/>
              </a:solidFill>
              <a:latin typeface="Calibri"/>
              <a:ea typeface="Calibri"/>
              <a:cs typeface="Calibri"/>
              <a:sym typeface="Calibri"/>
            </a:endParaRPr>
          </a:p>
        </p:txBody>
      </p:sp>
      <p:sp>
        <p:nvSpPr>
          <p:cNvPr id="395" name="Google Shape;395;p54"/>
          <p:cNvSpPr/>
          <p:nvPr/>
        </p:nvSpPr>
        <p:spPr>
          <a:xfrm>
            <a:off x="5450696" y="4876346"/>
            <a:ext cx="5495743" cy="22523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500"/>
              <a:buFont typeface="Arial"/>
              <a:buNone/>
            </a:pPr>
            <a:r>
              <a:rPr lang="sl" sz="2500" b="1" i="0" u="none" strike="noStrike" cap="none">
                <a:solidFill>
                  <a:srgbClr val="FFFFFF"/>
                </a:solidFill>
                <a:latin typeface="Source Sans Pro"/>
                <a:ea typeface="Source Sans Pro"/>
                <a:cs typeface="Source Sans Pro"/>
                <a:sym typeface="Source Sans Pro"/>
              </a:rPr>
              <a:t>1. Tesalonickým 4,13</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55" descr="nb-en-14-44.jpg"/>
          <p:cNvPicPr preferRelativeResize="0"/>
          <p:nvPr/>
        </p:nvPicPr>
        <p:blipFill rotWithShape="1">
          <a:blip r:embed="rId3">
            <a:alphaModFix/>
          </a:blip>
          <a:srcRect/>
          <a:stretch/>
        </p:blipFill>
        <p:spPr>
          <a:xfrm>
            <a:off x="-12" y="3050"/>
            <a:ext cx="11712240" cy="6588135"/>
          </a:xfrm>
          <a:prstGeom prst="rect">
            <a:avLst/>
          </a:prstGeom>
          <a:noFill/>
          <a:ln>
            <a:noFill/>
          </a:ln>
        </p:spPr>
      </p:pic>
      <p:sp>
        <p:nvSpPr>
          <p:cNvPr id="402" name="Google Shape;402;p55"/>
          <p:cNvSpPr/>
          <p:nvPr/>
        </p:nvSpPr>
        <p:spPr>
          <a:xfrm>
            <a:off x="779463" y="741363"/>
            <a:ext cx="4858200" cy="3701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50"/>
              <a:buFont typeface="Arial"/>
              <a:buNone/>
            </a:pPr>
            <a:r>
              <a:rPr lang="sl" sz="3350" b="1" i="0" u="none" strike="noStrike" cap="none" dirty="0">
                <a:solidFill>
                  <a:srgbClr val="FFFFFF"/>
                </a:solidFill>
                <a:latin typeface="Source Sans Pro"/>
                <a:ea typeface="Source Sans Pro"/>
                <a:cs typeface="Source Sans Pro"/>
                <a:sym typeface="Source Sans Pro"/>
              </a:rPr>
              <a:t>„Lebo vo chvíli, keď zaznie povel, hlas archanjela a Božia poľnica, sám Pán zostúpi z neba a prví vstanú tí, čo zomreli v Kristovi;“</a:t>
            </a:r>
            <a:endParaRPr sz="1800" b="0" i="0" u="none" strike="noStrike" cap="none" dirty="0">
              <a:solidFill>
                <a:schemeClr val="dk1"/>
              </a:solidFill>
              <a:latin typeface="Calibri"/>
              <a:ea typeface="Calibri"/>
              <a:cs typeface="Calibri"/>
              <a:sym typeface="Calibri"/>
            </a:endParaRPr>
          </a:p>
        </p:txBody>
      </p:sp>
      <p:sp>
        <p:nvSpPr>
          <p:cNvPr id="403" name="Google Shape;403;p55"/>
          <p:cNvSpPr/>
          <p:nvPr/>
        </p:nvSpPr>
        <p:spPr>
          <a:xfrm>
            <a:off x="5450696" y="4876346"/>
            <a:ext cx="5495743" cy="22523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500"/>
              <a:buFont typeface="Arial"/>
              <a:buNone/>
            </a:pPr>
            <a:r>
              <a:rPr lang="sl" sz="2500" b="1" i="0" u="none" strike="noStrike" cap="none">
                <a:solidFill>
                  <a:srgbClr val="FFFFFF"/>
                </a:solidFill>
                <a:latin typeface="Source Sans Pro"/>
                <a:ea typeface="Source Sans Pro"/>
                <a:cs typeface="Source Sans Pro"/>
                <a:sym typeface="Source Sans Pro"/>
              </a:rPr>
              <a:t>1. Tesalonickým 4,16</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09" name="Google Shape;409;p56" descr="nb-en-14-45.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415" name="Google Shape;415;p57" descr="nb-en-14-46.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16" name="Google Shape;416;p57"/>
          <p:cNvSpPr/>
          <p:nvPr/>
        </p:nvSpPr>
        <p:spPr>
          <a:xfrm>
            <a:off x="779463" y="741363"/>
            <a:ext cx="4741200" cy="267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50"/>
              <a:buFont typeface="Arial"/>
              <a:buNone/>
            </a:pPr>
            <a:r>
              <a:rPr lang="sl" sz="3350" b="1" i="0" u="none" strike="noStrike" cap="none" dirty="0">
                <a:solidFill>
                  <a:srgbClr val="FFFFFF"/>
                </a:solidFill>
                <a:latin typeface="Source Sans Pro"/>
                <a:ea typeface="Source Sans Pro"/>
                <a:cs typeface="Source Sans Pro"/>
                <a:sym typeface="Source Sans Pro"/>
              </a:rPr>
              <a:t>„Počúvajte, poviem vám tajomstvo: </a:t>
            </a:r>
            <a:br>
              <a:rPr lang="sl" sz="3350" b="1" i="0" u="none" strike="noStrike" cap="none" dirty="0">
                <a:solidFill>
                  <a:srgbClr val="FFFFFF"/>
                </a:solidFill>
                <a:latin typeface="Source Sans Pro"/>
                <a:ea typeface="Source Sans Pro"/>
                <a:cs typeface="Source Sans Pro"/>
                <a:sym typeface="Source Sans Pro"/>
              </a:rPr>
            </a:br>
            <a:r>
              <a:rPr lang="sl" sz="3350" b="1" i="0" u="none" strike="noStrike" cap="none" dirty="0">
                <a:solidFill>
                  <a:srgbClr val="FFFFFF"/>
                </a:solidFill>
                <a:latin typeface="Source Sans Pro"/>
                <a:ea typeface="Source Sans Pro"/>
                <a:cs typeface="Source Sans Pro"/>
                <a:sym typeface="Source Sans Pro"/>
              </a:rPr>
              <a:t>Nie všetci zomrieme, ale všetci budeme premenení…“</a:t>
            </a:r>
            <a:endParaRPr sz="1800" b="0" i="0" u="none" strike="noStrike" cap="none" dirty="0">
              <a:solidFill>
                <a:schemeClr val="dk1"/>
              </a:solidFill>
              <a:latin typeface="Calibri"/>
              <a:ea typeface="Calibri"/>
              <a:cs typeface="Calibri"/>
              <a:sym typeface="Calibri"/>
            </a:endParaRPr>
          </a:p>
        </p:txBody>
      </p:sp>
      <p:sp>
        <p:nvSpPr>
          <p:cNvPr id="417" name="Google Shape;417;p57"/>
          <p:cNvSpPr/>
          <p:nvPr/>
        </p:nvSpPr>
        <p:spPr>
          <a:xfrm>
            <a:off x="5450696" y="4876346"/>
            <a:ext cx="5495743" cy="22523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500"/>
              <a:buFont typeface="Arial"/>
              <a:buNone/>
            </a:pPr>
            <a:r>
              <a:rPr lang="sl" sz="2500" b="1" i="0" u="none" strike="noStrike" cap="none">
                <a:solidFill>
                  <a:srgbClr val="FFFFFF"/>
                </a:solidFill>
                <a:latin typeface="Source Sans Pro"/>
                <a:ea typeface="Source Sans Pro"/>
                <a:cs typeface="Source Sans Pro"/>
                <a:sym typeface="Source Sans Pro"/>
              </a:rPr>
              <a:t>1. Korintským 15,51</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Google Shape;423;p58" descr="nb-en-14-47.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24" name="Google Shape;424;p58"/>
          <p:cNvSpPr/>
          <p:nvPr/>
        </p:nvSpPr>
        <p:spPr>
          <a:xfrm>
            <a:off x="779463" y="741363"/>
            <a:ext cx="9422700" cy="1638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50"/>
              <a:buFont typeface="Arial"/>
              <a:buNone/>
            </a:pPr>
            <a:r>
              <a:rPr lang="sl" sz="3350" b="1" i="0" u="none" strike="noStrike" cap="none" dirty="0">
                <a:solidFill>
                  <a:srgbClr val="FFFFFF"/>
                </a:solidFill>
                <a:latin typeface="Source Sans Pro"/>
                <a:ea typeface="Source Sans Pro"/>
                <a:cs typeface="Source Sans Pro"/>
                <a:sym typeface="Source Sans Pro"/>
              </a:rPr>
              <a:t>„…naraz, v tom okamihu, na posledný zvuk poľnice. Keď zatrúbi, mŕtvi budú vzkriesení neporušiteľní a my budeme premenení.“</a:t>
            </a:r>
            <a:endParaRPr sz="1800" b="0" i="0" u="none" strike="noStrike" cap="none" dirty="0">
              <a:solidFill>
                <a:schemeClr val="dk1"/>
              </a:solidFill>
              <a:latin typeface="Calibri"/>
              <a:ea typeface="Calibri"/>
              <a:cs typeface="Calibri"/>
              <a:sym typeface="Calibri"/>
            </a:endParaRPr>
          </a:p>
        </p:txBody>
      </p:sp>
      <p:sp>
        <p:nvSpPr>
          <p:cNvPr id="425" name="Google Shape;425;p58"/>
          <p:cNvSpPr/>
          <p:nvPr/>
        </p:nvSpPr>
        <p:spPr>
          <a:xfrm>
            <a:off x="5450696" y="4876346"/>
            <a:ext cx="5495743" cy="22523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500"/>
              <a:buFont typeface="Arial"/>
              <a:buNone/>
            </a:pPr>
            <a:r>
              <a:rPr lang="sl" sz="2500" b="1" i="0" u="none" strike="noStrike" cap="none">
                <a:solidFill>
                  <a:srgbClr val="FFFFFF"/>
                </a:solidFill>
                <a:latin typeface="Source Sans Pro"/>
                <a:ea typeface="Source Sans Pro"/>
                <a:cs typeface="Source Sans Pro"/>
                <a:sym typeface="Source Sans Pro"/>
              </a:rPr>
              <a:t>1. Korintským 15,52</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p59" descr="nb-en-14-48.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32" name="Google Shape;432;p59"/>
          <p:cNvSpPr/>
          <p:nvPr/>
        </p:nvSpPr>
        <p:spPr>
          <a:xfrm>
            <a:off x="779463" y="741363"/>
            <a:ext cx="9504900" cy="1638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50"/>
              <a:buFont typeface="Arial"/>
              <a:buNone/>
            </a:pPr>
            <a:r>
              <a:rPr lang="sl" sz="3350" b="1" i="0" u="none" strike="noStrike" cap="none" dirty="0">
                <a:solidFill>
                  <a:srgbClr val="FFFFFF"/>
                </a:solidFill>
                <a:latin typeface="Source Sans Pro"/>
                <a:ea typeface="Source Sans Pro"/>
                <a:cs typeface="Source Sans Pro"/>
                <a:sym typeface="Source Sans Pro"/>
              </a:rPr>
              <a:t>„Lebo toto porušiteľné si musí obliecť neporušiteľnosť a toto smrteľné si musí obliecť nesmrteľnosť.“</a:t>
            </a:r>
            <a:endParaRPr sz="1800" b="0" i="0" u="none" strike="noStrike" cap="none" dirty="0">
              <a:solidFill>
                <a:schemeClr val="dk1"/>
              </a:solidFill>
              <a:latin typeface="Calibri"/>
              <a:ea typeface="Calibri"/>
              <a:cs typeface="Calibri"/>
              <a:sym typeface="Calibri"/>
            </a:endParaRPr>
          </a:p>
        </p:txBody>
      </p:sp>
      <p:sp>
        <p:nvSpPr>
          <p:cNvPr id="433" name="Google Shape;433;p59"/>
          <p:cNvSpPr/>
          <p:nvPr/>
        </p:nvSpPr>
        <p:spPr>
          <a:xfrm>
            <a:off x="5450696" y="4876346"/>
            <a:ext cx="5495743" cy="22523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500"/>
              <a:buFont typeface="Arial"/>
              <a:buNone/>
            </a:pPr>
            <a:r>
              <a:rPr lang="sl" sz="2500" b="1" i="0" u="none" strike="noStrike" cap="none">
                <a:solidFill>
                  <a:srgbClr val="FFFFFF"/>
                </a:solidFill>
                <a:latin typeface="Source Sans Pro"/>
                <a:ea typeface="Source Sans Pro"/>
                <a:cs typeface="Source Sans Pro"/>
                <a:sym typeface="Source Sans Pro"/>
              </a:rPr>
              <a:t>1. Korintským 15,53</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Google Shape;439;p60" descr="nb-en-14-49.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40" name="Google Shape;440;p60"/>
          <p:cNvSpPr/>
          <p:nvPr/>
        </p:nvSpPr>
        <p:spPr>
          <a:xfrm>
            <a:off x="5125134" y="741363"/>
            <a:ext cx="5967300" cy="3701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50"/>
              <a:buFont typeface="Arial"/>
              <a:buNone/>
            </a:pPr>
            <a:r>
              <a:rPr lang="sl" sz="3350" b="1" i="0" u="none" strike="noStrike" cap="none" dirty="0">
                <a:solidFill>
                  <a:srgbClr val="FFFFFF"/>
                </a:solidFill>
                <a:latin typeface="Source Sans Pro"/>
                <a:ea typeface="Source Sans Pro"/>
                <a:cs typeface="Source Sans Pro"/>
                <a:sym typeface="Source Sans Pro"/>
              </a:rPr>
              <a:t>„Keď si však toto porušiteľné oblečie neporušiteľnosť a toto smrteľné si oblečie nesmrteľnosť, vtedy sa splní, čo je napísané: Smrť pohltilo víťazstvo!“</a:t>
            </a:r>
            <a:endParaRPr sz="1800" b="0" i="0" u="none" strike="noStrike" cap="none" dirty="0">
              <a:solidFill>
                <a:schemeClr val="dk1"/>
              </a:solidFill>
              <a:latin typeface="Calibri"/>
              <a:ea typeface="Calibri"/>
              <a:cs typeface="Calibri"/>
              <a:sym typeface="Calibri"/>
            </a:endParaRPr>
          </a:p>
        </p:txBody>
      </p:sp>
      <p:sp>
        <p:nvSpPr>
          <p:cNvPr id="441" name="Google Shape;441;p60"/>
          <p:cNvSpPr/>
          <p:nvPr/>
        </p:nvSpPr>
        <p:spPr>
          <a:xfrm>
            <a:off x="5450696" y="4876346"/>
            <a:ext cx="5495743" cy="22523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500"/>
              <a:buFont typeface="Arial"/>
              <a:buNone/>
            </a:pPr>
            <a:r>
              <a:rPr lang="sl" sz="2500" b="1" i="0" u="none" strike="noStrike" cap="none">
                <a:solidFill>
                  <a:srgbClr val="FFFFFF"/>
                </a:solidFill>
                <a:latin typeface="Source Sans Pro"/>
                <a:ea typeface="Source Sans Pro"/>
                <a:cs typeface="Source Sans Pro"/>
                <a:sym typeface="Source Sans Pro"/>
              </a:rPr>
              <a:t>1. Korintským 15,54</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16" descr="nb-en-14-5.jpg"/>
          <p:cNvPicPr preferRelativeResize="0"/>
          <p:nvPr/>
        </p:nvPicPr>
        <p:blipFill rotWithShape="1">
          <a:blip r:embed="rId3">
            <a:alphaModFix/>
          </a:blip>
          <a:srcRect/>
          <a:stretch/>
        </p:blipFill>
        <p:spPr>
          <a:xfrm>
            <a:off x="0" y="0"/>
            <a:ext cx="11712240" cy="65944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47" name="Google Shape;447;p61" descr="nb-en-14-50.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48" name="Google Shape;448;p61"/>
          <p:cNvSpPr/>
          <p:nvPr/>
        </p:nvSpPr>
        <p:spPr>
          <a:xfrm>
            <a:off x="779463" y="741363"/>
            <a:ext cx="5838000" cy="1638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50"/>
              <a:buFont typeface="Arial"/>
              <a:buNone/>
            </a:pPr>
            <a:r>
              <a:rPr lang="sl" sz="3350" b="1" i="0" u="none" strike="noStrike" cap="none" dirty="0">
                <a:solidFill>
                  <a:srgbClr val="FFFFFF"/>
                </a:solidFill>
                <a:latin typeface="Source Sans Pro"/>
                <a:ea typeface="Source Sans Pro"/>
                <a:cs typeface="Source Sans Pro"/>
                <a:sym typeface="Source Sans Pro"/>
              </a:rPr>
              <a:t>„Smrť, kde je tvoje víťazstvo? Smrť, kde je tvoj osteň?“</a:t>
            </a:r>
            <a:endParaRPr sz="1800" b="0" i="0" u="none" strike="noStrike" cap="none" dirty="0">
              <a:solidFill>
                <a:schemeClr val="dk1"/>
              </a:solidFill>
              <a:latin typeface="Calibri"/>
              <a:ea typeface="Calibri"/>
              <a:cs typeface="Calibri"/>
              <a:sym typeface="Calibri"/>
            </a:endParaRPr>
          </a:p>
        </p:txBody>
      </p:sp>
      <p:sp>
        <p:nvSpPr>
          <p:cNvPr id="449" name="Google Shape;449;p61"/>
          <p:cNvSpPr/>
          <p:nvPr/>
        </p:nvSpPr>
        <p:spPr>
          <a:xfrm>
            <a:off x="5450696" y="4876346"/>
            <a:ext cx="5495743" cy="22523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500"/>
              <a:buFont typeface="Arial"/>
              <a:buNone/>
            </a:pPr>
            <a:r>
              <a:rPr lang="sl" sz="2500" b="1" i="0" u="none" strike="noStrike" cap="none">
                <a:solidFill>
                  <a:srgbClr val="FFFFFF"/>
                </a:solidFill>
                <a:latin typeface="Source Sans Pro"/>
                <a:ea typeface="Source Sans Pro"/>
                <a:cs typeface="Source Sans Pro"/>
                <a:sym typeface="Source Sans Pro"/>
              </a:rPr>
              <a:t>1. Korintským 15,55</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pic>
        <p:nvPicPr>
          <p:cNvPr id="455" name="Google Shape;455;p62" descr="nb-en-14-51.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56" name="Google Shape;456;p62"/>
          <p:cNvSpPr/>
          <p:nvPr/>
        </p:nvSpPr>
        <p:spPr>
          <a:xfrm>
            <a:off x="779463" y="741363"/>
            <a:ext cx="5800200" cy="2154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50"/>
              <a:buFont typeface="Arial"/>
              <a:buNone/>
            </a:pPr>
            <a:r>
              <a:rPr lang="sl" sz="3350" b="1" i="0" u="none" strike="noStrike" cap="none" dirty="0">
                <a:solidFill>
                  <a:srgbClr val="FFFFFF"/>
                </a:solidFill>
                <a:latin typeface="Source Sans Pro"/>
                <a:ea typeface="Source Sans Pro"/>
                <a:cs typeface="Source Sans Pro"/>
                <a:sym typeface="Source Sans Pro"/>
              </a:rPr>
              <a:t>„Nečudujte sa, že prichádza hodina, keď všetci v hroboch počujú jeho hlas…“</a:t>
            </a:r>
            <a:endParaRPr sz="1800" b="0" i="0" u="none" strike="noStrike" cap="none" dirty="0">
              <a:solidFill>
                <a:schemeClr val="dk1"/>
              </a:solidFill>
              <a:latin typeface="Calibri"/>
              <a:ea typeface="Calibri"/>
              <a:cs typeface="Calibri"/>
              <a:sym typeface="Calibri"/>
            </a:endParaRPr>
          </a:p>
        </p:txBody>
      </p:sp>
      <p:sp>
        <p:nvSpPr>
          <p:cNvPr id="457" name="Google Shape;457;p62"/>
          <p:cNvSpPr/>
          <p:nvPr/>
        </p:nvSpPr>
        <p:spPr>
          <a:xfrm>
            <a:off x="5450696" y="4624568"/>
            <a:ext cx="5495743" cy="47701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500"/>
              <a:buFont typeface="Arial"/>
              <a:buNone/>
            </a:pPr>
            <a:r>
              <a:rPr lang="sl" sz="2500" b="1" i="0" u="none" strike="noStrike" cap="none">
                <a:solidFill>
                  <a:srgbClr val="FFFFFF"/>
                </a:solidFill>
                <a:latin typeface="Source Sans Pro"/>
                <a:ea typeface="Source Sans Pro"/>
                <a:cs typeface="Source Sans Pro"/>
                <a:sym typeface="Source Sans Pro"/>
              </a:rPr>
              <a:t>Ján 5,28</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3" name="Google Shape;463;p63" descr="nb-en-14-52.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64" name="Google Shape;464;p63"/>
          <p:cNvSpPr/>
          <p:nvPr/>
        </p:nvSpPr>
        <p:spPr>
          <a:xfrm>
            <a:off x="779463" y="741363"/>
            <a:ext cx="4187700" cy="318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50"/>
              <a:buFont typeface="Arial"/>
              <a:buNone/>
            </a:pPr>
            <a:r>
              <a:rPr lang="sl" sz="3350" b="1" i="0" u="none" strike="noStrike" cap="none" dirty="0">
                <a:solidFill>
                  <a:srgbClr val="FFFFFF"/>
                </a:solidFill>
                <a:latin typeface="Source Sans Pro"/>
                <a:ea typeface="Source Sans Pro"/>
                <a:cs typeface="Source Sans Pro"/>
                <a:sym typeface="Source Sans Pro"/>
              </a:rPr>
              <a:t>„… tí, čo robili dobre, budú vzkriesení pre život, kým tí, čo páchali zlo, budú vzkriesení na odsúdenie.“</a:t>
            </a:r>
            <a:endParaRPr sz="1800" b="0" i="0" u="none" strike="noStrike" cap="none" dirty="0">
              <a:solidFill>
                <a:schemeClr val="dk1"/>
              </a:solidFill>
              <a:latin typeface="Calibri"/>
              <a:ea typeface="Calibri"/>
              <a:cs typeface="Calibri"/>
              <a:sym typeface="Calibri"/>
            </a:endParaRPr>
          </a:p>
        </p:txBody>
      </p:sp>
      <p:sp>
        <p:nvSpPr>
          <p:cNvPr id="465" name="Google Shape;465;p63"/>
          <p:cNvSpPr/>
          <p:nvPr/>
        </p:nvSpPr>
        <p:spPr>
          <a:xfrm>
            <a:off x="5450696" y="4624568"/>
            <a:ext cx="5495743" cy="47701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500"/>
              <a:buFont typeface="Arial"/>
              <a:buNone/>
            </a:pPr>
            <a:r>
              <a:rPr lang="sl" sz="2500" b="1" i="0" u="none" strike="noStrike" cap="none">
                <a:solidFill>
                  <a:srgbClr val="FFFFFF"/>
                </a:solidFill>
                <a:latin typeface="Source Sans Pro"/>
                <a:ea typeface="Source Sans Pro"/>
                <a:cs typeface="Source Sans Pro"/>
                <a:sym typeface="Source Sans Pro"/>
              </a:rPr>
              <a:t>Ján 5,29</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pic>
        <p:nvPicPr>
          <p:cNvPr id="471" name="Google Shape;471;p64" descr="nb-en-14-53.jpg"/>
          <p:cNvPicPr preferRelativeResize="0"/>
          <p:nvPr/>
        </p:nvPicPr>
        <p:blipFill rotWithShape="1">
          <a:blip r:embed="rId3">
            <a:alphaModFix/>
          </a:blip>
          <a:srcRect/>
          <a:stretch/>
        </p:blipFill>
        <p:spPr>
          <a:xfrm>
            <a:off x="-12" y="3050"/>
            <a:ext cx="11712240" cy="6588135"/>
          </a:xfrm>
          <a:prstGeom prst="rect">
            <a:avLst/>
          </a:prstGeom>
          <a:noFill/>
          <a:ln>
            <a:noFill/>
          </a:ln>
        </p:spPr>
      </p:pic>
      <p:sp>
        <p:nvSpPr>
          <p:cNvPr id="472" name="Google Shape;472;p64"/>
          <p:cNvSpPr/>
          <p:nvPr/>
        </p:nvSpPr>
        <p:spPr>
          <a:xfrm>
            <a:off x="779463" y="2102284"/>
            <a:ext cx="4572300" cy="2631000"/>
          </a:xfrm>
          <a:prstGeom prst="rect">
            <a:avLst/>
          </a:prstGeom>
          <a:noFill/>
          <a:ln>
            <a:noFill/>
          </a:ln>
        </p:spPr>
        <p:txBody>
          <a:bodyPr spcFirstLastPara="1" wrap="square" lIns="91425" tIns="45700" rIns="91425" bIns="45700" anchor="t" anchorCtr="0">
            <a:noAutofit/>
          </a:bodyPr>
          <a:lstStyle/>
          <a:p>
            <a:pPr marL="0" marR="0" lvl="0" indent="0" algn="l" rtl="0">
              <a:lnSpc>
                <a:spcPct val="77788"/>
              </a:lnSpc>
              <a:spcBef>
                <a:spcPts val="0"/>
              </a:spcBef>
              <a:spcAft>
                <a:spcPts val="0"/>
              </a:spcAft>
              <a:buClr>
                <a:srgbClr val="000000"/>
              </a:buClr>
              <a:buSzPts val="7050"/>
              <a:buFont typeface="Arial"/>
              <a:buNone/>
            </a:pPr>
            <a:r>
              <a:rPr lang="sl" sz="7050" b="0" i="0" u="none" strike="noStrike" cap="none" dirty="0">
                <a:solidFill>
                  <a:srgbClr val="FFFFFF"/>
                </a:solidFill>
                <a:latin typeface="Source Sans Pro"/>
                <a:ea typeface="Source Sans Pro"/>
                <a:cs typeface="Source Sans Pro"/>
                <a:sym typeface="Source Sans Pro"/>
              </a:rPr>
              <a:t>NEBO,</a:t>
            </a:r>
            <a:endParaRPr sz="7050" b="0" i="0" u="none" strike="noStrike" cap="none" dirty="0">
              <a:solidFill>
                <a:srgbClr val="FFFFFF"/>
              </a:solidFill>
              <a:latin typeface="Source Sans Pro"/>
              <a:ea typeface="Source Sans Pro"/>
              <a:cs typeface="Source Sans Pro"/>
              <a:sym typeface="Source Sans Pro"/>
            </a:endParaRPr>
          </a:p>
          <a:p>
            <a:pPr marL="0" marR="0" lvl="0" indent="0" algn="l" rtl="0">
              <a:lnSpc>
                <a:spcPct val="77788"/>
              </a:lnSpc>
              <a:spcBef>
                <a:spcPts val="0"/>
              </a:spcBef>
              <a:spcAft>
                <a:spcPts val="0"/>
              </a:spcAft>
              <a:buClr>
                <a:srgbClr val="000000"/>
              </a:buClr>
              <a:buSzPts val="7050"/>
              <a:buFont typeface="Arial"/>
              <a:buNone/>
            </a:pPr>
            <a:r>
              <a:rPr lang="sl" sz="7050" b="0" i="0" u="none" strike="noStrike" cap="none" dirty="0">
                <a:solidFill>
                  <a:srgbClr val="FFFFFF"/>
                </a:solidFill>
                <a:latin typeface="Source Sans Pro"/>
                <a:ea typeface="Source Sans Pro"/>
                <a:cs typeface="Source Sans Pro"/>
                <a:sym typeface="Source Sans Pro"/>
              </a:rPr>
              <a:t>ALEBO </a:t>
            </a:r>
            <a:r>
              <a:rPr lang="sl" sz="7050" b="1" i="0" u="none" strike="noStrike" cap="none" dirty="0">
                <a:solidFill>
                  <a:srgbClr val="FFFFFF"/>
                </a:solidFill>
                <a:latin typeface="Source Sans Pro"/>
                <a:ea typeface="Source Sans Pro"/>
                <a:cs typeface="Source Sans Pro"/>
                <a:sym typeface="Source Sans Pro"/>
              </a:rPr>
              <a:t>PEKLO</a:t>
            </a:r>
            <a:endParaRPr sz="7050" b="1" i="0" u="none" strike="noStrike" cap="none" dirty="0">
              <a:solidFill>
                <a:srgbClr val="FFFFFF"/>
              </a:solidFill>
              <a:latin typeface="Source Sans Pro"/>
              <a:ea typeface="Source Sans Pro"/>
              <a:cs typeface="Source Sans Pro"/>
              <a:sym typeface="Source Sans Pro"/>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65" descr="nb-en-14-54.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79" name="Google Shape;479;p65"/>
          <p:cNvSpPr/>
          <p:nvPr/>
        </p:nvSpPr>
        <p:spPr>
          <a:xfrm>
            <a:off x="779463" y="741363"/>
            <a:ext cx="6450600" cy="2154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50"/>
              <a:buFont typeface="Arial"/>
              <a:buNone/>
            </a:pPr>
            <a:r>
              <a:rPr lang="sl" sz="3350" b="1" i="0" u="none" strike="noStrike" cap="none" dirty="0">
                <a:solidFill>
                  <a:srgbClr val="FFFFFF"/>
                </a:solidFill>
                <a:latin typeface="Source Sans Pro"/>
                <a:ea typeface="Source Sans Pro"/>
                <a:cs typeface="Source Sans Pro"/>
                <a:sym typeface="Source Sans Pro"/>
              </a:rPr>
              <a:t>„Hľa, prídem čoskoro a moja odplata príde so mnou, aby som odplatil každému podľa jeho skutkov.“</a:t>
            </a:r>
            <a:endParaRPr sz="1800" b="0" i="0" u="none" strike="noStrike" cap="none" dirty="0">
              <a:solidFill>
                <a:schemeClr val="dk1"/>
              </a:solidFill>
              <a:latin typeface="Calibri"/>
              <a:ea typeface="Calibri"/>
              <a:cs typeface="Calibri"/>
              <a:sym typeface="Calibri"/>
            </a:endParaRPr>
          </a:p>
        </p:txBody>
      </p:sp>
      <p:sp>
        <p:nvSpPr>
          <p:cNvPr id="480" name="Google Shape;480;p65"/>
          <p:cNvSpPr/>
          <p:nvPr/>
        </p:nvSpPr>
        <p:spPr>
          <a:xfrm>
            <a:off x="5450696" y="4624568"/>
            <a:ext cx="5495743" cy="47701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500"/>
              <a:buFont typeface="Arial"/>
              <a:buNone/>
            </a:pPr>
            <a:r>
              <a:rPr lang="sl" sz="2500" b="1" i="0" u="none" strike="noStrike" cap="none">
                <a:solidFill>
                  <a:srgbClr val="FFFFFF"/>
                </a:solidFill>
                <a:latin typeface="Source Sans Pro"/>
                <a:ea typeface="Source Sans Pro"/>
                <a:cs typeface="Source Sans Pro"/>
                <a:sym typeface="Source Sans Pro"/>
              </a:rPr>
              <a:t>Zjavenie 22,12</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486" name="Google Shape;486;p66" descr="nb-en-14-55.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92" name="Google Shape;492;p67" descr="nb-en-14-56.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93" name="Google Shape;493;p67"/>
          <p:cNvSpPr/>
          <p:nvPr/>
        </p:nvSpPr>
        <p:spPr>
          <a:xfrm>
            <a:off x="779463" y="741363"/>
            <a:ext cx="5799900" cy="318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50"/>
              <a:buFont typeface="Arial"/>
              <a:buNone/>
            </a:pPr>
            <a:r>
              <a:rPr lang="sl" sz="3350" b="1" i="0" u="none" strike="noStrike" cap="none" dirty="0">
                <a:solidFill>
                  <a:srgbClr val="FFFFFF"/>
                </a:solidFill>
                <a:latin typeface="Source Sans Pro"/>
                <a:ea typeface="Source Sans Pro"/>
                <a:cs typeface="Source Sans Pro"/>
                <a:sym typeface="Source Sans Pro"/>
              </a:rPr>
              <a:t>„…potom my, ktorí zostaneme nažive, spolu </a:t>
            </a:r>
            <a:br>
              <a:rPr lang="sl" sz="3350" b="1" i="0" u="none" strike="noStrike" cap="none" dirty="0">
                <a:solidFill>
                  <a:srgbClr val="FFFFFF"/>
                </a:solidFill>
                <a:latin typeface="Source Sans Pro"/>
                <a:ea typeface="Source Sans Pro"/>
                <a:cs typeface="Source Sans Pro"/>
                <a:sym typeface="Source Sans Pro"/>
              </a:rPr>
            </a:br>
            <a:r>
              <a:rPr lang="sl" sz="3350" b="1" i="0" u="none" strike="noStrike" cap="none" dirty="0">
                <a:solidFill>
                  <a:srgbClr val="FFFFFF"/>
                </a:solidFill>
                <a:latin typeface="Source Sans Pro"/>
                <a:ea typeface="Source Sans Pro"/>
                <a:cs typeface="Source Sans Pro"/>
                <a:sym typeface="Source Sans Pro"/>
              </a:rPr>
              <a:t>s nimi budeme uchvátení </a:t>
            </a:r>
            <a:br>
              <a:rPr lang="sl" sz="3350" b="1" i="0" u="none" strike="noStrike" cap="none" dirty="0">
                <a:solidFill>
                  <a:srgbClr val="FFFFFF"/>
                </a:solidFill>
                <a:latin typeface="Source Sans Pro"/>
                <a:ea typeface="Source Sans Pro"/>
                <a:cs typeface="Source Sans Pro"/>
                <a:sym typeface="Source Sans Pro"/>
              </a:rPr>
            </a:br>
            <a:r>
              <a:rPr lang="sl" sz="3350" b="1" i="0" u="none" strike="noStrike" cap="none" dirty="0">
                <a:solidFill>
                  <a:srgbClr val="FFFFFF"/>
                </a:solidFill>
                <a:latin typeface="Source Sans Pro"/>
                <a:ea typeface="Source Sans Pro"/>
                <a:cs typeface="Source Sans Pro"/>
                <a:sym typeface="Source Sans Pro"/>
              </a:rPr>
              <a:t>v oblakoch hore v ústrety Pánovi a budeme tak navždy s Pánom.“</a:t>
            </a:r>
            <a:endParaRPr sz="1800" b="0" i="0" u="none" strike="noStrike" cap="none" dirty="0">
              <a:solidFill>
                <a:schemeClr val="dk1"/>
              </a:solidFill>
              <a:latin typeface="Calibri"/>
              <a:ea typeface="Calibri"/>
              <a:cs typeface="Calibri"/>
              <a:sym typeface="Calibri"/>
            </a:endParaRPr>
          </a:p>
        </p:txBody>
      </p:sp>
      <p:sp>
        <p:nvSpPr>
          <p:cNvPr id="494" name="Google Shape;494;p67"/>
          <p:cNvSpPr/>
          <p:nvPr/>
        </p:nvSpPr>
        <p:spPr>
          <a:xfrm>
            <a:off x="5450696" y="4876346"/>
            <a:ext cx="5495743" cy="22523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500"/>
              <a:buFont typeface="Arial"/>
              <a:buNone/>
            </a:pPr>
            <a:r>
              <a:rPr lang="sl" sz="2500" b="1" i="0" u="none" strike="noStrike" cap="none">
                <a:solidFill>
                  <a:srgbClr val="FFFFFF"/>
                </a:solidFill>
                <a:latin typeface="Source Sans Pro"/>
                <a:ea typeface="Source Sans Pro"/>
                <a:cs typeface="Source Sans Pro"/>
                <a:sym typeface="Source Sans Pro"/>
              </a:rPr>
              <a:t>1. Tesalonickým 4,17</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pic>
        <p:nvPicPr>
          <p:cNvPr id="500" name="Google Shape;500;p68" descr="nb-en-14-57.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506" name="Google Shape;506;p69" descr="nb-en-14-58.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pic>
        <p:nvPicPr>
          <p:cNvPr id="512" name="Google Shape;512;p70" descr="nb-en-14-59.jpg"/>
          <p:cNvPicPr preferRelativeResize="0"/>
          <p:nvPr/>
        </p:nvPicPr>
        <p:blipFill rotWithShape="1">
          <a:blip r:embed="rId3">
            <a:alphaModFix/>
          </a:blip>
          <a:srcRect/>
          <a:stretch/>
        </p:blipFill>
        <p:spPr>
          <a:xfrm>
            <a:off x="-12" y="3050"/>
            <a:ext cx="11712240" cy="6588135"/>
          </a:xfrm>
          <a:prstGeom prst="rect">
            <a:avLst/>
          </a:prstGeom>
          <a:noFill/>
          <a:ln>
            <a:noFill/>
          </a:ln>
        </p:spPr>
      </p:pic>
      <p:sp>
        <p:nvSpPr>
          <p:cNvPr id="513" name="Google Shape;513;p70"/>
          <p:cNvSpPr/>
          <p:nvPr/>
        </p:nvSpPr>
        <p:spPr>
          <a:xfrm>
            <a:off x="7358461" y="742658"/>
            <a:ext cx="3672600" cy="267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50"/>
              <a:buFont typeface="Arial"/>
              <a:buNone/>
            </a:pPr>
            <a:r>
              <a:rPr lang="sl" sz="3350" b="1" i="0" u="none" strike="noStrike" cap="none" dirty="0">
                <a:solidFill>
                  <a:srgbClr val="FFFFFF"/>
                </a:solidFill>
                <a:latin typeface="Source Sans Pro"/>
                <a:ea typeface="Source Sans Pro"/>
                <a:cs typeface="Source Sans Pro"/>
                <a:sym typeface="Source Sans Pro"/>
              </a:rPr>
              <a:t>Potom povedal: „Ježiš, rozpomeň sa na mňa, keď prídeš do svojho kráľovstva.“ </a:t>
            </a:r>
            <a:endParaRPr sz="1800" b="0" i="0" u="none" strike="noStrike" cap="none" dirty="0">
              <a:solidFill>
                <a:schemeClr val="dk1"/>
              </a:solidFill>
              <a:latin typeface="Calibri"/>
              <a:ea typeface="Calibri"/>
              <a:cs typeface="Calibri"/>
              <a:sym typeface="Calibri"/>
            </a:endParaRPr>
          </a:p>
        </p:txBody>
      </p:sp>
      <p:sp>
        <p:nvSpPr>
          <p:cNvPr id="514" name="Google Shape;514;p70"/>
          <p:cNvSpPr/>
          <p:nvPr/>
        </p:nvSpPr>
        <p:spPr>
          <a:xfrm>
            <a:off x="5450696" y="4876346"/>
            <a:ext cx="5495743" cy="22523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500"/>
              <a:buFont typeface="Arial"/>
              <a:buNone/>
            </a:pPr>
            <a:r>
              <a:rPr lang="sl" sz="2500" b="1" i="0" u="none" strike="noStrike" cap="none">
                <a:solidFill>
                  <a:srgbClr val="FFFFFF"/>
                </a:solidFill>
                <a:latin typeface="Source Sans Pro"/>
                <a:ea typeface="Source Sans Pro"/>
                <a:cs typeface="Source Sans Pro"/>
                <a:sym typeface="Source Sans Pro"/>
              </a:rPr>
              <a:t>Lukáš 23,42</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17" descr="nb-en-14-6.jpg"/>
          <p:cNvPicPr preferRelativeResize="0"/>
          <p:nvPr/>
        </p:nvPicPr>
        <p:blipFill rotWithShape="1">
          <a:blip r:embed="rId3">
            <a:alphaModFix/>
          </a:blip>
          <a:srcRect/>
          <a:stretch/>
        </p:blipFill>
        <p:spPr>
          <a:xfrm>
            <a:off x="0" y="0"/>
            <a:ext cx="11712240" cy="6594475"/>
          </a:xfrm>
          <a:prstGeom prst="rect">
            <a:avLst/>
          </a:prstGeom>
          <a:noFill/>
          <a:ln>
            <a:noFill/>
          </a:ln>
        </p:spPr>
      </p:pic>
      <p:sp>
        <p:nvSpPr>
          <p:cNvPr id="110" name="Google Shape;110;p17"/>
          <p:cNvSpPr/>
          <p:nvPr/>
        </p:nvSpPr>
        <p:spPr>
          <a:xfrm>
            <a:off x="5192075" y="4132275"/>
            <a:ext cx="5573100" cy="1828152"/>
          </a:xfrm>
          <a:prstGeom prst="rect">
            <a:avLst/>
          </a:prstGeom>
          <a:noFill/>
          <a:ln>
            <a:noFill/>
          </a:ln>
        </p:spPr>
        <p:txBody>
          <a:bodyPr spcFirstLastPara="1" wrap="square" lIns="91425" tIns="45700" rIns="91425" bIns="45700" anchor="t" anchorCtr="0">
            <a:noAutofit/>
          </a:bodyPr>
          <a:lstStyle/>
          <a:p>
            <a:pPr marL="0" marR="0" lvl="0" indent="0" algn="r" rtl="0">
              <a:lnSpc>
                <a:spcPct val="79835"/>
              </a:lnSpc>
              <a:spcBef>
                <a:spcPts val="0"/>
              </a:spcBef>
              <a:spcAft>
                <a:spcPts val="0"/>
              </a:spcAft>
              <a:buClr>
                <a:srgbClr val="000000"/>
              </a:buClr>
              <a:buSzPts val="7050"/>
              <a:buFont typeface="Arial"/>
              <a:buNone/>
            </a:pPr>
            <a:r>
              <a:rPr lang="sl" sz="7050" b="0" i="0" u="none" strike="noStrike" cap="none">
                <a:solidFill>
                  <a:srgbClr val="FFFFFF"/>
                </a:solidFill>
                <a:latin typeface="Source Sans Pro"/>
                <a:ea typeface="Source Sans Pro"/>
                <a:cs typeface="Source Sans Pro"/>
                <a:sym typeface="Source Sans Pro"/>
              </a:rPr>
              <a:t> </a:t>
            </a:r>
            <a:r>
              <a:rPr lang="sl" sz="7050" b="1" i="0" u="none" strike="noStrike" cap="none">
                <a:solidFill>
                  <a:srgbClr val="FFFFFF"/>
                </a:solidFill>
                <a:latin typeface="Source Sans Pro"/>
                <a:ea typeface="Source Sans Pro"/>
                <a:cs typeface="Source Sans Pro"/>
                <a:sym typeface="Source Sans Pro"/>
              </a:rPr>
              <a:t>BOŽIE </a:t>
            </a:r>
            <a:br>
              <a:rPr lang="sl" sz="7050" b="1" i="0" u="none" strike="noStrike" cap="none">
                <a:solidFill>
                  <a:srgbClr val="FFFFFF"/>
                </a:solidFill>
                <a:latin typeface="Source Sans Pro"/>
                <a:ea typeface="Source Sans Pro"/>
                <a:cs typeface="Source Sans Pro"/>
                <a:sym typeface="Source Sans Pro"/>
              </a:rPr>
            </a:br>
            <a:r>
              <a:rPr lang="sl" sz="7050" b="1" i="0" u="none" strike="noStrike" cap="none">
                <a:solidFill>
                  <a:srgbClr val="FFFFFF"/>
                </a:solidFill>
                <a:latin typeface="Source Sans Pro"/>
                <a:ea typeface="Source Sans Pro"/>
                <a:cs typeface="Source Sans Pro"/>
                <a:sym typeface="Source Sans Pro"/>
              </a:rPr>
              <a:t>SLOVO </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pic>
        <p:nvPicPr>
          <p:cNvPr id="520" name="Google Shape;520;p71" descr="nb-en-14-60.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21" name="Google Shape;521;p71"/>
          <p:cNvSpPr/>
          <p:nvPr/>
        </p:nvSpPr>
        <p:spPr>
          <a:xfrm>
            <a:off x="4710039" y="741363"/>
            <a:ext cx="6236400" cy="17577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3350"/>
              <a:buFont typeface="Arial"/>
              <a:buNone/>
            </a:pPr>
            <a:r>
              <a:rPr lang="sl" sz="3350" b="1" i="0" u="none" strike="noStrike" cap="none" dirty="0">
                <a:solidFill>
                  <a:srgbClr val="FFFFFF"/>
                </a:solidFill>
                <a:latin typeface="Source Sans Pro"/>
                <a:ea typeface="Source Sans Pro"/>
                <a:cs typeface="Source Sans Pro"/>
                <a:sym typeface="Source Sans Pro"/>
              </a:rPr>
              <a:t>Ježiš mu odpovedal: </a:t>
            </a:r>
            <a:br>
              <a:rPr lang="sl" sz="3350" b="1" i="0" u="none" strike="noStrike" cap="none" dirty="0">
                <a:solidFill>
                  <a:srgbClr val="FFFFFF"/>
                </a:solidFill>
                <a:latin typeface="Source Sans Pro"/>
                <a:ea typeface="Source Sans Pro"/>
                <a:cs typeface="Source Sans Pro"/>
                <a:sym typeface="Source Sans Pro"/>
              </a:rPr>
            </a:br>
            <a:r>
              <a:rPr lang="sl" sz="3350" b="1" i="0" u="none" strike="noStrike" cap="none" dirty="0">
                <a:solidFill>
                  <a:srgbClr val="FFFFFF"/>
                </a:solidFill>
                <a:latin typeface="Source Sans Pro"/>
                <a:ea typeface="Source Sans Pro"/>
                <a:cs typeface="Source Sans Pro"/>
                <a:sym typeface="Source Sans Pro"/>
              </a:rPr>
              <a:t>„Amen, hovorím ti: Dnes budeš so mnou v raji.“</a:t>
            </a:r>
            <a:endParaRPr sz="1800" b="0" i="0" u="none" strike="noStrike" cap="none" dirty="0">
              <a:solidFill>
                <a:schemeClr val="dk1"/>
              </a:solidFill>
              <a:latin typeface="Calibri"/>
              <a:ea typeface="Calibri"/>
              <a:cs typeface="Calibri"/>
              <a:sym typeface="Calibri"/>
            </a:endParaRPr>
          </a:p>
        </p:txBody>
      </p:sp>
      <p:sp>
        <p:nvSpPr>
          <p:cNvPr id="522" name="Google Shape;522;p71"/>
          <p:cNvSpPr/>
          <p:nvPr/>
        </p:nvSpPr>
        <p:spPr>
          <a:xfrm>
            <a:off x="5450696" y="4876346"/>
            <a:ext cx="5495743" cy="22523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500"/>
              <a:buFont typeface="Arial"/>
              <a:buNone/>
            </a:pPr>
            <a:r>
              <a:rPr lang="sl" sz="2500" b="1" i="0" u="none" strike="noStrike" cap="none">
                <a:solidFill>
                  <a:srgbClr val="FFFFFF"/>
                </a:solidFill>
                <a:latin typeface="Source Sans Pro"/>
                <a:ea typeface="Source Sans Pro"/>
                <a:cs typeface="Source Sans Pro"/>
                <a:sym typeface="Source Sans Pro"/>
              </a:rPr>
              <a:t>Lukáš 23,43</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528" name="Google Shape;528;p72" descr="nb-en-14-61.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29" name="Google Shape;529;p72"/>
          <p:cNvSpPr/>
          <p:nvPr/>
        </p:nvSpPr>
        <p:spPr>
          <a:xfrm>
            <a:off x="3353375" y="741363"/>
            <a:ext cx="7376400" cy="3453300"/>
          </a:xfrm>
          <a:prstGeom prst="rect">
            <a:avLst/>
          </a:prstGeom>
          <a:noFill/>
          <a:ln>
            <a:noFill/>
          </a:ln>
        </p:spPr>
        <p:txBody>
          <a:bodyPr spcFirstLastPara="1" wrap="square" lIns="91425" tIns="45700" rIns="91425" bIns="45700" anchor="t" anchorCtr="0">
            <a:noAutofit/>
          </a:bodyPr>
          <a:lstStyle/>
          <a:p>
            <a:pPr marL="0" marR="0" lvl="0" indent="0" algn="r" rtl="0">
              <a:lnSpc>
                <a:spcPct val="77679"/>
              </a:lnSpc>
              <a:spcBef>
                <a:spcPts val="0"/>
              </a:spcBef>
              <a:spcAft>
                <a:spcPts val="0"/>
              </a:spcAft>
              <a:buClr>
                <a:srgbClr val="000000"/>
              </a:buClr>
              <a:buSzPts val="7000"/>
              <a:buFont typeface="Arial"/>
              <a:buNone/>
            </a:pPr>
            <a:r>
              <a:rPr lang="sl" sz="7000" b="0" i="0" u="none" strike="noStrike" cap="none" dirty="0">
                <a:solidFill>
                  <a:srgbClr val="FFFFFF"/>
                </a:solidFill>
                <a:latin typeface="Source Sans Pro"/>
                <a:ea typeface="Source Sans Pro"/>
                <a:cs typeface="Source Sans Pro"/>
                <a:sym typeface="Source Sans Pro"/>
              </a:rPr>
              <a:t>ŠIEL JEŽIŠ</a:t>
            </a:r>
            <a:endParaRPr sz="7000" b="0" i="0" u="none" strike="noStrike" cap="none" dirty="0">
              <a:solidFill>
                <a:srgbClr val="FFFFFF"/>
              </a:solidFill>
              <a:latin typeface="Source Sans Pro"/>
              <a:ea typeface="Source Sans Pro"/>
              <a:cs typeface="Source Sans Pro"/>
              <a:sym typeface="Source Sans Pro"/>
            </a:endParaRPr>
          </a:p>
          <a:p>
            <a:pPr marL="0" marR="0" lvl="0" indent="0" algn="r" rtl="0">
              <a:lnSpc>
                <a:spcPct val="77679"/>
              </a:lnSpc>
              <a:spcBef>
                <a:spcPts val="0"/>
              </a:spcBef>
              <a:spcAft>
                <a:spcPts val="0"/>
              </a:spcAft>
              <a:buClr>
                <a:srgbClr val="000000"/>
              </a:buClr>
              <a:buSzPts val="7000"/>
              <a:buFont typeface="Arial"/>
              <a:buNone/>
            </a:pPr>
            <a:r>
              <a:rPr lang="sl" sz="7000" b="0" i="0" u="none" strike="noStrike" cap="none" dirty="0">
                <a:solidFill>
                  <a:srgbClr val="FFFFFF"/>
                </a:solidFill>
                <a:latin typeface="Source Sans Pro"/>
                <a:ea typeface="Source Sans Pro"/>
                <a:cs typeface="Source Sans Pro"/>
                <a:sym typeface="Source Sans Pro"/>
              </a:rPr>
              <a:t>ROVNO </a:t>
            </a:r>
            <a:endParaRPr sz="7000" b="0" i="0" u="none" strike="noStrike" cap="none" dirty="0">
              <a:solidFill>
                <a:srgbClr val="FFFFFF"/>
              </a:solidFill>
              <a:latin typeface="Source Sans Pro"/>
              <a:ea typeface="Source Sans Pro"/>
              <a:cs typeface="Source Sans Pro"/>
              <a:sym typeface="Source Sans Pro"/>
            </a:endParaRPr>
          </a:p>
          <a:p>
            <a:pPr marL="0" marR="0" lvl="0" indent="0" algn="r" rtl="0">
              <a:lnSpc>
                <a:spcPct val="77679"/>
              </a:lnSpc>
              <a:spcBef>
                <a:spcPts val="0"/>
              </a:spcBef>
              <a:spcAft>
                <a:spcPts val="0"/>
              </a:spcAft>
              <a:buClr>
                <a:srgbClr val="000000"/>
              </a:buClr>
              <a:buSzPts val="7000"/>
              <a:buFont typeface="Arial"/>
              <a:buNone/>
            </a:pPr>
            <a:r>
              <a:rPr lang="sl" sz="7000" b="1" i="0" u="none" strike="noStrike" cap="none" dirty="0">
                <a:solidFill>
                  <a:srgbClr val="FFFFFF"/>
                </a:solidFill>
                <a:latin typeface="Source Sans Pro"/>
                <a:ea typeface="Source Sans Pro"/>
                <a:cs typeface="Source Sans Pro"/>
                <a:sym typeface="Source Sans Pro"/>
              </a:rPr>
              <a:t>DO RAJA?</a:t>
            </a:r>
            <a:endParaRPr sz="7000" b="1" i="0" u="none" strike="noStrike" cap="none" dirty="0">
              <a:solidFill>
                <a:srgbClr val="FFFFFF"/>
              </a:solidFill>
              <a:latin typeface="Source Sans Pro"/>
              <a:ea typeface="Source Sans Pro"/>
              <a:cs typeface="Source Sans Pro"/>
              <a:sym typeface="Source Sans Pro"/>
            </a:endParaRPr>
          </a:p>
          <a:p>
            <a:pPr marL="0" marR="0" lvl="0" indent="0" algn="ctr" rtl="0">
              <a:lnSpc>
                <a:spcPct val="77679"/>
              </a:lnSpc>
              <a:spcBef>
                <a:spcPts val="0"/>
              </a:spcBef>
              <a:spcAft>
                <a:spcPts val="0"/>
              </a:spcAft>
              <a:buClr>
                <a:srgbClr val="000000"/>
              </a:buClr>
              <a:buSzPts val="7000"/>
              <a:buFont typeface="Arial"/>
              <a:buNone/>
            </a:pPr>
            <a:endParaRPr sz="7000" b="0" i="0" u="none" strike="noStrike" cap="none" dirty="0">
              <a:solidFill>
                <a:srgbClr val="FFFFFF"/>
              </a:solidFill>
              <a:latin typeface="Source Sans Pro"/>
              <a:ea typeface="Source Sans Pro"/>
              <a:cs typeface="Source Sans Pro"/>
              <a:sym typeface="Source Sans Pro"/>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pic>
        <p:nvPicPr>
          <p:cNvPr id="535" name="Google Shape;535;p73" descr="nb-en-14-62.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541" name="Google Shape;541;p74" descr="nb-en-14-63.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42" name="Google Shape;542;p74"/>
          <p:cNvSpPr/>
          <p:nvPr/>
        </p:nvSpPr>
        <p:spPr>
          <a:xfrm>
            <a:off x="784800" y="741362"/>
            <a:ext cx="3538500" cy="26486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50"/>
              <a:buFont typeface="Arial"/>
              <a:buNone/>
            </a:pPr>
            <a:r>
              <a:rPr lang="sl" sz="3350" b="1" i="0" u="none" strike="noStrike" cap="none" dirty="0">
                <a:solidFill>
                  <a:srgbClr val="FFFFFF"/>
                </a:solidFill>
                <a:latin typeface="Source Sans Pro"/>
                <a:ea typeface="Source Sans Pro"/>
                <a:cs typeface="Source Sans Pro"/>
                <a:sym typeface="Source Sans Pro"/>
              </a:rPr>
              <a:t>„…nedotýkaj sa ma, lebo som ešte nevstúpil hore k svojmu Otcovi...“</a:t>
            </a:r>
            <a:endParaRPr sz="1800" b="0" i="0" u="none" strike="noStrike" cap="none" dirty="0">
              <a:solidFill>
                <a:schemeClr val="dk1"/>
              </a:solidFill>
              <a:latin typeface="Calibri"/>
              <a:ea typeface="Calibri"/>
              <a:cs typeface="Calibri"/>
              <a:sym typeface="Calibri"/>
            </a:endParaRPr>
          </a:p>
        </p:txBody>
      </p:sp>
      <p:sp>
        <p:nvSpPr>
          <p:cNvPr id="543" name="Google Shape;543;p74"/>
          <p:cNvSpPr/>
          <p:nvPr/>
        </p:nvSpPr>
        <p:spPr>
          <a:xfrm>
            <a:off x="5450696" y="4624568"/>
            <a:ext cx="5495743" cy="47701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500"/>
              <a:buFont typeface="Arial"/>
              <a:buNone/>
            </a:pPr>
            <a:r>
              <a:rPr lang="sl" sz="2500" b="1" i="0" u="none" strike="noStrike" cap="none">
                <a:solidFill>
                  <a:srgbClr val="FFFFFF"/>
                </a:solidFill>
                <a:latin typeface="Source Sans Pro"/>
                <a:ea typeface="Source Sans Pro"/>
                <a:cs typeface="Source Sans Pro"/>
                <a:sym typeface="Source Sans Pro"/>
              </a:rPr>
              <a:t>Ján 20,17</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549" name="Google Shape;549;p75" descr="nb-en-14-64.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555" name="Google Shape;555;p76" descr="nb-en-14-65.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56" name="Google Shape;556;p76"/>
          <p:cNvSpPr/>
          <p:nvPr/>
        </p:nvSpPr>
        <p:spPr>
          <a:xfrm>
            <a:off x="5695200" y="1753950"/>
            <a:ext cx="5421300" cy="2154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50"/>
              <a:buFont typeface="Arial"/>
              <a:buNone/>
            </a:pPr>
            <a:r>
              <a:rPr lang="sl" sz="3350" b="1" i="0" u="none" strike="noStrike" cap="none">
                <a:solidFill>
                  <a:srgbClr val="FFFFFF"/>
                </a:solidFill>
                <a:latin typeface="Source Sans Pro"/>
                <a:ea typeface="Source Sans Pro"/>
                <a:cs typeface="Source Sans Pro"/>
                <a:sym typeface="Source Sans Pro"/>
              </a:rPr>
              <a:t>„Pretože bol prípravný deň, Židia požiadali Piláta, aby dal ukrižovaným polámať nohy a sňať ich …“</a:t>
            </a:r>
            <a:endParaRPr sz="1800" b="0" i="0" u="none" strike="noStrike" cap="none">
              <a:solidFill>
                <a:schemeClr val="dk1"/>
              </a:solidFill>
              <a:latin typeface="Calibri"/>
              <a:ea typeface="Calibri"/>
              <a:cs typeface="Calibri"/>
              <a:sym typeface="Calibri"/>
            </a:endParaRPr>
          </a:p>
        </p:txBody>
      </p:sp>
      <p:sp>
        <p:nvSpPr>
          <p:cNvPr id="557" name="Google Shape;557;p76"/>
          <p:cNvSpPr/>
          <p:nvPr/>
        </p:nvSpPr>
        <p:spPr>
          <a:xfrm>
            <a:off x="5450696" y="4624568"/>
            <a:ext cx="5495743" cy="47701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500"/>
              <a:buFont typeface="Arial"/>
              <a:buNone/>
            </a:pPr>
            <a:r>
              <a:rPr lang="sl" sz="2500" b="1" i="0" u="none" strike="noStrike" cap="none">
                <a:solidFill>
                  <a:srgbClr val="FFFFFF"/>
                </a:solidFill>
                <a:latin typeface="Source Sans Pro"/>
                <a:ea typeface="Source Sans Pro"/>
                <a:cs typeface="Source Sans Pro"/>
                <a:sym typeface="Source Sans Pro"/>
              </a:rPr>
              <a:t>Ján 19,31</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pic>
        <p:nvPicPr>
          <p:cNvPr id="563" name="Google Shape;563;p77" descr="nb-en-14-66.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64" name="Google Shape;564;p77"/>
          <p:cNvSpPr/>
          <p:nvPr/>
        </p:nvSpPr>
        <p:spPr>
          <a:xfrm>
            <a:off x="7147249" y="741362"/>
            <a:ext cx="4236482" cy="310284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50"/>
              <a:buFont typeface="Arial"/>
              <a:buNone/>
            </a:pPr>
            <a:r>
              <a:rPr lang="sl" sz="3350" b="1" i="0" u="none" strike="noStrike" cap="none" dirty="0">
                <a:solidFill>
                  <a:srgbClr val="FFFFFF"/>
                </a:solidFill>
                <a:latin typeface="Source Sans Pro"/>
                <a:ea typeface="Source Sans Pro"/>
                <a:cs typeface="Source Sans Pro"/>
                <a:sym typeface="Source Sans Pro"/>
              </a:rPr>
              <a:t>„...aby ich telá nezostali na kríži </a:t>
            </a:r>
            <a:br>
              <a:rPr lang="sl" sz="3350" b="1" i="0" u="none" strike="noStrike" cap="none" dirty="0">
                <a:solidFill>
                  <a:srgbClr val="FFFFFF"/>
                </a:solidFill>
                <a:latin typeface="Source Sans Pro"/>
                <a:ea typeface="Source Sans Pro"/>
                <a:cs typeface="Source Sans Pro"/>
                <a:sym typeface="Source Sans Pro"/>
              </a:rPr>
            </a:br>
            <a:r>
              <a:rPr lang="sl" sz="3350" b="1" i="0" u="none" strike="noStrike" cap="none" dirty="0">
                <a:solidFill>
                  <a:srgbClr val="FFFFFF"/>
                </a:solidFill>
                <a:latin typeface="Source Sans Pro"/>
                <a:ea typeface="Source Sans Pro"/>
                <a:cs typeface="Source Sans Pro"/>
                <a:sym typeface="Source Sans Pro"/>
              </a:rPr>
              <a:t>v sobotu, lebo na tú sobotu pripadal veľký sviatok.“</a:t>
            </a:r>
            <a:endParaRPr sz="1800" b="0" i="0" u="none" strike="noStrike" cap="none" dirty="0">
              <a:solidFill>
                <a:schemeClr val="dk1"/>
              </a:solidFill>
              <a:latin typeface="Calibri"/>
              <a:ea typeface="Calibri"/>
              <a:cs typeface="Calibri"/>
              <a:sym typeface="Calibri"/>
            </a:endParaRPr>
          </a:p>
        </p:txBody>
      </p:sp>
      <p:sp>
        <p:nvSpPr>
          <p:cNvPr id="565" name="Google Shape;565;p77"/>
          <p:cNvSpPr/>
          <p:nvPr/>
        </p:nvSpPr>
        <p:spPr>
          <a:xfrm>
            <a:off x="5450696" y="4624568"/>
            <a:ext cx="5495743" cy="47701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500"/>
              <a:buFont typeface="Arial"/>
              <a:buNone/>
            </a:pPr>
            <a:r>
              <a:rPr lang="sl" sz="2500" b="1" i="0" u="none" strike="noStrike" cap="none">
                <a:solidFill>
                  <a:srgbClr val="FFFFFF"/>
                </a:solidFill>
                <a:latin typeface="Source Sans Pro"/>
                <a:ea typeface="Source Sans Pro"/>
                <a:cs typeface="Source Sans Pro"/>
                <a:sym typeface="Source Sans Pro"/>
              </a:rPr>
              <a:t>Ján 19,31</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571" name="Google Shape;571;p78" descr="nb-en-14-67.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72" name="Google Shape;572;p78"/>
          <p:cNvSpPr/>
          <p:nvPr/>
        </p:nvSpPr>
        <p:spPr>
          <a:xfrm>
            <a:off x="784799" y="741362"/>
            <a:ext cx="5951903" cy="36770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50"/>
              <a:buFont typeface="Arial"/>
              <a:buNone/>
            </a:pPr>
            <a:r>
              <a:rPr lang="sl" sz="3350" b="1" i="0" u="none" strike="noStrike" cap="none" dirty="0">
                <a:solidFill>
                  <a:srgbClr val="FFFFFF"/>
                </a:solidFill>
                <a:latin typeface="Source Sans Pro"/>
                <a:ea typeface="Source Sans Pro"/>
                <a:cs typeface="Source Sans Pro"/>
                <a:sym typeface="Source Sans Pro"/>
              </a:rPr>
              <a:t>„Prišli teda vojaci a polámali nohy prvému i druhému, </a:t>
            </a:r>
            <a:br>
              <a:rPr lang="sl" sz="3350" b="1" i="0" u="none" strike="noStrike" cap="none" dirty="0">
                <a:solidFill>
                  <a:srgbClr val="FFFFFF"/>
                </a:solidFill>
                <a:latin typeface="Source Sans Pro"/>
                <a:ea typeface="Source Sans Pro"/>
                <a:cs typeface="Source Sans Pro"/>
                <a:sym typeface="Source Sans Pro"/>
              </a:rPr>
            </a:br>
            <a:r>
              <a:rPr lang="sl" sz="3350" b="1" i="0" u="none" strike="noStrike" cap="none" dirty="0">
                <a:solidFill>
                  <a:srgbClr val="FFFFFF"/>
                </a:solidFill>
                <a:latin typeface="Source Sans Pro"/>
                <a:ea typeface="Source Sans Pro"/>
                <a:cs typeface="Source Sans Pro"/>
                <a:sym typeface="Source Sans Pro"/>
              </a:rPr>
              <a:t>čo boli s ním ukrižovaní. </a:t>
            </a:r>
            <a:br>
              <a:rPr lang="sl" sz="3350" b="1" i="0" u="none" strike="noStrike" cap="none" dirty="0">
                <a:solidFill>
                  <a:srgbClr val="FFFFFF"/>
                </a:solidFill>
                <a:latin typeface="Source Sans Pro"/>
                <a:ea typeface="Source Sans Pro"/>
                <a:cs typeface="Source Sans Pro"/>
                <a:sym typeface="Source Sans Pro"/>
              </a:rPr>
            </a:br>
            <a:r>
              <a:rPr lang="sl" sz="3350" b="1" i="0" u="none" strike="noStrike" cap="none" dirty="0">
                <a:solidFill>
                  <a:srgbClr val="FFFFFF"/>
                </a:solidFill>
                <a:latin typeface="Source Sans Pro"/>
                <a:ea typeface="Source Sans Pro"/>
                <a:cs typeface="Source Sans Pro"/>
                <a:sym typeface="Source Sans Pro"/>
              </a:rPr>
              <a:t>Keď však prišli k Ježišovi </a:t>
            </a:r>
            <a:br>
              <a:rPr lang="sl" sz="3350" b="1" i="0" u="none" strike="noStrike" cap="none" dirty="0">
                <a:solidFill>
                  <a:srgbClr val="FFFFFF"/>
                </a:solidFill>
                <a:latin typeface="Source Sans Pro"/>
                <a:ea typeface="Source Sans Pro"/>
                <a:cs typeface="Source Sans Pro"/>
                <a:sym typeface="Source Sans Pro"/>
              </a:rPr>
            </a:br>
            <a:r>
              <a:rPr lang="sl" sz="3350" b="1" i="0" u="none" strike="noStrike" cap="none" dirty="0">
                <a:solidFill>
                  <a:srgbClr val="FFFFFF"/>
                </a:solidFill>
                <a:latin typeface="Source Sans Pro"/>
                <a:ea typeface="Source Sans Pro"/>
                <a:cs typeface="Source Sans Pro"/>
                <a:sym typeface="Source Sans Pro"/>
              </a:rPr>
              <a:t>a videli, že je už mŕtvy, nepolámali mu nohy…“</a:t>
            </a:r>
            <a:endParaRPr sz="1800" b="0" i="0" u="none" strike="noStrike" cap="none" dirty="0">
              <a:solidFill>
                <a:schemeClr val="dk1"/>
              </a:solidFill>
              <a:latin typeface="Calibri"/>
              <a:ea typeface="Calibri"/>
              <a:cs typeface="Calibri"/>
              <a:sym typeface="Calibri"/>
            </a:endParaRPr>
          </a:p>
        </p:txBody>
      </p:sp>
      <p:sp>
        <p:nvSpPr>
          <p:cNvPr id="573" name="Google Shape;573;p78"/>
          <p:cNvSpPr/>
          <p:nvPr/>
        </p:nvSpPr>
        <p:spPr>
          <a:xfrm>
            <a:off x="5450696" y="4624568"/>
            <a:ext cx="5495743" cy="47701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500"/>
              <a:buFont typeface="Arial"/>
              <a:buNone/>
            </a:pPr>
            <a:r>
              <a:rPr lang="sl" sz="2500" b="1" i="0" u="none" strike="noStrike" cap="none">
                <a:solidFill>
                  <a:srgbClr val="FFFFFF"/>
                </a:solidFill>
                <a:latin typeface="Source Sans Pro"/>
                <a:ea typeface="Source Sans Pro"/>
                <a:cs typeface="Source Sans Pro"/>
                <a:sym typeface="Source Sans Pro"/>
              </a:rPr>
              <a:t>Ján 19,32-33</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pic>
        <p:nvPicPr>
          <p:cNvPr id="579" name="Google Shape;579;p79" descr="nb-en-14-68.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85" name="Google Shape;585;p80" descr="nb-en-14-69.jpg"/>
          <p:cNvPicPr preferRelativeResize="0"/>
          <p:nvPr/>
        </p:nvPicPr>
        <p:blipFill rotWithShape="1">
          <a:blip r:embed="rId3">
            <a:alphaModFix/>
          </a:blip>
          <a:srcRect/>
          <a:stretch/>
        </p:blipFill>
        <p:spPr>
          <a:xfrm>
            <a:off x="335" y="0"/>
            <a:ext cx="11712240" cy="6588135"/>
          </a:xfrm>
          <a:prstGeom prst="rect">
            <a:avLst/>
          </a:prstGeom>
          <a:noFill/>
          <a:ln>
            <a:noFill/>
          </a:ln>
        </p:spPr>
      </p:pic>
      <p:sp>
        <p:nvSpPr>
          <p:cNvPr id="586" name="Google Shape;586;p80"/>
          <p:cNvSpPr/>
          <p:nvPr/>
        </p:nvSpPr>
        <p:spPr>
          <a:xfrm>
            <a:off x="6685325" y="720000"/>
            <a:ext cx="4217700" cy="2464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3350"/>
              <a:buFont typeface="Arial"/>
              <a:buNone/>
            </a:pPr>
            <a:r>
              <a:rPr lang="sl" sz="3350" b="1" i="0" u="none" strike="noStrike" cap="none" dirty="0">
                <a:solidFill>
                  <a:srgbClr val="FFFFFF"/>
                </a:solidFill>
                <a:latin typeface="Source Sans Pro"/>
                <a:ea typeface="Source Sans Pro"/>
                <a:cs typeface="Source Sans Pro"/>
                <a:sym typeface="Source Sans Pro"/>
              </a:rPr>
              <a:t>Ježiš mu odpovedal: „Amen, hovorím ti dnes</a:t>
            </a:r>
            <a:r>
              <a:rPr lang="sl" sz="3350" b="1" i="0" u="none" strike="noStrike" cap="none" dirty="0">
                <a:solidFill>
                  <a:srgbClr val="FFFF00"/>
                </a:solidFill>
                <a:latin typeface="Source Sans Pro"/>
                <a:ea typeface="Source Sans Pro"/>
                <a:cs typeface="Source Sans Pro"/>
                <a:sym typeface="Source Sans Pro"/>
              </a:rPr>
              <a:t>,</a:t>
            </a:r>
            <a:r>
              <a:rPr lang="sl" sz="3350" b="1" i="0" u="none" strike="noStrike" cap="none" dirty="0">
                <a:solidFill>
                  <a:srgbClr val="FFFFFF"/>
                </a:solidFill>
                <a:latin typeface="Source Sans Pro"/>
                <a:ea typeface="Source Sans Pro"/>
                <a:cs typeface="Source Sans Pro"/>
                <a:sym typeface="Source Sans Pro"/>
              </a:rPr>
              <a:t> budeš </a:t>
            </a:r>
            <a:endParaRPr sz="3350" b="1" i="0" u="none" strike="noStrike" cap="none" dirty="0">
              <a:solidFill>
                <a:srgbClr val="FFFFFF"/>
              </a:solidFill>
              <a:latin typeface="Source Sans Pro"/>
              <a:ea typeface="Source Sans Pro"/>
              <a:cs typeface="Source Sans Pro"/>
              <a:sym typeface="Source Sans Pro"/>
            </a:endParaRPr>
          </a:p>
          <a:p>
            <a:pPr marL="0" marR="0" lvl="0" indent="0" algn="r" rtl="0">
              <a:lnSpc>
                <a:spcPct val="100000"/>
              </a:lnSpc>
              <a:spcBef>
                <a:spcPts val="0"/>
              </a:spcBef>
              <a:spcAft>
                <a:spcPts val="0"/>
              </a:spcAft>
              <a:buClr>
                <a:srgbClr val="000000"/>
              </a:buClr>
              <a:buSzPts val="3350"/>
              <a:buFont typeface="Arial"/>
              <a:buNone/>
            </a:pPr>
            <a:r>
              <a:rPr lang="sl" sz="3350" b="1" i="0" u="none" strike="noStrike" cap="none" dirty="0">
                <a:solidFill>
                  <a:srgbClr val="FFFFFF"/>
                </a:solidFill>
                <a:latin typeface="Source Sans Pro"/>
                <a:ea typeface="Source Sans Pro"/>
                <a:cs typeface="Source Sans Pro"/>
                <a:sym typeface="Source Sans Pro"/>
              </a:rPr>
              <a:t>so mnou v raji.“</a:t>
            </a:r>
            <a:endParaRPr sz="1800" b="0" i="0" u="none" strike="noStrike" cap="none" dirty="0">
              <a:solidFill>
                <a:schemeClr val="dk1"/>
              </a:solidFill>
              <a:latin typeface="Calibri"/>
              <a:ea typeface="Calibri"/>
              <a:cs typeface="Calibri"/>
              <a:sym typeface="Calibri"/>
            </a:endParaRPr>
          </a:p>
        </p:txBody>
      </p:sp>
      <p:sp>
        <p:nvSpPr>
          <p:cNvPr id="587" name="Google Shape;587;p80"/>
          <p:cNvSpPr/>
          <p:nvPr/>
        </p:nvSpPr>
        <p:spPr>
          <a:xfrm>
            <a:off x="5450696" y="4876346"/>
            <a:ext cx="5495743" cy="22523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500"/>
              <a:buFont typeface="Arial"/>
              <a:buNone/>
            </a:pPr>
            <a:r>
              <a:rPr lang="sl" sz="2500" b="1" i="0" u="none" strike="noStrike" cap="none">
                <a:solidFill>
                  <a:srgbClr val="FFFFFF"/>
                </a:solidFill>
                <a:latin typeface="Source Sans Pro"/>
                <a:ea typeface="Source Sans Pro"/>
                <a:cs typeface="Source Sans Pro"/>
                <a:sym typeface="Source Sans Pro"/>
              </a:rPr>
              <a:t>Lukáš 23,43</a:t>
            </a:r>
            <a:endParaRPr sz="1800" b="0" i="0" u="none" strike="noStrike" cap="none">
              <a:solidFill>
                <a:schemeClr val="dk1"/>
              </a:solidFill>
              <a:latin typeface="Calibri"/>
              <a:ea typeface="Calibri"/>
              <a:cs typeface="Calibri"/>
              <a:sym typeface="Calibri"/>
            </a:endParaRPr>
          </a:p>
        </p:txBody>
      </p:sp>
      <p:sp>
        <p:nvSpPr>
          <p:cNvPr id="588" name="Google Shape;588;p80"/>
          <p:cNvSpPr txBox="1"/>
          <p:nvPr/>
        </p:nvSpPr>
        <p:spPr>
          <a:xfrm>
            <a:off x="784800" y="720000"/>
            <a:ext cx="4217700" cy="2154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350"/>
              <a:buFont typeface="Arial"/>
              <a:buNone/>
            </a:pPr>
            <a:r>
              <a:rPr lang="sl" sz="3350" b="1" i="0" u="none" strike="noStrike" cap="none" dirty="0">
                <a:solidFill>
                  <a:srgbClr val="FFFFFF"/>
                </a:solidFill>
                <a:latin typeface="Source Sans Pro"/>
                <a:ea typeface="Source Sans Pro"/>
                <a:cs typeface="Source Sans Pro"/>
                <a:sym typeface="Source Sans Pro"/>
              </a:rPr>
              <a:t>Ježiš mu odpovedal: „Amen, hovorím ti</a:t>
            </a:r>
            <a:r>
              <a:rPr lang="sl" sz="3350" b="1" i="0" u="none" strike="noStrike" cap="none" dirty="0">
                <a:solidFill>
                  <a:srgbClr val="FFFF00"/>
                </a:solidFill>
                <a:latin typeface="Source Sans Pro"/>
                <a:ea typeface="Source Sans Pro"/>
                <a:cs typeface="Source Sans Pro"/>
                <a:sym typeface="Source Sans Pro"/>
              </a:rPr>
              <a:t>,</a:t>
            </a:r>
            <a:r>
              <a:rPr lang="sl" sz="3350" b="1" i="0" u="none" strike="noStrike" cap="none" dirty="0">
                <a:solidFill>
                  <a:srgbClr val="FFFFFF"/>
                </a:solidFill>
                <a:latin typeface="Source Sans Pro"/>
                <a:ea typeface="Source Sans Pro"/>
                <a:cs typeface="Source Sans Pro"/>
                <a:sym typeface="Source Sans Pro"/>
              </a:rPr>
              <a:t> dnes budeš so mnou v raji.“</a:t>
            </a:r>
            <a:endParaRPr sz="1800" b="0" i="0" u="none" strike="noStrike" cap="none" dirty="0">
              <a:solidFill>
                <a:srgbClr val="000000"/>
              </a:solidFill>
              <a:latin typeface="Calibri"/>
              <a:ea typeface="Calibri"/>
              <a:cs typeface="Calibri"/>
              <a:sym typeface="Calibri"/>
            </a:endParaRPr>
          </a:p>
        </p:txBody>
      </p:sp>
      <p:sp>
        <p:nvSpPr>
          <p:cNvPr id="589" name="Google Shape;589;p80"/>
          <p:cNvSpPr/>
          <p:nvPr/>
        </p:nvSpPr>
        <p:spPr>
          <a:xfrm>
            <a:off x="5461175" y="635962"/>
            <a:ext cx="829200" cy="1530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sl" sz="10700" i="0" u="none" strike="noStrike" cap="none" dirty="0">
                <a:solidFill>
                  <a:srgbClr val="FFFF00"/>
                </a:solidFill>
                <a:latin typeface="Source Sans Pro Black" panose="020B0803030403020204" pitchFamily="34" charset="0"/>
                <a:ea typeface="Source Sans Pro Black" panose="020B0803030403020204" pitchFamily="34" charset="0"/>
                <a:cs typeface="Source Sans Pro"/>
                <a:sym typeface="Source Sans Pro"/>
              </a:rPr>
              <a:t>?</a:t>
            </a:r>
            <a:endParaRPr sz="6700" dirty="0">
              <a:solidFill>
                <a:srgbClr val="FFFF00"/>
              </a:solidFill>
              <a:latin typeface="Source Sans Pro Black" panose="020B0803030403020204" pitchFamily="34" charset="0"/>
              <a:ea typeface="Source Sans Pro Black" panose="020B0803030403020204" pitchFamily="34" charset="0"/>
              <a:cs typeface="Source Sans Pro"/>
              <a:sym typeface="Source Sans Pr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18" descr="nb-en-14-7.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17" name="Google Shape;117;p18"/>
          <p:cNvSpPr/>
          <p:nvPr/>
        </p:nvSpPr>
        <p:spPr>
          <a:xfrm>
            <a:off x="784800" y="4005525"/>
            <a:ext cx="5172000" cy="1859100"/>
          </a:xfrm>
          <a:prstGeom prst="rect">
            <a:avLst/>
          </a:prstGeom>
          <a:noFill/>
          <a:ln>
            <a:noFill/>
          </a:ln>
        </p:spPr>
        <p:txBody>
          <a:bodyPr spcFirstLastPara="1" wrap="square" lIns="91425" tIns="45700" rIns="91425" bIns="45700" anchor="t" anchorCtr="0">
            <a:noAutofit/>
          </a:bodyPr>
          <a:lstStyle/>
          <a:p>
            <a:pPr marL="0" marR="0" lvl="0" indent="0" algn="l" rtl="0">
              <a:lnSpc>
                <a:spcPct val="78812"/>
              </a:lnSpc>
              <a:spcBef>
                <a:spcPts val="0"/>
              </a:spcBef>
              <a:spcAft>
                <a:spcPts val="0"/>
              </a:spcAft>
              <a:buClr>
                <a:srgbClr val="000000"/>
              </a:buClr>
              <a:buSzPts val="7050"/>
              <a:buFont typeface="Arial"/>
              <a:buNone/>
            </a:pPr>
            <a:r>
              <a:rPr lang="sl" sz="7050" b="0" i="0" u="none" strike="noStrike" cap="none">
                <a:solidFill>
                  <a:srgbClr val="FFFFFF"/>
                </a:solidFill>
                <a:latin typeface="Source Sans Pro"/>
                <a:ea typeface="Source Sans Pro"/>
                <a:cs typeface="Source Sans Pro"/>
                <a:sym typeface="Source Sans Pro"/>
              </a:rPr>
              <a:t>POSOLSTVO</a:t>
            </a:r>
            <a:endParaRPr sz="7050" b="0" i="0" u="none" strike="noStrike" cap="none">
              <a:solidFill>
                <a:srgbClr val="FFFFFF"/>
              </a:solidFill>
              <a:latin typeface="Source Sans Pro"/>
              <a:ea typeface="Source Sans Pro"/>
              <a:cs typeface="Source Sans Pro"/>
              <a:sym typeface="Source Sans Pro"/>
            </a:endParaRPr>
          </a:p>
          <a:p>
            <a:pPr marL="0" marR="0" lvl="0" indent="0" algn="l" rtl="0">
              <a:lnSpc>
                <a:spcPct val="78812"/>
              </a:lnSpc>
              <a:spcBef>
                <a:spcPts val="0"/>
              </a:spcBef>
              <a:spcAft>
                <a:spcPts val="0"/>
              </a:spcAft>
              <a:buClr>
                <a:srgbClr val="000000"/>
              </a:buClr>
              <a:buSzPts val="7050"/>
              <a:buFont typeface="Arial"/>
              <a:buNone/>
            </a:pPr>
            <a:r>
              <a:rPr lang="sl" sz="7050" b="1" i="0" u="none" strike="noStrike" cap="none">
                <a:solidFill>
                  <a:srgbClr val="FFFFFF"/>
                </a:solidFill>
                <a:latin typeface="Source Sans Pro"/>
                <a:ea typeface="Source Sans Pro"/>
                <a:cs typeface="Source Sans Pro"/>
                <a:sym typeface="Source Sans Pro"/>
              </a:rPr>
              <a:t>NÁDEJE</a:t>
            </a:r>
            <a:endParaRPr sz="7050" b="1" i="0" u="none" strike="noStrike" cap="none">
              <a:solidFill>
                <a:srgbClr val="FFFFFF"/>
              </a:solidFill>
              <a:latin typeface="Source Sans Pro"/>
              <a:ea typeface="Source Sans Pro"/>
              <a:cs typeface="Source Sans Pro"/>
              <a:sym typeface="Source Sans Pro"/>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pic>
        <p:nvPicPr>
          <p:cNvPr id="595" name="Google Shape;595;p81" descr="nb-en-14-70.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pic>
        <p:nvPicPr>
          <p:cNvPr id="601" name="Google Shape;601;p82" descr="nb-en-14-71.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607" name="Google Shape;607;p83" descr="nb-en-14-72.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pic>
        <p:nvPicPr>
          <p:cNvPr id="613" name="Google Shape;613;p84" descr="nb-en-14-73.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pic>
        <p:nvPicPr>
          <p:cNvPr id="619" name="Google Shape;619;p85" descr="nb-en-14-74.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86"/>
          <p:cNvSpPr/>
          <p:nvPr/>
        </p:nvSpPr>
        <p:spPr>
          <a:xfrm>
            <a:off x="1249925" y="3535425"/>
            <a:ext cx="9693000" cy="1847400"/>
          </a:xfrm>
          <a:prstGeom prst="rect">
            <a:avLst/>
          </a:prstGeom>
          <a:noFill/>
          <a:ln>
            <a:noFill/>
          </a:ln>
        </p:spPr>
        <p:txBody>
          <a:bodyPr spcFirstLastPara="1" wrap="square" lIns="90000" tIns="45000" rIns="90000" bIns="45000" anchor="t" anchorCtr="0">
            <a:noAutofit/>
          </a:bodyPr>
          <a:lstStyle/>
          <a:p>
            <a:pPr marL="0" marR="0" lvl="0" indent="0" algn="r" rtl="0">
              <a:lnSpc>
                <a:spcPct val="78000"/>
              </a:lnSpc>
              <a:spcBef>
                <a:spcPts val="0"/>
              </a:spcBef>
              <a:spcAft>
                <a:spcPts val="0"/>
              </a:spcAft>
              <a:buNone/>
            </a:pPr>
            <a:r>
              <a:rPr lang="sl" sz="7410">
                <a:latin typeface="Source Sans Pro"/>
                <a:ea typeface="Source Sans Pro"/>
                <a:cs typeface="Source Sans Pro"/>
                <a:sym typeface="Source Sans Pro"/>
              </a:rPr>
              <a:t>Názov </a:t>
            </a:r>
            <a:br>
              <a:rPr lang="sl" sz="7410">
                <a:latin typeface="Source Sans Pro"/>
                <a:ea typeface="Source Sans Pro"/>
                <a:cs typeface="Source Sans Pro"/>
                <a:sym typeface="Source Sans Pro"/>
              </a:rPr>
            </a:br>
            <a:r>
              <a:rPr lang="sl" sz="7410">
                <a:latin typeface="Source Sans Pro"/>
                <a:ea typeface="Source Sans Pro"/>
                <a:cs typeface="Source Sans Pro"/>
                <a:sym typeface="Source Sans Pro"/>
              </a:rPr>
              <a:t>ďalšie prednášky</a:t>
            </a:r>
            <a:r>
              <a:rPr lang="sl" sz="7410">
                <a:solidFill>
                  <a:srgbClr val="000000"/>
                </a:solidFill>
                <a:latin typeface="Source Sans Pro"/>
                <a:ea typeface="Source Sans Pro"/>
                <a:cs typeface="Source Sans Pro"/>
                <a:sym typeface="Source Sans Pro"/>
              </a:rPr>
              <a:t> </a:t>
            </a:r>
            <a:endParaRPr sz="7410">
              <a:solidFill>
                <a:srgbClr val="000000"/>
              </a:solidFill>
              <a:latin typeface="Source Sans Pro"/>
              <a:ea typeface="Source Sans Pro"/>
              <a:cs typeface="Source Sans Pro"/>
              <a:sym typeface="Source Sans Pro"/>
            </a:endParaRPr>
          </a:p>
          <a:p>
            <a:pPr marL="0" marR="0" lvl="0" indent="0" algn="ctr" rtl="0">
              <a:lnSpc>
                <a:spcPct val="78000"/>
              </a:lnSpc>
              <a:spcBef>
                <a:spcPts val="0"/>
              </a:spcBef>
              <a:spcAft>
                <a:spcPts val="0"/>
              </a:spcAft>
              <a:buNone/>
            </a:pPr>
            <a:endParaRPr sz="741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19"/>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20" descr="nb-en-14-9.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30" name="Google Shape;130;p20"/>
          <p:cNvSpPr/>
          <p:nvPr/>
        </p:nvSpPr>
        <p:spPr>
          <a:xfrm>
            <a:off x="7018375" y="720000"/>
            <a:ext cx="4277100" cy="3208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50"/>
              <a:buFont typeface="Arial"/>
              <a:buNone/>
            </a:pPr>
            <a:r>
              <a:rPr lang="sl" sz="3350" b="1" i="0" u="none" strike="noStrike" cap="none">
                <a:solidFill>
                  <a:srgbClr val="FFFFFF"/>
                </a:solidFill>
                <a:latin typeface="Source Sans Pro"/>
                <a:ea typeface="Source Sans Pro"/>
                <a:cs typeface="Source Sans Pro"/>
                <a:sym typeface="Source Sans Pro"/>
              </a:rPr>
              <a:t>„Ja som Prvý </a:t>
            </a:r>
            <a:br>
              <a:rPr lang="sl" sz="3350" b="1" i="0" u="none" strike="noStrike" cap="none">
                <a:solidFill>
                  <a:srgbClr val="FFFFFF"/>
                </a:solidFill>
                <a:latin typeface="Source Sans Pro"/>
                <a:ea typeface="Source Sans Pro"/>
                <a:cs typeface="Source Sans Pro"/>
                <a:sym typeface="Source Sans Pro"/>
              </a:rPr>
            </a:br>
            <a:r>
              <a:rPr lang="sl" sz="3350" b="1" i="0" u="none" strike="noStrike" cap="none">
                <a:solidFill>
                  <a:srgbClr val="FFFFFF"/>
                </a:solidFill>
                <a:latin typeface="Source Sans Pro"/>
                <a:ea typeface="Source Sans Pro"/>
                <a:cs typeface="Source Sans Pro"/>
                <a:sym typeface="Source Sans Pro"/>
              </a:rPr>
              <a:t>a Posledný a Živý. </a:t>
            </a:r>
            <a:br>
              <a:rPr lang="sl" sz="3350" b="1" i="0" u="none" strike="noStrike" cap="none">
                <a:solidFill>
                  <a:srgbClr val="FFFFFF"/>
                </a:solidFill>
                <a:latin typeface="Source Sans Pro"/>
                <a:ea typeface="Source Sans Pro"/>
                <a:cs typeface="Source Sans Pro"/>
                <a:sym typeface="Source Sans Pro"/>
              </a:rPr>
            </a:br>
            <a:r>
              <a:rPr lang="sl" sz="3350" b="1" i="0" u="none" strike="noStrike" cap="none">
                <a:solidFill>
                  <a:srgbClr val="FFFFFF"/>
                </a:solidFill>
                <a:latin typeface="Source Sans Pro"/>
                <a:ea typeface="Source Sans Pro"/>
                <a:cs typeface="Source Sans Pro"/>
                <a:sym typeface="Source Sans Pro"/>
              </a:rPr>
              <a:t>Bol som mŕtvy </a:t>
            </a:r>
            <a:br>
              <a:rPr lang="sl" sz="3350" b="1" i="0" u="none" strike="noStrike" cap="none">
                <a:solidFill>
                  <a:srgbClr val="FFFFFF"/>
                </a:solidFill>
                <a:latin typeface="Source Sans Pro"/>
                <a:ea typeface="Source Sans Pro"/>
                <a:cs typeface="Source Sans Pro"/>
                <a:sym typeface="Source Sans Pro"/>
              </a:rPr>
            </a:br>
            <a:r>
              <a:rPr lang="sl" sz="3350" b="1" i="0" u="none" strike="noStrike" cap="none">
                <a:solidFill>
                  <a:srgbClr val="FFFFFF"/>
                </a:solidFill>
                <a:latin typeface="Source Sans Pro"/>
                <a:ea typeface="Source Sans Pro"/>
                <a:cs typeface="Source Sans Pro"/>
                <a:sym typeface="Source Sans Pro"/>
              </a:rPr>
              <a:t>a hľa, žijem na veky vekov a mám kľúče smrti a podsvetia.“</a:t>
            </a:r>
            <a:endParaRPr sz="1800" b="0" i="0" u="none" strike="noStrike" cap="none">
              <a:solidFill>
                <a:schemeClr val="dk1"/>
              </a:solidFill>
              <a:latin typeface="Calibri"/>
              <a:ea typeface="Calibri"/>
              <a:cs typeface="Calibri"/>
              <a:sym typeface="Calibri"/>
            </a:endParaRPr>
          </a:p>
        </p:txBody>
      </p:sp>
      <p:sp>
        <p:nvSpPr>
          <p:cNvPr id="131" name="Google Shape;131;p20"/>
          <p:cNvSpPr/>
          <p:nvPr/>
        </p:nvSpPr>
        <p:spPr>
          <a:xfrm>
            <a:off x="5450696" y="4624568"/>
            <a:ext cx="5495743" cy="47701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500"/>
              <a:buFont typeface="Arial"/>
              <a:buNone/>
            </a:pPr>
            <a:r>
              <a:rPr lang="sl" sz="2500" b="1" i="0" u="none" strike="noStrike" cap="none">
                <a:solidFill>
                  <a:srgbClr val="FFFFFF"/>
                </a:solidFill>
                <a:latin typeface="Source Sans Pro"/>
                <a:ea typeface="Source Sans Pro"/>
                <a:cs typeface="Source Sans Pro"/>
                <a:sym typeface="Source Sans Pro"/>
              </a:rPr>
              <a:t>Zjavenie 1,18</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5026</Words>
  <Application>Microsoft Office PowerPoint</Application>
  <PresentationFormat>Vlastní</PresentationFormat>
  <Paragraphs>271</Paragraphs>
  <Slides>75</Slides>
  <Notes>75</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75</vt:i4>
      </vt:variant>
    </vt:vector>
  </HeadingPairs>
  <TitlesOfParts>
    <vt:vector size="81" baseType="lpstr">
      <vt:lpstr>Arial</vt:lpstr>
      <vt:lpstr>Calibri</vt:lpstr>
      <vt:lpstr>Source Sans Pro</vt:lpstr>
      <vt:lpstr>Source Sans Pro Black</vt:lpstr>
      <vt:lpstr>Source Sans Pro Light</vt:lpstr>
      <vt:lpstr>Office Theme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Filip Podsedník</dc:creator>
  <cp:lastModifiedBy>Filip Podsedník</cp:lastModifiedBy>
  <cp:revision>1</cp:revision>
  <dcterms:modified xsi:type="dcterms:W3CDTF">2025-04-30T12:33:43Z</dcterms:modified>
</cp:coreProperties>
</file>