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7"/>
  </p:notesMasterIdLst>
  <p:handoutMasterIdLst>
    <p:handoutMasterId r:id="rId78"/>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11712575" cy="6594475"/>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67" userDrawn="1">
          <p15:clr>
            <a:srgbClr val="A4A3A4"/>
          </p15:clr>
        </p15:guide>
        <p15:guide id="2" pos="49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autoAdjust="0"/>
    <p:restoredTop sz="76995" autoAdjust="0"/>
  </p:normalViewPr>
  <p:slideViewPr>
    <p:cSldViewPr snapToGrid="0" showGuides="1">
      <p:cViewPr varScale="1">
        <p:scale>
          <a:sx n="97" d="100"/>
          <a:sy n="97" d="100"/>
        </p:scale>
        <p:origin x="228" y="108"/>
      </p:cViewPr>
      <p:guideLst>
        <p:guide orient="horz" pos="467"/>
        <p:guide pos="491"/>
      </p:guideLst>
    </p:cSldViewPr>
  </p:slideViewPr>
  <p:outlineViewPr>
    <p:cViewPr>
      <p:scale>
        <a:sx n="33" d="100"/>
        <a:sy n="33" d="100"/>
      </p:scale>
      <p:origin x="0" y="-7236"/>
    </p:cViewPr>
  </p:outlineViewPr>
  <p:notesTextViewPr>
    <p:cViewPr>
      <p:scale>
        <a:sx n="101" d="100"/>
        <a:sy n="101" d="100"/>
      </p:scale>
      <p:origin x="0" y="0"/>
    </p:cViewPr>
  </p:notesTextViewPr>
  <p:notesViewPr>
    <p:cSldViewPr snapToGrid="0">
      <p:cViewPr varScale="1">
        <p:scale>
          <a:sx n="87" d="100"/>
          <a:sy n="87" d="100"/>
        </p:scale>
        <p:origin x="384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07E8E5-0294-4449-BC35-1298A81DDAC7}" type="datetimeFigureOut">
              <a:rPr lang="cs-CZ" smtClean="0"/>
              <a:t>15.05.2025</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924493-45B8-4241-85D2-3F61EB1A54B2}" type="slidenum">
              <a:rPr lang="cs-CZ" smtClean="0"/>
              <a:t>‹#›</a:t>
            </a:fld>
            <a:endParaRPr lang="cs-CZ"/>
          </a:p>
        </p:txBody>
      </p:sp>
    </p:spTree>
    <p:extLst>
      <p:ext uri="{BB962C8B-B14F-4D97-AF65-F5344CB8AC3E}">
        <p14:creationId xmlns:p14="http://schemas.microsoft.com/office/powerpoint/2010/main" val="40121447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cs-CZ" sz="1400" b="0" strike="noStrike" spc="-1">
                <a:solidFill>
                  <a:srgbClr val="000000"/>
                </a:solidFill>
                <a:latin typeface="Arial"/>
              </a:rPr>
              <a:t>Klikněte pro přesun snímku</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cs-CZ" sz="2000" b="0" strike="noStrike" spc="-1">
                <a:latin typeface="Arial"/>
              </a:rPr>
              <a:t>Klikněte pro úpravu formátu komentářů</a:t>
            </a:r>
          </a:p>
        </p:txBody>
      </p:sp>
      <p:sp>
        <p:nvSpPr>
          <p:cNvPr id="43"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cs-CZ" sz="1400" b="0" strike="noStrike" spc="-1">
                <a:latin typeface="Times New Roman"/>
              </a:rPr>
              <a:t>&lt;záhlaví&gt;</a:t>
            </a:r>
          </a:p>
        </p:txBody>
      </p:sp>
      <p:sp>
        <p:nvSpPr>
          <p:cNvPr id="44" name="PlaceHolder 4"/>
          <p:cNvSpPr>
            <a:spLocks noGrp="1"/>
          </p:cNvSpPr>
          <p:nvPr>
            <p:ph type="dt" idx="4"/>
          </p:nvPr>
        </p:nvSpPr>
        <p:spPr>
          <a:xfrm>
            <a:off x="4278960" y="0"/>
            <a:ext cx="3280680" cy="534240"/>
          </a:xfrm>
          <a:prstGeom prst="rect">
            <a:avLst/>
          </a:prstGeom>
          <a:noFill/>
          <a:ln w="0">
            <a:noFill/>
          </a:ln>
        </p:spPr>
        <p:txBody>
          <a:bodyPr lIns="0" tIns="0" rIns="0" bIns="0" anchor="t">
            <a:noAutofit/>
          </a:bodyPr>
          <a:lstStyle>
            <a:lvl1pPr indent="0" algn="r">
              <a:buNone/>
              <a:defRPr lang="cs-CZ" sz="1400" b="0" strike="noStrike" spc="-1">
                <a:latin typeface="Times New Roman"/>
              </a:defRPr>
            </a:lvl1pPr>
          </a:lstStyle>
          <a:p>
            <a:pPr indent="0" algn="r">
              <a:buNone/>
            </a:pPr>
            <a:r>
              <a:rPr lang="cs-CZ" sz="1400" b="0" strike="noStrike" spc="-1">
                <a:latin typeface="Times New Roman"/>
              </a:rPr>
              <a:t>&lt;datum/čas&gt;</a:t>
            </a:r>
          </a:p>
        </p:txBody>
      </p:sp>
      <p:sp>
        <p:nvSpPr>
          <p:cNvPr id="45" name="PlaceHolder 5"/>
          <p:cNvSpPr>
            <a:spLocks noGrp="1"/>
          </p:cNvSpPr>
          <p:nvPr>
            <p:ph type="ftr" idx="5"/>
          </p:nvPr>
        </p:nvSpPr>
        <p:spPr>
          <a:xfrm>
            <a:off x="0" y="10157400"/>
            <a:ext cx="3280680" cy="534240"/>
          </a:xfrm>
          <a:prstGeom prst="rect">
            <a:avLst/>
          </a:prstGeom>
          <a:noFill/>
          <a:ln w="0">
            <a:noFill/>
          </a:ln>
        </p:spPr>
        <p:txBody>
          <a:bodyPr lIns="0" tIns="0" rIns="0" bIns="0" anchor="b">
            <a:noAutofit/>
          </a:bodyPr>
          <a:lstStyle>
            <a:lvl1pPr indent="0">
              <a:buNone/>
              <a:defRPr lang="cs-CZ" sz="1400" b="0" strike="noStrike" spc="-1">
                <a:latin typeface="Times New Roman"/>
              </a:defRPr>
            </a:lvl1pPr>
          </a:lstStyle>
          <a:p>
            <a:pPr indent="0">
              <a:buNone/>
            </a:pPr>
            <a:r>
              <a:rPr lang="cs-CZ" sz="1400" b="0" strike="noStrike" spc="-1">
                <a:latin typeface="Times New Roman"/>
              </a:rPr>
              <a:t>&lt;zápatí&gt;</a:t>
            </a:r>
          </a:p>
        </p:txBody>
      </p:sp>
      <p:sp>
        <p:nvSpPr>
          <p:cNvPr id="46" name="PlaceHolder 6"/>
          <p:cNvSpPr>
            <a:spLocks noGrp="1"/>
          </p:cNvSpPr>
          <p:nvPr>
            <p:ph type="sldNum" idx="6"/>
          </p:nvPr>
        </p:nvSpPr>
        <p:spPr>
          <a:xfrm>
            <a:off x="4278960" y="10157400"/>
            <a:ext cx="3280680" cy="534240"/>
          </a:xfrm>
          <a:prstGeom prst="rect">
            <a:avLst/>
          </a:prstGeom>
          <a:noFill/>
          <a:ln w="0">
            <a:noFill/>
          </a:ln>
        </p:spPr>
        <p:txBody>
          <a:bodyPr lIns="0" tIns="0" rIns="0" bIns="0" anchor="b">
            <a:noAutofit/>
          </a:bodyPr>
          <a:lstStyle>
            <a:lvl1pPr indent="0" algn="r">
              <a:buNone/>
              <a:defRPr lang="cs-CZ" sz="1400" b="0" strike="noStrike" spc="-1">
                <a:latin typeface="Times New Roman"/>
              </a:defRPr>
            </a:lvl1pPr>
          </a:lstStyle>
          <a:p>
            <a:pPr indent="0" algn="r">
              <a:buNone/>
            </a:pPr>
            <a:fld id="{4ECF59C4-0A3A-4333-A464-A9D594A0BD3A}" type="slidenum">
              <a:rPr lang="cs-CZ" sz="1400" b="0" strike="noStrike" spc="-1">
                <a:latin typeface="Times New Roman"/>
              </a:rPr>
              <a:t>‹#›</a:t>
            </a:fld>
            <a:endParaRPr lang="cs-CZ"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PlaceHolder 1"/>
          <p:cNvSpPr>
            <a:spLocks noGrp="1" noRot="1" noChangeAspect="1"/>
          </p:cNvSpPr>
          <p:nvPr>
            <p:ph type="sldImg"/>
          </p:nvPr>
        </p:nvSpPr>
        <p:spPr>
          <a:xfrm>
            <a:off x="-1163638" y="0"/>
            <a:ext cx="5326063" cy="2998788"/>
          </a:xfrm>
          <a:prstGeom prst="rect">
            <a:avLst/>
          </a:prstGeom>
          <a:ln w="0">
            <a:noFill/>
          </a:ln>
        </p:spPr>
      </p:sp>
      <p:sp>
        <p:nvSpPr>
          <p:cNvPr id="218" name="PlaceHolder 2"/>
          <p:cNvSpPr>
            <a:spLocks noGrp="1"/>
          </p:cNvSpPr>
          <p:nvPr>
            <p:ph type="body"/>
          </p:nvPr>
        </p:nvSpPr>
        <p:spPr>
          <a:xfrm>
            <a:off x="0" y="0"/>
            <a:ext cx="2999520" cy="2999520"/>
          </a:xfrm>
          <a:prstGeom prst="rect">
            <a:avLst/>
          </a:prstGeom>
          <a:noFill/>
          <a:ln w="0">
            <a:noFill/>
          </a:ln>
        </p:spPr>
        <p:txBody>
          <a:bodyPr anchor="t">
            <a:noAutofit/>
          </a:bodyPr>
          <a:lstStyle/>
          <a:p>
            <a:pPr indent="0">
              <a:lnSpc>
                <a:spcPct val="100000"/>
              </a:lnSpc>
              <a:buNone/>
              <a:tabLst>
                <a:tab pos="0" algn="l"/>
              </a:tabLst>
            </a:pPr>
            <a:r>
              <a:rPr lang="cs" sz="2000" b="0" strike="noStrike" spc="-1" dirty="0">
                <a:solidFill>
                  <a:schemeClr val="dk1"/>
                </a:solidFill>
                <a:latin typeface="Arial"/>
                <a:ea typeface="Arial"/>
              </a:rPr>
              <a:t>Dobrý deň,</a:t>
            </a:r>
          </a:p>
          <a:p>
            <a:pPr indent="0">
              <a:lnSpc>
                <a:spcPct val="100000"/>
              </a:lnSpc>
              <a:buNone/>
              <a:tabLst>
                <a:tab pos="0" algn="l"/>
              </a:tabLst>
            </a:pPr>
            <a:r>
              <a:rPr lang="cs" sz="2000" b="0" strike="noStrike" spc="-1" dirty="0">
                <a:solidFill>
                  <a:schemeClr val="dk1"/>
                </a:solidFill>
                <a:latin typeface="Arial"/>
                <a:ea typeface="Arial"/>
              </a:rPr>
              <a:t>vítám Vás na ďalšej prednáške zo série Svetom Biblie.</a:t>
            </a:r>
            <a:endParaRPr lang="cs-CZ" sz="2000" b="0" strike="noStrike" spc="-1" dirty="0">
              <a:latin typeface="Arial"/>
            </a:endParaRPr>
          </a:p>
        </p:txBody>
      </p:sp>
      <p:sp>
        <p:nvSpPr>
          <p:cNvPr id="219" name="PlaceHolder 3"/>
          <p:cNvSpPr>
            <a:spLocks noGrp="1"/>
          </p:cNvSpPr>
          <p:nvPr>
            <p:ph type="sldNum" idx="7"/>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dirty="0">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PlaceHolder 1"/>
          <p:cNvSpPr>
            <a:spLocks noGrp="1" noRot="1" noChangeAspect="1"/>
          </p:cNvSpPr>
          <p:nvPr>
            <p:ph type="sldImg"/>
          </p:nvPr>
        </p:nvSpPr>
        <p:spPr>
          <a:xfrm>
            <a:off x="-1163638" y="0"/>
            <a:ext cx="5326063" cy="2998788"/>
          </a:xfrm>
          <a:prstGeom prst="rect">
            <a:avLst/>
          </a:prstGeom>
          <a:ln w="0">
            <a:noFill/>
          </a:ln>
        </p:spPr>
      </p:sp>
      <p:sp>
        <p:nvSpPr>
          <p:cNvPr id="245"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cs-CZ" sz="2000" b="1" strike="noStrike" spc="-1" dirty="0">
                <a:solidFill>
                  <a:schemeClr val="lt1"/>
                </a:solidFill>
                <a:latin typeface="Source Sans Pro"/>
                <a:ea typeface="Source Sans Pro"/>
              </a:rPr>
              <a:t>„</a:t>
            </a:r>
            <a:r>
              <a:rPr lang="sk-SK" sz="2000" b="1" strike="noStrike" spc="-1" dirty="0">
                <a:solidFill>
                  <a:schemeClr val="lt1"/>
                </a:solidFill>
                <a:latin typeface="Source Sans Pro"/>
                <a:ea typeface="Source Sans Pro"/>
              </a:rPr>
              <a:t>Potom Boh povedal: Dal som vám všetky semenné rastliny na zemi  a všetky stromy, prinášajúce ovocie,  v ktorom je semeno,  aby vám boli pokrmom.“ </a:t>
            </a:r>
            <a:r>
              <a:rPr lang="cs" sz="2000" b="0" strike="noStrike" spc="-1" dirty="0">
                <a:solidFill>
                  <a:schemeClr val="dk1"/>
                </a:solidFill>
                <a:latin typeface="Arial"/>
                <a:ea typeface="Arial"/>
              </a:rPr>
              <a:t>(</a:t>
            </a:r>
            <a:r>
              <a:rPr lang="cs-CZ" sz="2000" b="0" strike="noStrike" spc="-1" dirty="0" err="1">
                <a:solidFill>
                  <a:schemeClr val="dk1"/>
                </a:solidFill>
                <a:latin typeface="Arial"/>
                <a:ea typeface="Arial"/>
              </a:rPr>
              <a:t>Genezis</a:t>
            </a:r>
            <a:r>
              <a:rPr lang="cs" sz="2000" b="0" strike="noStrike" spc="-1" dirty="0">
                <a:solidFill>
                  <a:schemeClr val="dk1"/>
                </a:solidFill>
                <a:latin typeface="Arial"/>
                <a:ea typeface="Arial"/>
              </a:rPr>
              <a:t> 1,29)</a:t>
            </a:r>
            <a:endParaRPr lang="cs-CZ" sz="2000" b="0" strike="noStrike" spc="-1" dirty="0">
              <a:latin typeface="Arial"/>
            </a:endParaRPr>
          </a:p>
        </p:txBody>
      </p:sp>
      <p:sp>
        <p:nvSpPr>
          <p:cNvPr id="246" name="PlaceHolder 3"/>
          <p:cNvSpPr>
            <a:spLocks noGrp="1"/>
          </p:cNvSpPr>
          <p:nvPr>
            <p:ph type="sldNum" idx="16"/>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PlaceHolder 1"/>
          <p:cNvSpPr>
            <a:spLocks noGrp="1" noRot="1" noChangeAspect="1"/>
          </p:cNvSpPr>
          <p:nvPr>
            <p:ph type="sldImg"/>
          </p:nvPr>
        </p:nvSpPr>
        <p:spPr>
          <a:xfrm>
            <a:off x="-1163638" y="0"/>
            <a:ext cx="5326063" cy="2998788"/>
          </a:xfrm>
          <a:prstGeom prst="rect">
            <a:avLst/>
          </a:prstGeom>
          <a:ln w="0">
            <a:noFill/>
          </a:ln>
        </p:spPr>
      </p:sp>
      <p:sp>
        <p:nvSpPr>
          <p:cNvPr id="248" name="PlaceHolder 2"/>
          <p:cNvSpPr>
            <a:spLocks noGrp="1"/>
          </p:cNvSpPr>
          <p:nvPr>
            <p:ph type="body"/>
          </p:nvPr>
        </p:nvSpPr>
        <p:spPr>
          <a:xfrm>
            <a:off x="0" y="0"/>
            <a:ext cx="2999520" cy="2999520"/>
          </a:xfrm>
          <a:prstGeom prst="rect">
            <a:avLst/>
          </a:prstGeom>
          <a:noFill/>
          <a:ln w="0">
            <a:noFill/>
          </a:ln>
        </p:spPr>
        <p:txBody>
          <a:bodyPr anchor="t">
            <a:noAutofit/>
          </a:bodyPr>
          <a:lstStyle/>
          <a:p>
            <a:r>
              <a:rPr lang="sk-SK" sz="3200" noProof="0" dirty="0"/>
              <a:t>Adam s Evou nemuseli platiť účty, ani sa nemuseli starať nad daňami, žiadne zámky ani kľúče, žiadni vandali, lupiči, žiadne nemocnice ani lekárne. Užívali si dokonalé zdravie a nekonečnú mladosť, nehynúcu oddanosť jeden druhému a nesmiernu lásku k Bohu. Boh tiež chcel, aby toto požehnanie zdieľali. Preto povedal:</a:t>
            </a:r>
          </a:p>
        </p:txBody>
      </p:sp>
      <p:sp>
        <p:nvSpPr>
          <p:cNvPr id="249" name="PlaceHolder 3"/>
          <p:cNvSpPr>
            <a:spLocks noGrp="1"/>
          </p:cNvSpPr>
          <p:nvPr>
            <p:ph type="sldNum" idx="17"/>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PlaceHolder 1"/>
          <p:cNvSpPr>
            <a:spLocks noGrp="1" noRot="1" noChangeAspect="1"/>
          </p:cNvSpPr>
          <p:nvPr>
            <p:ph type="sldImg"/>
          </p:nvPr>
        </p:nvSpPr>
        <p:spPr>
          <a:xfrm>
            <a:off x="-1163638" y="0"/>
            <a:ext cx="5326063" cy="2998788"/>
          </a:xfrm>
          <a:prstGeom prst="rect">
            <a:avLst/>
          </a:prstGeom>
          <a:ln w="0">
            <a:noFill/>
          </a:ln>
        </p:spPr>
      </p:sp>
      <p:sp>
        <p:nvSpPr>
          <p:cNvPr id="251" name="PlaceHolder 2"/>
          <p:cNvSpPr>
            <a:spLocks noGrp="1"/>
          </p:cNvSpPr>
          <p:nvPr>
            <p:ph type="body"/>
          </p:nvPr>
        </p:nvSpPr>
        <p:spPr>
          <a:xfrm>
            <a:off x="0" y="0"/>
            <a:ext cx="2999520" cy="2999520"/>
          </a:xfrm>
          <a:prstGeom prst="rect">
            <a:avLst/>
          </a:prstGeom>
          <a:noFill/>
          <a:ln w="0">
            <a:noFill/>
          </a:ln>
        </p:spPr>
        <p:txBody>
          <a:bodyPr anchor="t">
            <a:noAutofit/>
          </a:bodyPr>
          <a:lstStyle/>
          <a:p>
            <a:pPr indent="0">
              <a:lnSpc>
                <a:spcPct val="100000"/>
              </a:lnSpc>
              <a:buNone/>
              <a:tabLst>
                <a:tab pos="0" algn="l"/>
              </a:tabLst>
            </a:pPr>
            <a:r>
              <a:rPr lang="sk-SK" sz="2000" b="1" strike="noStrike" spc="-1" noProof="0" dirty="0">
                <a:solidFill>
                  <a:schemeClr val="dk1"/>
                </a:solidFill>
                <a:latin typeface="Arial"/>
                <a:ea typeface="Arial"/>
              </a:rPr>
              <a:t>„Boh ich požehnal a povedal im: Ploďte sa a množte sa, naplňte zem a podmaňte si ju!  Panujte nad morskými rybami, nad nebeským vtáctvom a nad všetkou zverou, čo sa pohybuje na zemi!“</a:t>
            </a:r>
            <a:r>
              <a:rPr lang="cs-CZ" sz="2000" b="1" strike="noStrike" spc="-1" dirty="0">
                <a:solidFill>
                  <a:schemeClr val="dk1"/>
                </a:solidFill>
                <a:latin typeface="Arial"/>
                <a:ea typeface="Arial"/>
              </a:rPr>
              <a:t> </a:t>
            </a:r>
            <a:r>
              <a:rPr lang="cs" sz="2000" b="0" strike="noStrike" spc="-1" dirty="0">
                <a:solidFill>
                  <a:schemeClr val="dk1"/>
                </a:solidFill>
                <a:latin typeface="Arial"/>
                <a:ea typeface="Arial"/>
              </a:rPr>
              <a:t>(Genezis 1,28)</a:t>
            </a:r>
            <a:endParaRPr lang="cs-CZ" sz="2000" b="0" strike="noStrike" spc="-1" dirty="0">
              <a:latin typeface="Arial"/>
            </a:endParaRPr>
          </a:p>
        </p:txBody>
      </p:sp>
      <p:sp>
        <p:nvSpPr>
          <p:cNvPr id="252" name="PlaceHolder 3"/>
          <p:cNvSpPr>
            <a:spLocks noGrp="1"/>
          </p:cNvSpPr>
          <p:nvPr>
            <p:ph type="sldNum" idx="18"/>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PlaceHolder 1"/>
          <p:cNvSpPr>
            <a:spLocks noGrp="1" noRot="1" noChangeAspect="1"/>
          </p:cNvSpPr>
          <p:nvPr>
            <p:ph type="sldImg"/>
          </p:nvPr>
        </p:nvSpPr>
        <p:spPr>
          <a:xfrm>
            <a:off x="-1163638" y="0"/>
            <a:ext cx="5326063" cy="2998788"/>
          </a:xfrm>
          <a:prstGeom prst="rect">
            <a:avLst/>
          </a:prstGeom>
          <a:ln w="0">
            <a:noFill/>
          </a:ln>
        </p:spPr>
      </p:sp>
      <p:sp>
        <p:nvSpPr>
          <p:cNvPr id="254" name="PlaceHolder 2"/>
          <p:cNvSpPr>
            <a:spLocks noGrp="1"/>
          </p:cNvSpPr>
          <p:nvPr>
            <p:ph type="body"/>
          </p:nvPr>
        </p:nvSpPr>
        <p:spPr>
          <a:xfrm>
            <a:off x="0" y="0"/>
            <a:ext cx="2999520" cy="2999520"/>
          </a:xfrm>
          <a:prstGeom prst="rect">
            <a:avLst/>
          </a:prstGeom>
          <a:noFill/>
          <a:ln w="0">
            <a:noFill/>
          </a:ln>
        </p:spPr>
        <p:txBody>
          <a:bodyPr anchor="t">
            <a:noAutofit/>
          </a:bodyPr>
          <a:lstStyle/>
          <a:p>
            <a:r>
              <a:rPr lang="sk-SK" sz="3200" noProof="0" dirty="0"/>
              <a:t>Boh tiež vedel, že ľudstvo by malo mať prácu: úlohy, ktorých vykonanie im bude prinášať radosť. Dal ľudstvu zodpovednosť za dohľad nad novým nádherným svetom.</a:t>
            </a:r>
          </a:p>
        </p:txBody>
      </p:sp>
      <p:sp>
        <p:nvSpPr>
          <p:cNvPr id="255" name="PlaceHolder 3"/>
          <p:cNvSpPr>
            <a:spLocks noGrp="1"/>
          </p:cNvSpPr>
          <p:nvPr>
            <p:ph type="sldNum" idx="19"/>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PlaceHolder 1"/>
          <p:cNvSpPr>
            <a:spLocks noGrp="1" noRot="1" noChangeAspect="1"/>
          </p:cNvSpPr>
          <p:nvPr>
            <p:ph type="sldImg"/>
          </p:nvPr>
        </p:nvSpPr>
        <p:spPr>
          <a:xfrm>
            <a:off x="-1163638" y="0"/>
            <a:ext cx="5326063" cy="2998788"/>
          </a:xfrm>
          <a:prstGeom prst="rect">
            <a:avLst/>
          </a:prstGeom>
          <a:ln w="0">
            <a:noFill/>
          </a:ln>
        </p:spPr>
      </p:sp>
      <p:sp>
        <p:nvSpPr>
          <p:cNvPr id="257" name="PlaceHolder 2"/>
          <p:cNvSpPr>
            <a:spLocks noGrp="1"/>
          </p:cNvSpPr>
          <p:nvPr>
            <p:ph type="body"/>
          </p:nvPr>
        </p:nvSpPr>
        <p:spPr>
          <a:xfrm>
            <a:off x="0" y="0"/>
            <a:ext cx="2999520" cy="2999520"/>
          </a:xfrm>
          <a:prstGeom prst="rect">
            <a:avLst/>
          </a:prstGeom>
          <a:noFill/>
          <a:ln w="0">
            <a:noFill/>
          </a:ln>
        </p:spPr>
        <p:txBody>
          <a:bodyPr anchor="t">
            <a:noAutofit/>
          </a:bodyPr>
          <a:lstStyle/>
          <a:p>
            <a:pPr indent="0">
              <a:lnSpc>
                <a:spcPct val="100000"/>
              </a:lnSpc>
              <a:buNone/>
              <a:tabLst>
                <a:tab pos="0" algn="l"/>
              </a:tabLst>
            </a:pPr>
            <a:r>
              <a:rPr lang="sk-SK" sz="3200" dirty="0"/>
              <a:t>Boh povedal Adamovi a Eve: </a:t>
            </a:r>
            <a:r>
              <a:rPr lang="sk-SK" sz="2000" b="1" strike="noStrike" spc="-1" noProof="0" dirty="0">
                <a:solidFill>
                  <a:schemeClr val="dk1"/>
                </a:solidFill>
                <a:latin typeface="+mn-lt"/>
                <a:ea typeface="Arial"/>
              </a:rPr>
              <a:t>Panujte nad morskými rybami, nad nebeským vtáctvom a nad všetkou zverou, čo sa pohybuje na zemi!“</a:t>
            </a:r>
            <a:r>
              <a:rPr lang="cs-CZ" sz="2000" b="1" strike="noStrike" spc="-1" dirty="0">
                <a:solidFill>
                  <a:schemeClr val="dk1"/>
                </a:solidFill>
                <a:latin typeface="+mn-lt"/>
                <a:ea typeface="Arial"/>
              </a:rPr>
              <a:t> </a:t>
            </a:r>
            <a:r>
              <a:rPr lang="cs" sz="2000" b="0" strike="noStrike" spc="-1" dirty="0">
                <a:solidFill>
                  <a:schemeClr val="dk1"/>
                </a:solidFill>
                <a:latin typeface="Arial"/>
                <a:ea typeface="Arial"/>
              </a:rPr>
              <a:t>(Genezis 1,28)</a:t>
            </a:r>
            <a:endParaRPr lang="cs-CZ" sz="2000" b="0" strike="noStrike" spc="-1" dirty="0">
              <a:latin typeface="Arial"/>
            </a:endParaRPr>
          </a:p>
        </p:txBody>
      </p:sp>
      <p:sp>
        <p:nvSpPr>
          <p:cNvPr id="258" name="PlaceHolder 3"/>
          <p:cNvSpPr>
            <a:spLocks noGrp="1"/>
          </p:cNvSpPr>
          <p:nvPr>
            <p:ph type="sldNum" idx="20"/>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PlaceHolder 1"/>
          <p:cNvSpPr>
            <a:spLocks noGrp="1" noRot="1" noChangeAspect="1"/>
          </p:cNvSpPr>
          <p:nvPr>
            <p:ph type="sldImg"/>
          </p:nvPr>
        </p:nvSpPr>
        <p:spPr>
          <a:xfrm>
            <a:off x="-1163638" y="0"/>
            <a:ext cx="5326063" cy="2998788"/>
          </a:xfrm>
          <a:prstGeom prst="rect">
            <a:avLst/>
          </a:prstGeom>
          <a:ln w="0">
            <a:noFill/>
          </a:ln>
        </p:spPr>
      </p:sp>
      <p:sp>
        <p:nvSpPr>
          <p:cNvPr id="260"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sk-SK" sz="2000" b="1" strike="noStrike" spc="-1" dirty="0">
                <a:solidFill>
                  <a:schemeClr val="lt1"/>
                </a:solidFill>
                <a:latin typeface="Source Sans Pro"/>
                <a:ea typeface="Source Sans Pro"/>
              </a:rPr>
              <a:t>„Hospodin Boh vzal človeka a umiestnil ho v záhrade Eden, aby ju obrábal a strážil.“ </a:t>
            </a:r>
            <a:r>
              <a:rPr lang="cs" sz="2000" b="0" strike="noStrike" spc="-1" dirty="0">
                <a:solidFill>
                  <a:schemeClr val="dk1"/>
                </a:solidFill>
                <a:latin typeface="Arial"/>
                <a:ea typeface="Arial"/>
              </a:rPr>
              <a:t>(Genezis 2,15)</a:t>
            </a:r>
            <a:r>
              <a:rPr lang="cs" sz="2000" b="0" strike="noStrike" spc="-1" dirty="0">
                <a:solidFill>
                  <a:srgbClr val="000000"/>
                </a:solidFill>
                <a:latin typeface="Arial"/>
                <a:ea typeface="Arial"/>
              </a:rPr>
              <a:t> </a:t>
            </a:r>
          </a:p>
          <a:p>
            <a:pPr indent="0">
              <a:lnSpc>
                <a:spcPct val="100000"/>
              </a:lnSpc>
              <a:buNone/>
              <a:tabLst>
                <a:tab pos="0" algn="l"/>
              </a:tabLst>
            </a:pPr>
            <a:endParaRPr lang="sk-SK" sz="2000" b="0" strike="noStrike" spc="-1" noProof="0" dirty="0">
              <a:solidFill>
                <a:srgbClr val="000000"/>
              </a:solidFill>
              <a:latin typeface="Arial"/>
              <a:ea typeface="Arial"/>
            </a:endParaRPr>
          </a:p>
          <a:p>
            <a:r>
              <a:rPr lang="sk-SK" sz="3200" noProof="0" dirty="0"/>
              <a:t>Všetko na svete patrí Bohu, ale Boh zveril správcovstvo nad zemou ľuďom.</a:t>
            </a:r>
          </a:p>
        </p:txBody>
      </p:sp>
      <p:sp>
        <p:nvSpPr>
          <p:cNvPr id="261" name="PlaceHolder 3"/>
          <p:cNvSpPr>
            <a:spLocks noGrp="1"/>
          </p:cNvSpPr>
          <p:nvPr>
            <p:ph type="sldNum" idx="21"/>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PlaceHolder 1"/>
          <p:cNvSpPr>
            <a:spLocks noGrp="1" noRot="1" noChangeAspect="1"/>
          </p:cNvSpPr>
          <p:nvPr>
            <p:ph type="sldImg"/>
          </p:nvPr>
        </p:nvSpPr>
        <p:spPr>
          <a:xfrm>
            <a:off x="-1163638" y="0"/>
            <a:ext cx="5326063" cy="2998788"/>
          </a:xfrm>
          <a:prstGeom prst="rect">
            <a:avLst/>
          </a:prstGeom>
          <a:ln w="0">
            <a:noFill/>
          </a:ln>
        </p:spPr>
      </p:sp>
      <p:sp>
        <p:nvSpPr>
          <p:cNvPr id="263"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sk-SK" sz="3200" dirty="0"/>
              <a:t>Biblia hovorí: </a:t>
            </a:r>
            <a:r>
              <a:rPr lang="sk-SK" sz="2000" b="1" strike="noStrike" spc="-1" dirty="0">
                <a:solidFill>
                  <a:schemeClr val="lt1"/>
                </a:solidFill>
                <a:latin typeface="Source Sans Pro"/>
                <a:ea typeface="Source Sans Pro"/>
              </a:rPr>
              <a:t>„</a:t>
            </a:r>
            <a:r>
              <a:rPr lang="sk-SK" sz="2000" b="1" strike="noStrike" spc="-1" dirty="0">
                <a:solidFill>
                  <a:srgbClr val="FFFFFF"/>
                </a:solidFill>
                <a:latin typeface="Source Sans Pro"/>
                <a:ea typeface="Source Sans Pro"/>
              </a:rPr>
              <a:t>Hospodinovi patrí zem i to, čo ju napĺňa, svet i tí, čo ho obývajú.</a:t>
            </a:r>
            <a:r>
              <a:rPr lang="sk-SK" sz="2000" b="1" strike="noStrike" spc="-1" dirty="0">
                <a:solidFill>
                  <a:schemeClr val="lt1"/>
                </a:solidFill>
                <a:latin typeface="Source Sans Pro"/>
                <a:ea typeface="Source Sans Pro"/>
              </a:rPr>
              <a:t>“</a:t>
            </a:r>
            <a:r>
              <a:rPr lang="cs" sz="2000" b="0" strike="noStrike" spc="-1" dirty="0">
                <a:solidFill>
                  <a:srgbClr val="000000"/>
                </a:solidFill>
                <a:latin typeface="Arial"/>
                <a:ea typeface="Arial"/>
              </a:rPr>
              <a:t> </a:t>
            </a:r>
            <a:r>
              <a:rPr lang="cs" sz="2000" b="0" strike="noStrike" spc="-1" dirty="0">
                <a:solidFill>
                  <a:schemeClr val="dk1"/>
                </a:solidFill>
                <a:latin typeface="Arial"/>
                <a:ea typeface="Arial"/>
              </a:rPr>
              <a:t>(Žalmy 24,1)</a:t>
            </a:r>
            <a:endParaRPr lang="cs-CZ" sz="2000" b="0" strike="noStrike" spc="-1" dirty="0">
              <a:latin typeface="Arial"/>
            </a:endParaRPr>
          </a:p>
        </p:txBody>
      </p:sp>
      <p:sp>
        <p:nvSpPr>
          <p:cNvPr id="264" name="PlaceHolder 3"/>
          <p:cNvSpPr>
            <a:spLocks noGrp="1"/>
          </p:cNvSpPr>
          <p:nvPr>
            <p:ph type="sldNum" idx="22"/>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PlaceHolder 1"/>
          <p:cNvSpPr>
            <a:spLocks noGrp="1" noRot="1" noChangeAspect="1"/>
          </p:cNvSpPr>
          <p:nvPr>
            <p:ph type="sldImg"/>
          </p:nvPr>
        </p:nvSpPr>
        <p:spPr>
          <a:xfrm>
            <a:off x="-1163638" y="0"/>
            <a:ext cx="5326063" cy="2998788"/>
          </a:xfrm>
          <a:prstGeom prst="rect">
            <a:avLst/>
          </a:prstGeom>
          <a:ln w="0">
            <a:noFill/>
          </a:ln>
        </p:spPr>
      </p:sp>
      <p:sp>
        <p:nvSpPr>
          <p:cNvPr id="266"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sk-SK" sz="3200" dirty="0"/>
              <a:t>A znovu Boh hovorí: </a:t>
            </a:r>
            <a:r>
              <a:rPr lang="sk-SK" sz="2000" b="1" strike="noStrike" spc="-1" dirty="0">
                <a:solidFill>
                  <a:schemeClr val="lt1"/>
                </a:solidFill>
                <a:latin typeface="Source Sans Pro"/>
                <a:ea typeface="Source Sans Pro"/>
              </a:rPr>
              <a:t>„Lebo moja je všetka lesná zver a na vrchoch dobytka na tisíce.“ </a:t>
            </a:r>
            <a:r>
              <a:rPr lang="cs" sz="2000" b="0" strike="noStrike" spc="-1" dirty="0">
                <a:solidFill>
                  <a:schemeClr val="dk1"/>
                </a:solidFill>
                <a:latin typeface="Arial"/>
                <a:ea typeface="Arial"/>
              </a:rPr>
              <a:t>(Žalmy 50,10)</a:t>
            </a:r>
            <a:endParaRPr lang="cs-CZ" sz="2000" b="0" strike="noStrike" spc="-1" dirty="0">
              <a:latin typeface="Arial"/>
            </a:endParaRPr>
          </a:p>
        </p:txBody>
      </p:sp>
      <p:sp>
        <p:nvSpPr>
          <p:cNvPr id="267" name="PlaceHolder 3"/>
          <p:cNvSpPr>
            <a:spLocks noGrp="1"/>
          </p:cNvSpPr>
          <p:nvPr>
            <p:ph type="sldNum" idx="23"/>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PlaceHolder 1"/>
          <p:cNvSpPr>
            <a:spLocks noGrp="1" noRot="1" noChangeAspect="1"/>
          </p:cNvSpPr>
          <p:nvPr>
            <p:ph type="sldImg"/>
          </p:nvPr>
        </p:nvSpPr>
        <p:spPr>
          <a:xfrm>
            <a:off x="-1163638" y="0"/>
            <a:ext cx="5326063" cy="2998788"/>
          </a:xfrm>
          <a:prstGeom prst="rect">
            <a:avLst/>
          </a:prstGeom>
          <a:ln w="0">
            <a:noFill/>
          </a:ln>
        </p:spPr>
      </p:sp>
      <p:sp>
        <p:nvSpPr>
          <p:cNvPr id="269"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sk-SK" sz="2000" b="1" strike="noStrike" spc="-1" dirty="0">
                <a:solidFill>
                  <a:schemeClr val="lt1"/>
                </a:solidFill>
                <a:latin typeface="Source Sans Pro"/>
                <a:ea typeface="Source Sans Pro"/>
              </a:rPr>
              <a:t>„Poznám všetko vtáctvo hor, moje je všetko, čo sa hýbe na poliach.“ </a:t>
            </a:r>
            <a:r>
              <a:rPr lang="cs" sz="2000" b="0" strike="noStrike" spc="-1" dirty="0">
                <a:solidFill>
                  <a:schemeClr val="dk1"/>
                </a:solidFill>
                <a:latin typeface="Arial"/>
                <a:ea typeface="Arial"/>
              </a:rPr>
              <a:t>(Žalmy 50,11)</a:t>
            </a:r>
            <a:endParaRPr lang="cs-CZ" sz="2000" b="0" strike="noStrike" spc="-1" dirty="0">
              <a:latin typeface="Arial"/>
            </a:endParaRPr>
          </a:p>
        </p:txBody>
      </p:sp>
      <p:sp>
        <p:nvSpPr>
          <p:cNvPr id="270" name="PlaceHolder 3"/>
          <p:cNvSpPr>
            <a:spLocks noGrp="1"/>
          </p:cNvSpPr>
          <p:nvPr>
            <p:ph type="sldNum" idx="24"/>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laceHolder 1"/>
          <p:cNvSpPr>
            <a:spLocks noGrp="1" noRot="1" noChangeAspect="1"/>
          </p:cNvSpPr>
          <p:nvPr>
            <p:ph type="sldImg"/>
          </p:nvPr>
        </p:nvSpPr>
        <p:spPr>
          <a:xfrm>
            <a:off x="-1163638" y="0"/>
            <a:ext cx="5326063" cy="2998788"/>
          </a:xfrm>
          <a:prstGeom prst="rect">
            <a:avLst/>
          </a:prstGeom>
          <a:ln w="0">
            <a:noFill/>
          </a:ln>
        </p:spPr>
      </p:sp>
      <p:sp>
        <p:nvSpPr>
          <p:cNvPr id="272" name="PlaceHolder 2"/>
          <p:cNvSpPr>
            <a:spLocks noGrp="1"/>
          </p:cNvSpPr>
          <p:nvPr>
            <p:ph type="body"/>
          </p:nvPr>
        </p:nvSpPr>
        <p:spPr>
          <a:xfrm>
            <a:off x="0" y="0"/>
            <a:ext cx="2999520" cy="2999520"/>
          </a:xfrm>
          <a:prstGeom prst="rect">
            <a:avLst/>
          </a:prstGeom>
          <a:noFill/>
          <a:ln w="0">
            <a:noFill/>
          </a:ln>
        </p:spPr>
        <p:txBody>
          <a:bodyPr anchor="t">
            <a:noAutofit/>
          </a:bodyPr>
          <a:lstStyle/>
          <a:p>
            <a:r>
              <a:rPr lang="sk-SK" sz="3200" noProof="0" dirty="0"/>
              <a:t>Je to Boh, kto nám dáva schopnosť zarábať peniaze. Nám skutočne nič nepatrí. Ako náš Stvoriteľ má Boh nárok na naše vlastníctvo aj na naše životy.</a:t>
            </a:r>
          </a:p>
        </p:txBody>
      </p:sp>
      <p:sp>
        <p:nvSpPr>
          <p:cNvPr id="273" name="PlaceHolder 3"/>
          <p:cNvSpPr>
            <a:spLocks noGrp="1"/>
          </p:cNvSpPr>
          <p:nvPr>
            <p:ph type="sldNum" idx="25"/>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PlaceHolder 1"/>
          <p:cNvSpPr>
            <a:spLocks noGrp="1" noRot="1" noChangeAspect="1"/>
          </p:cNvSpPr>
          <p:nvPr>
            <p:ph type="sldImg"/>
          </p:nvPr>
        </p:nvSpPr>
        <p:spPr>
          <a:xfrm>
            <a:off x="-1163638" y="0"/>
            <a:ext cx="5326063" cy="2998788"/>
          </a:xfrm>
          <a:prstGeom prst="rect">
            <a:avLst/>
          </a:prstGeom>
          <a:ln w="0">
            <a:noFill/>
          </a:ln>
        </p:spPr>
      </p:sp>
      <p:sp>
        <p:nvSpPr>
          <p:cNvPr id="221" name="PlaceHolder 2"/>
          <p:cNvSpPr>
            <a:spLocks noGrp="1"/>
          </p:cNvSpPr>
          <p:nvPr>
            <p:ph type="body"/>
          </p:nvPr>
        </p:nvSpPr>
        <p:spPr>
          <a:xfrm>
            <a:off x="0" y="0"/>
            <a:ext cx="2999520" cy="2999520"/>
          </a:xfrm>
          <a:prstGeom prst="rect">
            <a:avLst/>
          </a:prstGeom>
          <a:noFill/>
          <a:ln w="0">
            <a:noFill/>
          </a:ln>
        </p:spPr>
        <p:txBody>
          <a:bodyPr anchor="t">
            <a:noAutofit/>
          </a:bodyPr>
          <a:lstStyle/>
          <a:p>
            <a:pPr indent="0">
              <a:lnSpc>
                <a:spcPct val="100000"/>
              </a:lnSpc>
              <a:buNone/>
              <a:tabLst>
                <a:tab pos="0" algn="l"/>
              </a:tabLst>
            </a:pPr>
            <a:r>
              <a:rPr lang="sk-SK" sz="1200" b="0" i="0" kern="1200" noProof="0" dirty="0">
                <a:solidFill>
                  <a:schemeClr val="tx1"/>
                </a:solidFill>
                <a:effectLst/>
                <a:latin typeface="+mn-lt"/>
                <a:ea typeface="+mn-ea"/>
                <a:cs typeface="+mn-cs"/>
              </a:rPr>
              <a:t>Dnes by sme sa chceli spoločne zamyslieť nad témou: Investícia, na ktorej nemôžeš prerobiť.</a:t>
            </a:r>
            <a:endParaRPr lang="sk-SK" sz="2000" b="0" strike="noStrike" spc="-1" noProof="0" dirty="0">
              <a:solidFill>
                <a:schemeClr val="dk1"/>
              </a:solidFill>
              <a:latin typeface="Arial"/>
              <a:ea typeface="Arial"/>
            </a:endParaRPr>
          </a:p>
        </p:txBody>
      </p:sp>
      <p:sp>
        <p:nvSpPr>
          <p:cNvPr id="222" name="PlaceHolder 3"/>
          <p:cNvSpPr>
            <a:spLocks noGrp="1"/>
          </p:cNvSpPr>
          <p:nvPr>
            <p:ph type="sldNum" idx="8"/>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PlaceHolder 1"/>
          <p:cNvSpPr>
            <a:spLocks noGrp="1" noRot="1" noChangeAspect="1"/>
          </p:cNvSpPr>
          <p:nvPr>
            <p:ph type="sldImg"/>
          </p:nvPr>
        </p:nvSpPr>
        <p:spPr>
          <a:xfrm>
            <a:off x="-1163638" y="0"/>
            <a:ext cx="5326063" cy="2998788"/>
          </a:xfrm>
          <a:prstGeom prst="rect">
            <a:avLst/>
          </a:prstGeom>
          <a:ln w="0">
            <a:noFill/>
          </a:ln>
        </p:spPr>
      </p:sp>
      <p:sp>
        <p:nvSpPr>
          <p:cNvPr id="275"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sk-SK" sz="2000" b="1" strike="noStrike" spc="-1" dirty="0">
                <a:solidFill>
                  <a:schemeClr val="lt1"/>
                </a:solidFill>
                <a:latin typeface="Source Sans Pro"/>
                <a:ea typeface="Source Sans Pro"/>
              </a:rPr>
              <a:t>„Pamätaj na Hospodina, svojho Boha, lebo on Ti dáva schopnosť získavať bohatstvo, aby potvrdil svoju zmluvu,</a:t>
            </a:r>
            <a:r>
              <a:rPr lang="sk-SK" sz="2000" b="1" strike="noStrike" spc="-1" baseline="0" dirty="0">
                <a:solidFill>
                  <a:schemeClr val="lt1"/>
                </a:solidFill>
                <a:latin typeface="Source Sans Pro"/>
                <a:ea typeface="Source Sans Pro"/>
              </a:rPr>
              <a:t> </a:t>
            </a:r>
            <a:r>
              <a:rPr lang="sk-SK" sz="2000" b="1" strike="noStrike" spc="-1" dirty="0">
                <a:solidFill>
                  <a:schemeClr val="lt1"/>
                </a:solidFill>
                <a:latin typeface="Source Sans Pro"/>
                <a:ea typeface="Source Sans Pro"/>
              </a:rPr>
              <a:t>ktorú prísahou uzavrel s tvojimi otcami, ako je to dnes.“ </a:t>
            </a:r>
            <a:r>
              <a:rPr lang="cs" sz="2000" b="0" strike="noStrike" spc="-1" dirty="0">
                <a:solidFill>
                  <a:schemeClr val="dk1"/>
                </a:solidFill>
                <a:latin typeface="Arial"/>
                <a:ea typeface="Arial"/>
              </a:rPr>
              <a:t>(</a:t>
            </a:r>
            <a:r>
              <a:rPr lang="cs-CZ" sz="2000" b="0" strike="noStrike" spc="-1" dirty="0" err="1">
                <a:solidFill>
                  <a:schemeClr val="dk1"/>
                </a:solidFill>
                <a:latin typeface="Arial"/>
                <a:ea typeface="Arial"/>
              </a:rPr>
              <a:t>Deuteronómium</a:t>
            </a:r>
            <a:r>
              <a:rPr lang="cs" sz="2000" b="0" strike="noStrike" spc="-1" dirty="0">
                <a:solidFill>
                  <a:schemeClr val="dk1"/>
                </a:solidFill>
                <a:latin typeface="Arial"/>
                <a:ea typeface="Arial"/>
              </a:rPr>
              <a:t> 8,18)</a:t>
            </a:r>
            <a:endParaRPr lang="cs-CZ" sz="2000" b="0" strike="noStrike" spc="-1" dirty="0">
              <a:latin typeface="Arial"/>
            </a:endParaRPr>
          </a:p>
        </p:txBody>
      </p:sp>
      <p:sp>
        <p:nvSpPr>
          <p:cNvPr id="276" name="PlaceHolder 3"/>
          <p:cNvSpPr>
            <a:spLocks noGrp="1"/>
          </p:cNvSpPr>
          <p:nvPr>
            <p:ph type="sldNum" idx="26"/>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PlaceHolder 1"/>
          <p:cNvSpPr>
            <a:spLocks noGrp="1" noRot="1" noChangeAspect="1"/>
          </p:cNvSpPr>
          <p:nvPr>
            <p:ph type="sldImg"/>
          </p:nvPr>
        </p:nvSpPr>
        <p:spPr>
          <a:xfrm>
            <a:off x="-1163638" y="0"/>
            <a:ext cx="5326063" cy="2998788"/>
          </a:xfrm>
          <a:prstGeom prst="rect">
            <a:avLst/>
          </a:prstGeom>
          <a:ln w="0">
            <a:noFill/>
          </a:ln>
        </p:spPr>
      </p:sp>
      <p:sp>
        <p:nvSpPr>
          <p:cNvPr id="278" name="PlaceHolder 2"/>
          <p:cNvSpPr>
            <a:spLocks noGrp="1"/>
          </p:cNvSpPr>
          <p:nvPr>
            <p:ph type="body"/>
          </p:nvPr>
        </p:nvSpPr>
        <p:spPr>
          <a:xfrm>
            <a:off x="0" y="0"/>
            <a:ext cx="2999520" cy="2999520"/>
          </a:xfrm>
          <a:prstGeom prst="rect">
            <a:avLst/>
          </a:prstGeom>
          <a:noFill/>
          <a:ln w="0">
            <a:noFill/>
          </a:ln>
        </p:spPr>
        <p:txBody>
          <a:bodyPr anchor="t">
            <a:noAutofit/>
          </a:bodyPr>
          <a:lstStyle/>
          <a:p>
            <a:r>
              <a:rPr lang="sk-SK" sz="3200" noProof="0" dirty="0" err="1"/>
              <a:t>Webster's</a:t>
            </a:r>
            <a:r>
              <a:rPr lang="sk-SK" sz="3200" noProof="0" dirty="0"/>
              <a:t> New </a:t>
            </a:r>
            <a:r>
              <a:rPr lang="sk-SK" sz="3200" noProof="0" dirty="0" err="1"/>
              <a:t>World</a:t>
            </a:r>
            <a:r>
              <a:rPr lang="sk-SK" sz="3200" noProof="0" dirty="0"/>
              <a:t> </a:t>
            </a:r>
            <a:r>
              <a:rPr lang="sk-SK" sz="3200" noProof="0" dirty="0" err="1"/>
              <a:t>Dictionary</a:t>
            </a:r>
            <a:r>
              <a:rPr lang="sk-SK" sz="3200" noProof="0" dirty="0"/>
              <a:t> definuje správcu ako: „Niekto, kto funguje ako dohľad nad financiami a majetkom niekoho iného.“ Keď dnes vstúpi osoba do vzťahu ako správca, chce vedieť, čo od neho vlastník očakáva. To je dohovor, ktorý Boh mal s Adamom a Evou, lebo Biblia hovorí:</a:t>
            </a:r>
          </a:p>
        </p:txBody>
      </p:sp>
      <p:sp>
        <p:nvSpPr>
          <p:cNvPr id="279" name="PlaceHolder 3"/>
          <p:cNvSpPr>
            <a:spLocks noGrp="1"/>
          </p:cNvSpPr>
          <p:nvPr>
            <p:ph type="sldNum" idx="27"/>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PlaceHolder 1"/>
          <p:cNvSpPr>
            <a:spLocks noGrp="1" noRot="1" noChangeAspect="1"/>
          </p:cNvSpPr>
          <p:nvPr>
            <p:ph type="sldImg"/>
          </p:nvPr>
        </p:nvSpPr>
        <p:spPr>
          <a:xfrm>
            <a:off x="-1163638" y="0"/>
            <a:ext cx="5326063" cy="2998788"/>
          </a:xfrm>
          <a:prstGeom prst="rect">
            <a:avLst/>
          </a:prstGeom>
          <a:ln w="0">
            <a:noFill/>
          </a:ln>
        </p:spPr>
      </p:sp>
      <p:sp>
        <p:nvSpPr>
          <p:cNvPr id="281" name="PlaceHolder 2"/>
          <p:cNvSpPr>
            <a:spLocks noGrp="1"/>
          </p:cNvSpPr>
          <p:nvPr>
            <p:ph type="body"/>
          </p:nvPr>
        </p:nvSpPr>
        <p:spPr>
          <a:xfrm>
            <a:off x="0" y="0"/>
            <a:ext cx="2999520" cy="2999520"/>
          </a:xfrm>
          <a:prstGeom prst="rect">
            <a:avLst/>
          </a:prstGeom>
          <a:noFill/>
          <a:ln w="0">
            <a:noFill/>
          </a:ln>
        </p:spPr>
        <p:txBody>
          <a:bodyPr anchor="t">
            <a:noAutofit/>
          </a:bodyPr>
          <a:lstStyle/>
          <a:p>
            <a:pPr>
              <a:lnSpc>
                <a:spcPct val="100000"/>
              </a:lnSpc>
              <a:tabLst>
                <a:tab pos="0" algn="l"/>
              </a:tabLst>
            </a:pPr>
            <a:r>
              <a:rPr lang="cs" sz="2000" b="1" strike="noStrike" spc="-1" dirty="0">
                <a:solidFill>
                  <a:schemeClr val="lt1"/>
                </a:solidFill>
                <a:latin typeface="Source Sans Pro"/>
                <a:ea typeface="Source Sans Pro"/>
              </a:rPr>
              <a:t>„...možeš jesť zo všetkých stromov záhrady,</a:t>
            </a:r>
            <a:r>
              <a:rPr lang="cs-CZ" sz="2000" b="1" strike="noStrike" spc="-1" dirty="0">
                <a:solidFill>
                  <a:srgbClr val="FFFFFF"/>
                </a:solidFill>
                <a:latin typeface="Source Sans Pro"/>
                <a:ea typeface="Source Sans Pro"/>
              </a:rPr>
              <a:t>“ </a:t>
            </a:r>
            <a:r>
              <a:rPr lang="cs" sz="2000" b="0" strike="noStrike" spc="-1" dirty="0">
                <a:solidFill>
                  <a:schemeClr val="dk1"/>
                </a:solidFill>
                <a:latin typeface="Arial"/>
                <a:ea typeface="Arial"/>
              </a:rPr>
              <a:t>(Genezis 2,16)</a:t>
            </a:r>
            <a:endParaRPr lang="cs-CZ" sz="2000" b="0" strike="noStrike" spc="-1" dirty="0">
              <a:latin typeface="Arial"/>
            </a:endParaRPr>
          </a:p>
        </p:txBody>
      </p:sp>
      <p:sp>
        <p:nvSpPr>
          <p:cNvPr id="282" name="PlaceHolder 3"/>
          <p:cNvSpPr>
            <a:spLocks noGrp="1"/>
          </p:cNvSpPr>
          <p:nvPr>
            <p:ph type="sldNum" idx="28"/>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noRot="1" noChangeAspect="1"/>
          </p:cNvSpPr>
          <p:nvPr>
            <p:ph type="sldImg"/>
          </p:nvPr>
        </p:nvSpPr>
        <p:spPr>
          <a:xfrm>
            <a:off x="-1163638" y="0"/>
            <a:ext cx="5326063" cy="2998788"/>
          </a:xfrm>
          <a:prstGeom prst="rect">
            <a:avLst/>
          </a:prstGeom>
          <a:ln w="0">
            <a:noFill/>
          </a:ln>
        </p:spPr>
      </p:sp>
      <p:sp>
        <p:nvSpPr>
          <p:cNvPr id="284"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sk-SK" sz="2000" b="1" strike="noStrike" spc="-1" dirty="0">
                <a:solidFill>
                  <a:schemeClr val="lt1"/>
                </a:solidFill>
                <a:latin typeface="Source Sans Pro"/>
                <a:ea typeface="Source Sans Pro"/>
              </a:rPr>
              <a:t>„Ale nejedz zo stromu poznania dobra a </a:t>
            </a:r>
            <a:r>
              <a:rPr lang="sk-SK" sz="2000" b="1" spc="-1" dirty="0">
                <a:solidFill>
                  <a:schemeClr val="lt1"/>
                </a:solidFill>
                <a:latin typeface="Source Sans Pro"/>
                <a:ea typeface="Source Sans Pro"/>
              </a:rPr>
              <a:t>zla,…“ </a:t>
            </a:r>
            <a:r>
              <a:rPr lang="cs" sz="2000" b="0" strike="noStrike" spc="-1" dirty="0">
                <a:solidFill>
                  <a:schemeClr val="dk1"/>
                </a:solidFill>
                <a:latin typeface="Arial"/>
                <a:ea typeface="Arial"/>
              </a:rPr>
              <a:t>(Genezis 2,17)</a:t>
            </a:r>
            <a:endParaRPr lang="cs-CZ" sz="2000" b="0" strike="noStrike" spc="-1" dirty="0">
              <a:latin typeface="Arial"/>
            </a:endParaRPr>
          </a:p>
        </p:txBody>
      </p:sp>
      <p:sp>
        <p:nvSpPr>
          <p:cNvPr id="285" name="PlaceHolder 3"/>
          <p:cNvSpPr>
            <a:spLocks noGrp="1"/>
          </p:cNvSpPr>
          <p:nvPr>
            <p:ph type="sldNum" idx="29"/>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PlaceHolder 1"/>
          <p:cNvSpPr>
            <a:spLocks noGrp="1" noRot="1" noChangeAspect="1"/>
          </p:cNvSpPr>
          <p:nvPr>
            <p:ph type="sldImg"/>
          </p:nvPr>
        </p:nvSpPr>
        <p:spPr>
          <a:xfrm>
            <a:off x="-1163638" y="0"/>
            <a:ext cx="5326063" cy="2998788"/>
          </a:xfrm>
          <a:prstGeom prst="rect">
            <a:avLst/>
          </a:prstGeom>
          <a:ln w="0">
            <a:noFill/>
          </a:ln>
        </p:spPr>
      </p:sp>
      <p:sp>
        <p:nvSpPr>
          <p:cNvPr id="287"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cs" sz="2000" b="1" strike="noStrike" spc="-1" dirty="0">
                <a:solidFill>
                  <a:schemeClr val="lt1"/>
                </a:solidFill>
                <a:latin typeface="Source Sans Pro"/>
                <a:ea typeface="Source Sans Pro"/>
              </a:rPr>
              <a:t>„...</a:t>
            </a:r>
            <a:r>
              <a:rPr lang="pl-PL" sz="2000" b="1" strike="noStrike" spc="-1" dirty="0">
                <a:solidFill>
                  <a:srgbClr val="FFFFFF"/>
                </a:solidFill>
                <a:latin typeface="Source Sans Pro"/>
                <a:ea typeface="Source Sans Pro"/>
              </a:rPr>
              <a:t>lebo v deň, v ktorom by si z neho jedol, určite zomrieš.“ </a:t>
            </a:r>
            <a:r>
              <a:rPr lang="cs" sz="2000" b="0" strike="noStrike" spc="-1" dirty="0">
                <a:solidFill>
                  <a:schemeClr val="dk1"/>
                </a:solidFill>
                <a:latin typeface="Arial"/>
                <a:ea typeface="Arial"/>
              </a:rPr>
              <a:t>(Genezis 2,17)</a:t>
            </a:r>
            <a:r>
              <a:rPr lang="cs" sz="2000" b="1" strike="noStrike" spc="-1" dirty="0">
                <a:solidFill>
                  <a:srgbClr val="000000"/>
                </a:solidFill>
                <a:latin typeface="Arial"/>
                <a:ea typeface="Arial"/>
              </a:rPr>
              <a:t> </a:t>
            </a:r>
          </a:p>
          <a:p>
            <a:pPr indent="0">
              <a:lnSpc>
                <a:spcPct val="100000"/>
              </a:lnSpc>
              <a:buNone/>
              <a:tabLst>
                <a:tab pos="0" algn="l"/>
              </a:tabLst>
            </a:pPr>
            <a:endParaRPr lang="cs" sz="2000" b="1" strike="noStrike" spc="-1" dirty="0">
              <a:solidFill>
                <a:srgbClr val="000000"/>
              </a:solidFill>
              <a:latin typeface="Arial"/>
              <a:ea typeface="Arial"/>
            </a:endParaRPr>
          </a:p>
          <a:p>
            <a:r>
              <a:rPr lang="sk-SK" sz="3200" noProof="0" dirty="0"/>
              <a:t>Adam a Eva mohli jesť zo všetkých ostatných stromov v záhrade, ale nemali jesť ovocie z tohto konkrétneho stromu. Tým, že by poslúchli Boha, by ukázali, že si uvedomujú svoju úlohu ako správcov záhrady. Ak by boli vernými správcami a rozhodli sa ukázať svoju oddanosť voči Bohu, mohli žiť večne vo svete, ktorý bol rajom! Adam a Eva zlyhali v tejto jednoduchej skúške, ktorú od nich Boh vyžadoval: Stali sa nevernými správcami a stratili všetko: svoj domov v záhrade, nesmrteľnosť, lásku, šťastie, bezpečie, čisté svedomie a možnosť hovoriť s Bohom tvárou v tvár. Padli z kráľovskej vznešenosti do otroctva.</a:t>
            </a:r>
          </a:p>
          <a:p>
            <a:endParaRPr lang="sk-SK" sz="3200" noProof="0" dirty="0"/>
          </a:p>
          <a:p>
            <a:r>
              <a:rPr lang="sk-SK" sz="3200" noProof="0" dirty="0"/>
              <a:t>A za tým všetkým sa radoval Satan, spurný anjel, ktorý dúfal, že získa kontrolu nad zemou raz a navždy. Avšak Satanovo panstvo bolo otrasené vstupom Krista na svet o niekoľko storočí neskôr. Satanovým plánom bolo zviesť Božieho Syna rovnako ľahko, ako zviedol Adama a Evu. Satan čakal, kým sa Ježiš bude štyridsať dní postiť.</a:t>
            </a:r>
          </a:p>
        </p:txBody>
      </p:sp>
      <p:sp>
        <p:nvSpPr>
          <p:cNvPr id="288" name="PlaceHolder 3"/>
          <p:cNvSpPr>
            <a:spLocks noGrp="1"/>
          </p:cNvSpPr>
          <p:nvPr>
            <p:ph type="sldNum" idx="30"/>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PlaceHolder 1"/>
          <p:cNvSpPr>
            <a:spLocks noGrp="1" noRot="1" noChangeAspect="1"/>
          </p:cNvSpPr>
          <p:nvPr>
            <p:ph type="sldImg"/>
          </p:nvPr>
        </p:nvSpPr>
        <p:spPr>
          <a:xfrm>
            <a:off x="-1163638" y="0"/>
            <a:ext cx="5326063" cy="2998788"/>
          </a:xfrm>
          <a:prstGeom prst="rect">
            <a:avLst/>
          </a:prstGeom>
          <a:ln w="0">
            <a:noFill/>
          </a:ln>
        </p:spPr>
      </p:sp>
      <p:sp>
        <p:nvSpPr>
          <p:cNvPr id="290"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sk-SK" sz="2000" b="1" strike="noStrike" spc="-1" dirty="0">
                <a:solidFill>
                  <a:schemeClr val="lt1"/>
                </a:solidFill>
                <a:latin typeface="Source Sans Pro"/>
                <a:ea typeface="Source Sans Pro"/>
              </a:rPr>
              <a:t>„Nato ho diabol vzal na veľmi vysoký vrch, ukázal mu všetky kráľovstvá a ich slávu…“ </a:t>
            </a:r>
            <a:r>
              <a:rPr lang="cs" sz="2000" b="0" strike="noStrike" spc="-1" dirty="0">
                <a:solidFill>
                  <a:schemeClr val="dk1"/>
                </a:solidFill>
                <a:latin typeface="Arial"/>
                <a:ea typeface="Arial"/>
              </a:rPr>
              <a:t>(Matúš 4,8)</a:t>
            </a:r>
            <a:endParaRPr lang="cs-CZ" sz="2000" b="0" strike="noStrike" spc="-1" dirty="0">
              <a:latin typeface="Arial"/>
            </a:endParaRPr>
          </a:p>
        </p:txBody>
      </p:sp>
      <p:sp>
        <p:nvSpPr>
          <p:cNvPr id="291" name="PlaceHolder 3"/>
          <p:cNvSpPr>
            <a:spLocks noGrp="1"/>
          </p:cNvSpPr>
          <p:nvPr>
            <p:ph type="sldNum" idx="31"/>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noRot="1" noChangeAspect="1"/>
          </p:cNvSpPr>
          <p:nvPr>
            <p:ph type="sldImg"/>
          </p:nvPr>
        </p:nvSpPr>
        <p:spPr>
          <a:xfrm>
            <a:off x="-1163638" y="0"/>
            <a:ext cx="5326063" cy="2998788"/>
          </a:xfrm>
          <a:prstGeom prst="rect">
            <a:avLst/>
          </a:prstGeom>
          <a:ln w="0">
            <a:noFill/>
          </a:ln>
        </p:spPr>
      </p:sp>
      <p:sp>
        <p:nvSpPr>
          <p:cNvPr id="293"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sk-SK" sz="2000" b="1" strike="noStrike" spc="-1" dirty="0">
                <a:solidFill>
                  <a:schemeClr val="lt1"/>
                </a:solidFill>
                <a:latin typeface="Source Sans Pro"/>
                <a:ea typeface="Source Sans Pro"/>
              </a:rPr>
              <a:t>„</a:t>
            </a:r>
            <a:r>
              <a:rPr lang="sk-SK" sz="2000" b="1" strike="noStrike" spc="-1" dirty="0">
                <a:solidFill>
                  <a:srgbClr val="FFFFFF"/>
                </a:solidFill>
                <a:latin typeface="Source Sans Pro"/>
                <a:ea typeface="Source Sans Pro"/>
              </a:rPr>
              <a:t>…A povedal mu: ‚Toto všetko ti dám, ak padneš predo mnou a budeš sa mi klaňať.‘</a:t>
            </a:r>
            <a:r>
              <a:rPr lang="sk-SK" sz="2000" b="1" strike="noStrike" spc="-1" dirty="0">
                <a:solidFill>
                  <a:schemeClr val="lt1"/>
                </a:solidFill>
                <a:latin typeface="Source Sans Pro"/>
                <a:ea typeface="Source Sans Pro"/>
              </a:rPr>
              <a:t>“ </a:t>
            </a:r>
            <a:r>
              <a:rPr lang="cs" sz="2000" b="0" strike="noStrike" spc="-1" dirty="0">
                <a:solidFill>
                  <a:schemeClr val="dk1"/>
                </a:solidFill>
                <a:latin typeface="Arial"/>
                <a:ea typeface="Arial"/>
              </a:rPr>
              <a:t>(Matúš 4,9)</a:t>
            </a:r>
            <a:r>
              <a:rPr lang="cs" sz="2000" b="0" strike="noStrike" spc="-1" dirty="0">
                <a:solidFill>
                  <a:srgbClr val="000000"/>
                </a:solidFill>
                <a:latin typeface="Arial"/>
                <a:ea typeface="Arial"/>
              </a:rPr>
              <a:t> </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cs" sz="2000" b="0" strike="noStrike" spc="-1" dirty="0">
              <a:solidFill>
                <a:srgbClr val="000000"/>
              </a:solidFill>
              <a:latin typeface="Arial"/>
              <a:ea typeface="Arial"/>
            </a:endParaRPr>
          </a:p>
          <a:p>
            <a:r>
              <a:rPr lang="sk-SK" sz="3200" noProof="0" dirty="0"/>
              <a:t>Satan dúfal, že Ježiša naláka na pozemské kráľovstvo, ale neuspel. Veci, ktoré Satan ponúkal Kristovi, totiž vôbec neboli jeho. Ukradol túto planétu vďaka podvodu a klamu. A Ježiš nepredá svoj vzťah s Otcom za veci tohto sveta. Nakoniec bol Satanov osud spečatený na Golgote. Vďaka Kristovej smrti na kríži bol Satan porazený! Kristova smrť umožnila obnovu planéty Zeme. Všetkým, čím sme a všetko, čo máme nám bolo umožnené Kristovým večným darom ľudskej rodine. Či už ho milujeme, alebo nie, celý náš život a všetko, čo máme, je jeho vlastníctvom.</a:t>
            </a:r>
          </a:p>
        </p:txBody>
      </p:sp>
      <p:sp>
        <p:nvSpPr>
          <p:cNvPr id="294" name="PlaceHolder 3"/>
          <p:cNvSpPr>
            <a:spLocks noGrp="1"/>
          </p:cNvSpPr>
          <p:nvPr>
            <p:ph type="sldNum" idx="32"/>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PlaceHolder 1"/>
          <p:cNvSpPr>
            <a:spLocks noGrp="1" noRot="1" noChangeAspect="1"/>
          </p:cNvSpPr>
          <p:nvPr>
            <p:ph type="sldImg"/>
          </p:nvPr>
        </p:nvSpPr>
        <p:spPr>
          <a:xfrm>
            <a:off x="-1163638" y="0"/>
            <a:ext cx="5326063" cy="2998788"/>
          </a:xfrm>
          <a:prstGeom prst="rect">
            <a:avLst/>
          </a:prstGeom>
          <a:ln w="0">
            <a:noFill/>
          </a:ln>
        </p:spPr>
      </p:sp>
      <p:sp>
        <p:nvSpPr>
          <p:cNvPr id="296" name="PlaceHolder 2"/>
          <p:cNvSpPr>
            <a:spLocks noGrp="1"/>
          </p:cNvSpPr>
          <p:nvPr>
            <p:ph type="body"/>
          </p:nvPr>
        </p:nvSpPr>
        <p:spPr>
          <a:xfrm>
            <a:off x="0" y="0"/>
            <a:ext cx="2999520" cy="2999520"/>
          </a:xfrm>
          <a:prstGeom prst="rect">
            <a:avLst/>
          </a:prstGeom>
          <a:noFill/>
          <a:ln w="0">
            <a:noFill/>
          </a:ln>
        </p:spPr>
        <p:txBody>
          <a:bodyPr anchor="t">
            <a:noAutofit/>
          </a:bodyPr>
          <a:lstStyle/>
          <a:p>
            <a:r>
              <a:rPr lang="sk-SK" sz="3200" dirty="0"/>
              <a:t>Nielen, že je naším Stvoriteľom, ale aj naším Vykupiteľom. A podobne ako Adam a Eva, aj my sme Božími správcami toho, čo nám zveril.</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4400" dirty="0"/>
              <a:t>Čo teda od nás očakáva?</a:t>
            </a:r>
          </a:p>
        </p:txBody>
      </p:sp>
      <p:sp>
        <p:nvSpPr>
          <p:cNvPr id="297" name="PlaceHolder 3"/>
          <p:cNvSpPr>
            <a:spLocks noGrp="1"/>
          </p:cNvSpPr>
          <p:nvPr>
            <p:ph type="sldNum" idx="33"/>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PlaceHolder 1"/>
          <p:cNvSpPr>
            <a:spLocks noGrp="1" noRot="1" noChangeAspect="1"/>
          </p:cNvSpPr>
          <p:nvPr>
            <p:ph type="sldImg"/>
          </p:nvPr>
        </p:nvSpPr>
        <p:spPr>
          <a:xfrm>
            <a:off x="-1163638" y="0"/>
            <a:ext cx="5326063" cy="2998788"/>
          </a:xfrm>
          <a:prstGeom prst="rect">
            <a:avLst/>
          </a:prstGeom>
          <a:ln w="0">
            <a:noFill/>
          </a:ln>
        </p:spPr>
      </p:sp>
      <p:sp>
        <p:nvSpPr>
          <p:cNvPr id="299"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sk-SK" sz="2000" b="1" strike="noStrike" spc="-1" dirty="0">
                <a:solidFill>
                  <a:schemeClr val="lt1"/>
                </a:solidFill>
                <a:latin typeface="Source Sans Pro"/>
                <a:ea typeface="Source Sans Pro"/>
              </a:rPr>
              <a:t>„Od správcov sa nežiada nič iné, len aby sa každý preukázal ako verný.“ </a:t>
            </a:r>
            <a:r>
              <a:rPr lang="cs-CZ" sz="2000" b="1" strike="noStrike" spc="-1" dirty="0">
                <a:solidFill>
                  <a:schemeClr val="dk1"/>
                </a:solidFill>
                <a:latin typeface="Arial"/>
                <a:ea typeface="Arial"/>
              </a:rPr>
              <a:t> </a:t>
            </a:r>
            <a:r>
              <a:rPr lang="cs" sz="2000" b="0" strike="noStrike" spc="-1" dirty="0">
                <a:solidFill>
                  <a:schemeClr val="dk1"/>
                </a:solidFill>
                <a:latin typeface="Arial"/>
                <a:ea typeface="Arial"/>
              </a:rPr>
              <a:t>(1. </a:t>
            </a:r>
            <a:r>
              <a:rPr lang="cs-CZ" sz="2000" b="0" strike="noStrike" spc="-1" dirty="0" err="1">
                <a:solidFill>
                  <a:schemeClr val="dk1"/>
                </a:solidFill>
                <a:latin typeface="Arial"/>
                <a:ea typeface="Arial"/>
              </a:rPr>
              <a:t>Korinťanom</a:t>
            </a:r>
            <a:r>
              <a:rPr lang="cs" sz="2000" b="0" strike="noStrike" spc="-1" dirty="0">
                <a:solidFill>
                  <a:schemeClr val="dk1"/>
                </a:solidFill>
                <a:latin typeface="Arial"/>
                <a:ea typeface="Arial"/>
              </a:rPr>
              <a:t> 4,2)</a:t>
            </a:r>
            <a:r>
              <a:rPr lang="cs" sz="2000" b="0" strike="noStrike" spc="-1" dirty="0">
                <a:solidFill>
                  <a:srgbClr val="000000"/>
                </a:solidFill>
                <a:latin typeface="Arial"/>
                <a:ea typeface="Arial"/>
              </a:rPr>
              <a:t> </a:t>
            </a:r>
          </a:p>
          <a:p>
            <a:pPr indent="0">
              <a:lnSpc>
                <a:spcPct val="100000"/>
              </a:lnSpc>
              <a:buNone/>
              <a:tabLst>
                <a:tab pos="0" algn="l"/>
              </a:tabLst>
            </a:pPr>
            <a:endParaRPr lang="cs" sz="2000" b="0" strike="noStrike" spc="-1" dirty="0">
              <a:solidFill>
                <a:srgbClr val="000000"/>
              </a:solidFill>
              <a:latin typeface="Arial"/>
              <a:ea typeface="Arial"/>
            </a:endParaRPr>
          </a:p>
          <a:p>
            <a:pPr indent="0">
              <a:lnSpc>
                <a:spcPct val="100000"/>
              </a:lnSpc>
              <a:buNone/>
              <a:tabLst>
                <a:tab pos="0" algn="l"/>
              </a:tabLst>
            </a:pPr>
            <a:r>
              <a:rPr lang="sk-SK" sz="3200" dirty="0"/>
              <a:t>Chcem byť verným správcom. A čo vy? Ale čo je to, čo sme vlastne dostali do správy?</a:t>
            </a:r>
            <a:endParaRPr lang="cs-CZ" sz="2000" b="0" strike="noStrike" spc="-1" dirty="0">
              <a:latin typeface="Arial"/>
            </a:endParaRPr>
          </a:p>
        </p:txBody>
      </p:sp>
      <p:sp>
        <p:nvSpPr>
          <p:cNvPr id="300" name="PlaceHolder 3"/>
          <p:cNvSpPr>
            <a:spLocks noGrp="1"/>
          </p:cNvSpPr>
          <p:nvPr>
            <p:ph type="sldNum" idx="34"/>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PlaceHolder 1"/>
          <p:cNvSpPr>
            <a:spLocks noGrp="1" noRot="1" noChangeAspect="1"/>
          </p:cNvSpPr>
          <p:nvPr>
            <p:ph type="sldImg"/>
          </p:nvPr>
        </p:nvSpPr>
        <p:spPr>
          <a:xfrm>
            <a:off x="-1163638" y="0"/>
            <a:ext cx="5326063" cy="2998788"/>
          </a:xfrm>
          <a:prstGeom prst="rect">
            <a:avLst/>
          </a:prstGeom>
          <a:ln w="0">
            <a:noFill/>
          </a:ln>
        </p:spPr>
      </p:sp>
      <p:sp>
        <p:nvSpPr>
          <p:cNvPr id="302" name="PlaceHolder 2"/>
          <p:cNvSpPr>
            <a:spLocks noGrp="1"/>
          </p:cNvSpPr>
          <p:nvPr>
            <p:ph type="body"/>
          </p:nvPr>
        </p:nvSpPr>
        <p:spPr>
          <a:xfrm>
            <a:off x="0" y="0"/>
            <a:ext cx="2999520" cy="2999520"/>
          </a:xfrm>
          <a:prstGeom prst="rect">
            <a:avLst/>
          </a:prstGeom>
          <a:noFill/>
          <a:ln w="0">
            <a:noFill/>
          </a:ln>
        </p:spPr>
        <p:txBody>
          <a:bodyPr anchor="t">
            <a:noAutofit/>
          </a:bodyPr>
          <a:lstStyle/>
          <a:p>
            <a:r>
              <a:rPr lang="sk-SK" sz="3200" dirty="0"/>
              <a:t>Najväčším Božím darom je sám život. Apoštol Pavol vyhlásil:</a:t>
            </a:r>
          </a:p>
        </p:txBody>
      </p:sp>
      <p:sp>
        <p:nvSpPr>
          <p:cNvPr id="303" name="PlaceHolder 3"/>
          <p:cNvSpPr>
            <a:spLocks noGrp="1"/>
          </p:cNvSpPr>
          <p:nvPr>
            <p:ph type="sldNum" idx="35"/>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PlaceHolder 1"/>
          <p:cNvSpPr>
            <a:spLocks noGrp="1" noRot="1" noChangeAspect="1"/>
          </p:cNvSpPr>
          <p:nvPr>
            <p:ph type="sldImg"/>
          </p:nvPr>
        </p:nvSpPr>
        <p:spPr>
          <a:xfrm>
            <a:off x="-1163638" y="0"/>
            <a:ext cx="5326063" cy="2998788"/>
          </a:xfrm>
          <a:prstGeom prst="rect">
            <a:avLst/>
          </a:prstGeom>
          <a:ln w="0">
            <a:noFill/>
          </a:ln>
        </p:spPr>
      </p:sp>
      <p:sp>
        <p:nvSpPr>
          <p:cNvPr id="224" name="PlaceHolder 2"/>
          <p:cNvSpPr>
            <a:spLocks noGrp="1"/>
          </p:cNvSpPr>
          <p:nvPr>
            <p:ph type="body"/>
          </p:nvPr>
        </p:nvSpPr>
        <p:spPr>
          <a:xfrm>
            <a:off x="0" y="0"/>
            <a:ext cx="2999520" cy="2999520"/>
          </a:xfrm>
          <a:prstGeom prst="rect">
            <a:avLst/>
          </a:prstGeom>
          <a:noFill/>
          <a:ln w="0">
            <a:noFill/>
          </a:ln>
        </p:spPr>
        <p:txBody>
          <a:bodyPr anchor="t">
            <a:noAutofit/>
          </a:bodyPr>
          <a:lstStyle/>
          <a:p>
            <a:pPr indent="0">
              <a:lnSpc>
                <a:spcPct val="100000"/>
              </a:lnSpc>
              <a:buNone/>
              <a:tabLst>
                <a:tab pos="0" algn="l"/>
              </a:tabLst>
            </a:pPr>
            <a:r>
              <a:rPr lang="sk-SK" sz="1200" b="0" i="0" kern="1200" noProof="0" dirty="0">
                <a:solidFill>
                  <a:schemeClr val="tx1"/>
                </a:solidFill>
                <a:effectLst/>
                <a:latin typeface="+mn-lt"/>
                <a:ea typeface="+mn-ea"/>
                <a:cs typeface="+mn-cs"/>
              </a:rPr>
              <a:t>Ježiš</a:t>
            </a:r>
            <a:r>
              <a:rPr lang="sk-SK" sz="1200" b="0" i="0" kern="1200" dirty="0">
                <a:solidFill>
                  <a:schemeClr val="tx1"/>
                </a:solidFill>
                <a:effectLst/>
                <a:latin typeface="+mn-lt"/>
                <a:ea typeface="+mn-ea"/>
                <a:cs typeface="+mn-cs"/>
              </a:rPr>
              <a:t> často hovoril o peniazoch. Šestnásť z jeho 38 podobenstiev sa venovalo nakladaniu s peniazmi a vlastníctvom. V štyroch evanjeliách - Matúša, Marka, Lukáša a Jána, v každom desiatom verši, tzn. celkom v 288 veršoch, sa priamo rieši otázka peňazí či vlastníctva. Z toho je zrejmé, že peniaze sú pre Boha dôležitá téma.</a:t>
            </a:r>
            <a:endParaRPr lang="sk-SK" sz="2000" b="0" strike="noStrike" spc="-1" dirty="0">
              <a:solidFill>
                <a:srgbClr val="000000"/>
              </a:solidFill>
              <a:latin typeface="Arial"/>
              <a:ea typeface="Arial"/>
            </a:endParaRPr>
          </a:p>
        </p:txBody>
      </p:sp>
      <p:sp>
        <p:nvSpPr>
          <p:cNvPr id="225" name="PlaceHolder 3"/>
          <p:cNvSpPr>
            <a:spLocks noGrp="1"/>
          </p:cNvSpPr>
          <p:nvPr>
            <p:ph type="sldNum" idx="9"/>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PlaceHolder 1"/>
          <p:cNvSpPr>
            <a:spLocks noGrp="1" noRot="1" noChangeAspect="1"/>
          </p:cNvSpPr>
          <p:nvPr>
            <p:ph type="sldImg"/>
          </p:nvPr>
        </p:nvSpPr>
        <p:spPr>
          <a:xfrm>
            <a:off x="-1163638" y="0"/>
            <a:ext cx="5326063" cy="2998788"/>
          </a:xfrm>
          <a:prstGeom prst="rect">
            <a:avLst/>
          </a:prstGeom>
          <a:ln w="0">
            <a:noFill/>
          </a:ln>
        </p:spPr>
      </p:sp>
      <p:sp>
        <p:nvSpPr>
          <p:cNvPr id="305"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sk-SK" sz="2000" b="1" strike="noStrike" spc="-1" dirty="0">
                <a:solidFill>
                  <a:schemeClr val="lt1"/>
                </a:solidFill>
                <a:latin typeface="Source Sans Pro"/>
                <a:ea typeface="Source Sans Pro"/>
              </a:rPr>
              <a:t>„</a:t>
            </a:r>
            <a:r>
              <a:rPr lang="sk-SK" sz="2000" b="1" strike="noStrike" spc="-1" dirty="0">
                <a:solidFill>
                  <a:srgbClr val="FFFFFF"/>
                </a:solidFill>
                <a:latin typeface="Source Sans Pro"/>
                <a:ea typeface="Source Sans Pro"/>
              </a:rPr>
              <a:t>Boh, ktorý stvoril svet a všetko, čo je v ňom,... veď on dáva všetkému život, dych a všetko.“ </a:t>
            </a:r>
            <a:r>
              <a:rPr lang="cs" sz="2000" b="0" strike="noStrike" spc="-1" dirty="0">
                <a:solidFill>
                  <a:schemeClr val="dk1"/>
                </a:solidFill>
                <a:latin typeface="Arial"/>
                <a:ea typeface="Arial"/>
              </a:rPr>
              <a:t>(Skutky </a:t>
            </a:r>
            <a:r>
              <a:rPr lang="cs-CZ" sz="2000" b="0" strike="noStrike" spc="-1" dirty="0" err="1">
                <a:solidFill>
                  <a:schemeClr val="dk1"/>
                </a:solidFill>
                <a:latin typeface="Arial"/>
                <a:ea typeface="Arial"/>
              </a:rPr>
              <a:t>apoštolov</a:t>
            </a:r>
            <a:r>
              <a:rPr lang="cs" sz="2000" b="0" strike="noStrike" spc="-1" dirty="0">
                <a:solidFill>
                  <a:schemeClr val="dk1"/>
                </a:solidFill>
                <a:latin typeface="Arial"/>
                <a:ea typeface="Arial"/>
              </a:rPr>
              <a:t> 17,24</a:t>
            </a:r>
            <a:r>
              <a:rPr lang="cs" sz="2000" b="0" strike="noStrike" spc="-1" dirty="0">
                <a:solidFill>
                  <a:srgbClr val="202122"/>
                </a:solidFill>
                <a:highlight>
                  <a:srgbClr val="FFFFFF"/>
                </a:highlight>
                <a:latin typeface="Arial"/>
                <a:ea typeface="Arial"/>
              </a:rPr>
              <a:t>–</a:t>
            </a:r>
            <a:r>
              <a:rPr lang="cs" sz="2000" b="0" strike="noStrike" spc="-1" dirty="0">
                <a:solidFill>
                  <a:schemeClr val="dk1"/>
                </a:solidFill>
                <a:latin typeface="Arial"/>
                <a:ea typeface="Arial"/>
              </a:rPr>
              <a:t>25)</a:t>
            </a:r>
            <a:r>
              <a:rPr lang="cs" sz="2000" b="0" strike="noStrike" spc="-1" dirty="0">
                <a:solidFill>
                  <a:srgbClr val="000000"/>
                </a:solidFill>
                <a:latin typeface="Arial"/>
                <a:ea typeface="Arial"/>
              </a:rPr>
              <a:t> </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cs" sz="2000" b="0" strike="noStrike" spc="-1" dirty="0">
              <a:solidFill>
                <a:srgbClr val="000000"/>
              </a:solidFill>
              <a:latin typeface="Arial"/>
              <a:ea typeface="Arial"/>
            </a:endParaRPr>
          </a:p>
          <a:p>
            <a:r>
              <a:rPr lang="sk-SK" sz="3200" dirty="0"/>
              <a:t>Náš život má svoj pôvod u Boha a on nás tiež pri živote udržuje. Každý tlkot nášho srdca, každý nádych, každá časť v našom tele je Božím darom.</a:t>
            </a:r>
          </a:p>
        </p:txBody>
      </p:sp>
      <p:sp>
        <p:nvSpPr>
          <p:cNvPr id="306" name="PlaceHolder 3"/>
          <p:cNvSpPr>
            <a:spLocks noGrp="1"/>
          </p:cNvSpPr>
          <p:nvPr>
            <p:ph type="sldNum" idx="36"/>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PlaceHolder 1"/>
          <p:cNvSpPr>
            <a:spLocks noGrp="1" noRot="1" noChangeAspect="1"/>
          </p:cNvSpPr>
          <p:nvPr>
            <p:ph type="sldImg"/>
          </p:nvPr>
        </p:nvSpPr>
        <p:spPr>
          <a:xfrm>
            <a:off x="-1163638" y="0"/>
            <a:ext cx="5326063" cy="2998788"/>
          </a:xfrm>
          <a:prstGeom prst="rect">
            <a:avLst/>
          </a:prstGeom>
          <a:ln w="0">
            <a:noFill/>
          </a:ln>
        </p:spPr>
      </p:sp>
      <p:sp>
        <p:nvSpPr>
          <p:cNvPr id="308"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cs" sz="2000" b="0" strike="noStrike" spc="-1" dirty="0">
                <a:solidFill>
                  <a:srgbClr val="000000"/>
                </a:solidFill>
                <a:latin typeface="Arial"/>
                <a:ea typeface="Arial"/>
              </a:rPr>
              <a:t>Pavol napísal: </a:t>
            </a:r>
            <a:r>
              <a:rPr lang="sk-SK" sz="2000" b="1" strike="noStrike" spc="-1" dirty="0">
                <a:solidFill>
                  <a:schemeClr val="lt1"/>
                </a:solidFill>
                <a:latin typeface="Source Sans Pro"/>
                <a:ea typeface="Source Sans Pro"/>
              </a:rPr>
              <a:t>„Povzbudzujem vás teda, bratia</a:t>
            </a:r>
            <a:r>
              <a:rPr lang="sk-SK" sz="2000" b="1" spc="-1" dirty="0">
                <a:solidFill>
                  <a:schemeClr val="lt1"/>
                </a:solidFill>
                <a:latin typeface="Source Sans Pro"/>
                <a:ea typeface="Source Sans Pro"/>
              </a:rPr>
              <a:t>, pre Božie milosrdenstvo, </a:t>
            </a:r>
            <a:r>
              <a:rPr lang="sk-SK" sz="2000" b="1" strike="noStrike" spc="-1" dirty="0">
                <a:solidFill>
                  <a:schemeClr val="lt1"/>
                </a:solidFill>
                <a:latin typeface="Source Sans Pro"/>
                <a:ea typeface="Source Sans Pro"/>
              </a:rPr>
              <a:t>aby ste prinášali svoje telá ako živú, </a:t>
            </a:r>
            <a:r>
              <a:rPr lang="sk-SK" sz="2000" b="1" spc="-1" dirty="0">
                <a:solidFill>
                  <a:schemeClr val="lt1"/>
                </a:solidFill>
                <a:latin typeface="Source Sans Pro"/>
                <a:ea typeface="Source Sans Pro"/>
              </a:rPr>
              <a:t>svätú, Bohu príjemnú obetu, </a:t>
            </a:r>
            <a:r>
              <a:rPr lang="sk-SK" sz="2000" b="1" strike="noStrike" spc="-1" dirty="0">
                <a:solidFill>
                  <a:schemeClr val="lt1"/>
                </a:solidFill>
                <a:latin typeface="Source Sans Pro"/>
                <a:ea typeface="Source Sans Pro"/>
              </a:rPr>
              <a:t>ako svoju duchovnú bohoslužbu.“ </a:t>
            </a:r>
            <a:r>
              <a:rPr lang="cs-CZ" sz="2000" b="0" strike="noStrike" spc="-1" dirty="0">
                <a:solidFill>
                  <a:schemeClr val="dk1"/>
                </a:solidFill>
                <a:latin typeface="Arial"/>
                <a:ea typeface="Arial"/>
              </a:rPr>
              <a:t>(</a:t>
            </a:r>
            <a:r>
              <a:rPr lang="cs-CZ" sz="2000" b="0" strike="noStrike" spc="-1" dirty="0" err="1">
                <a:solidFill>
                  <a:schemeClr val="dk1"/>
                </a:solidFill>
                <a:latin typeface="Arial"/>
                <a:ea typeface="Arial"/>
              </a:rPr>
              <a:t>Rimanom</a:t>
            </a:r>
            <a:r>
              <a:rPr lang="cs" sz="2000" b="0" strike="noStrike" spc="-1" dirty="0">
                <a:solidFill>
                  <a:schemeClr val="dk1"/>
                </a:solidFill>
                <a:latin typeface="Arial"/>
                <a:ea typeface="Arial"/>
              </a:rPr>
              <a:t> 12,1)</a:t>
            </a:r>
            <a:r>
              <a:rPr lang="cs" sz="2000" b="0" strike="noStrike" spc="-1" dirty="0">
                <a:solidFill>
                  <a:srgbClr val="000000"/>
                </a:solidFill>
                <a:latin typeface="Arial"/>
                <a:ea typeface="Arial"/>
              </a:rPr>
              <a:t> </a:t>
            </a:r>
          </a:p>
          <a:p>
            <a:pPr indent="0">
              <a:lnSpc>
                <a:spcPct val="100000"/>
              </a:lnSpc>
              <a:buNone/>
              <a:tabLst>
                <a:tab pos="0" algn="l"/>
              </a:tabLst>
            </a:pPr>
            <a:endParaRPr lang="cs" sz="2000" b="0" strike="noStrike" spc="-1" dirty="0">
              <a:solidFill>
                <a:srgbClr val="000000"/>
              </a:solidFill>
              <a:latin typeface="Arial"/>
              <a:ea typeface="Arial"/>
            </a:endParaRPr>
          </a:p>
          <a:p>
            <a:pPr indent="0">
              <a:lnSpc>
                <a:spcPct val="100000"/>
              </a:lnSpc>
              <a:buNone/>
              <a:tabLst>
                <a:tab pos="0" algn="l"/>
              </a:tabLst>
            </a:pPr>
            <a:r>
              <a:rPr lang="sk-SK" sz="3200" dirty="0"/>
              <a:t>„Živá obeť“ znamená bezvýhradné odovzdanie sa, či podriadenie sa Kristovi a jeho vedeniu v našom živote.</a:t>
            </a:r>
            <a:endParaRPr lang="cs-CZ" sz="2000" b="0" strike="noStrike" spc="-1" dirty="0">
              <a:latin typeface="Arial"/>
            </a:endParaRPr>
          </a:p>
        </p:txBody>
      </p:sp>
      <p:sp>
        <p:nvSpPr>
          <p:cNvPr id="309" name="PlaceHolder 3"/>
          <p:cNvSpPr>
            <a:spLocks noGrp="1"/>
          </p:cNvSpPr>
          <p:nvPr>
            <p:ph type="sldNum" idx="37"/>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PlaceHolder 1"/>
          <p:cNvSpPr>
            <a:spLocks noGrp="1" noRot="1" noChangeAspect="1"/>
          </p:cNvSpPr>
          <p:nvPr>
            <p:ph type="sldImg"/>
          </p:nvPr>
        </p:nvSpPr>
        <p:spPr>
          <a:xfrm>
            <a:off x="-1163638" y="0"/>
            <a:ext cx="5326063" cy="2998788"/>
          </a:xfrm>
          <a:prstGeom prst="rect">
            <a:avLst/>
          </a:prstGeom>
          <a:ln w="0">
            <a:noFill/>
          </a:ln>
        </p:spPr>
      </p:sp>
      <p:sp>
        <p:nvSpPr>
          <p:cNvPr id="311" name="PlaceHolder 2"/>
          <p:cNvSpPr>
            <a:spLocks noGrp="1"/>
          </p:cNvSpPr>
          <p:nvPr>
            <p:ph type="body"/>
          </p:nvPr>
        </p:nvSpPr>
        <p:spPr>
          <a:xfrm>
            <a:off x="0" y="0"/>
            <a:ext cx="2999520" cy="2999520"/>
          </a:xfrm>
          <a:prstGeom prst="rect">
            <a:avLst/>
          </a:prstGeom>
          <a:noFill/>
          <a:ln w="0">
            <a:noFill/>
          </a:ln>
        </p:spPr>
        <p:txBody>
          <a:bodyPr anchor="t">
            <a:noAutofit/>
          </a:bodyPr>
          <a:lstStyle/>
          <a:p>
            <a:pPr algn="l">
              <a:lnSpc>
                <a:spcPct val="100000"/>
              </a:lnSpc>
              <a:tabLst>
                <a:tab pos="0" algn="l"/>
              </a:tabLst>
            </a:pPr>
            <a:r>
              <a:rPr lang="sk-SK" sz="2000" b="1" strike="noStrike" spc="-1" dirty="0">
                <a:solidFill>
                  <a:schemeClr val="lt1"/>
                </a:solidFill>
                <a:latin typeface="Source Sans Pro"/>
                <a:ea typeface="Source Sans Pro"/>
              </a:rPr>
              <a:t>„Viete o</a:t>
            </a:r>
            <a:r>
              <a:rPr lang="sk-SK" sz="2000" b="1" strike="noStrike" spc="-1" dirty="0">
                <a:solidFill>
                  <a:srgbClr val="FFFFFF"/>
                </a:solidFill>
                <a:latin typeface="Source Sans Pro"/>
                <a:ea typeface="Source Sans Pro"/>
              </a:rPr>
              <a:t> Ježišovi z Nazareta, ako ho </a:t>
            </a:r>
            <a:r>
              <a:rPr lang="sk-SK" sz="2000" b="1" spc="-1" dirty="0">
                <a:solidFill>
                  <a:srgbClr val="FFFFFF"/>
                </a:solidFill>
                <a:latin typeface="Source Sans Pro"/>
                <a:ea typeface="Source Sans Pro"/>
              </a:rPr>
              <a:t>Boh pomazal Duchom Svätým </a:t>
            </a:r>
            <a:r>
              <a:rPr lang="sk-SK" sz="2000" b="1" strike="noStrike" spc="-1" dirty="0">
                <a:solidFill>
                  <a:srgbClr val="FFFFFF"/>
                </a:solidFill>
                <a:latin typeface="Source Sans Pro"/>
                <a:ea typeface="Source Sans Pro"/>
              </a:rPr>
              <a:t>a mocou, takže chodil, dobre robil a liečil všetkých...“ </a:t>
            </a:r>
            <a:r>
              <a:rPr lang="cs" sz="2000" b="0" strike="noStrike" spc="-1" dirty="0">
                <a:solidFill>
                  <a:schemeClr val="dk1"/>
                </a:solidFill>
                <a:latin typeface="Arial"/>
                <a:ea typeface="Arial"/>
              </a:rPr>
              <a:t>(Skutky </a:t>
            </a:r>
            <a:r>
              <a:rPr lang="cs-CZ" sz="2000" b="0" strike="noStrike" spc="-1" dirty="0" err="1">
                <a:solidFill>
                  <a:schemeClr val="dk1"/>
                </a:solidFill>
                <a:latin typeface="Arial"/>
                <a:ea typeface="Arial"/>
              </a:rPr>
              <a:t>apoštolov</a:t>
            </a:r>
            <a:r>
              <a:rPr lang="cs" sz="2000" b="0" strike="noStrike" spc="-1" dirty="0">
                <a:solidFill>
                  <a:schemeClr val="dk1"/>
                </a:solidFill>
                <a:latin typeface="Arial"/>
                <a:ea typeface="Arial"/>
              </a:rPr>
              <a:t> 10,38)</a:t>
            </a:r>
            <a:r>
              <a:rPr lang="cs" sz="2000" b="0" strike="noStrike" spc="-1" dirty="0">
                <a:solidFill>
                  <a:srgbClr val="000000"/>
                </a:solidFill>
                <a:latin typeface="Arial"/>
                <a:ea typeface="Arial"/>
              </a:rPr>
              <a:t> </a:t>
            </a:r>
          </a:p>
          <a:p>
            <a:pPr indent="0">
              <a:lnSpc>
                <a:spcPct val="100000"/>
              </a:lnSpc>
              <a:buNone/>
              <a:tabLst>
                <a:tab pos="0" algn="l"/>
              </a:tabLst>
            </a:pPr>
            <a:endParaRPr lang="cs" sz="2000" b="0" strike="noStrike" spc="-1" dirty="0">
              <a:solidFill>
                <a:srgbClr val="000000"/>
              </a:solidFill>
              <a:latin typeface="Arial"/>
              <a:ea typeface="Arial"/>
            </a:endParaRPr>
          </a:p>
          <a:p>
            <a:r>
              <a:rPr lang="sk-SK" sz="3200" dirty="0"/>
              <a:t>On je naším príkladom. Máme nasledovať jeho príklad v nesebeckej službe druhým.</a:t>
            </a:r>
          </a:p>
        </p:txBody>
      </p:sp>
      <p:sp>
        <p:nvSpPr>
          <p:cNvPr id="312" name="PlaceHolder 3"/>
          <p:cNvSpPr>
            <a:spLocks noGrp="1"/>
          </p:cNvSpPr>
          <p:nvPr>
            <p:ph type="sldNum" idx="38"/>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PlaceHolder 1"/>
          <p:cNvSpPr>
            <a:spLocks noGrp="1" noRot="1" noChangeAspect="1"/>
          </p:cNvSpPr>
          <p:nvPr>
            <p:ph type="sldImg"/>
          </p:nvPr>
        </p:nvSpPr>
        <p:spPr>
          <a:xfrm>
            <a:off x="-1163638" y="0"/>
            <a:ext cx="5326063" cy="2998788"/>
          </a:xfrm>
          <a:prstGeom prst="rect">
            <a:avLst/>
          </a:prstGeom>
          <a:ln w="0">
            <a:noFill/>
          </a:ln>
        </p:spPr>
      </p:sp>
      <p:sp>
        <p:nvSpPr>
          <p:cNvPr id="314" name="PlaceHolder 2"/>
          <p:cNvSpPr>
            <a:spLocks noGrp="1"/>
          </p:cNvSpPr>
          <p:nvPr>
            <p:ph type="body"/>
          </p:nvPr>
        </p:nvSpPr>
        <p:spPr>
          <a:xfrm>
            <a:off x="0" y="0"/>
            <a:ext cx="2999520" cy="2999520"/>
          </a:xfrm>
          <a:prstGeom prst="rect">
            <a:avLst/>
          </a:prstGeom>
          <a:noFill/>
          <a:ln w="0">
            <a:noFill/>
          </a:ln>
        </p:spPr>
        <p:txBody>
          <a:bodyPr anchor="t">
            <a:noAutofit/>
          </a:bodyPr>
          <a:lstStyle/>
          <a:p>
            <a:r>
              <a:rPr lang="sk-SK" sz="3200" dirty="0"/>
              <a:t>Nie sme len správcami daru života, ale sme aj správcami svojho času. Niekto povedal toto: „Čas je materiál, z ktorého je vyrobený nás život.“ </a:t>
            </a:r>
          </a:p>
          <a:p>
            <a:endParaRPr lang="sk-SK" sz="3200" dirty="0"/>
          </a:p>
          <a:p>
            <a:r>
              <a:rPr lang="sk-SK" sz="3200" dirty="0"/>
              <a:t>Žalmista žiadal Boha:</a:t>
            </a:r>
          </a:p>
        </p:txBody>
      </p:sp>
      <p:sp>
        <p:nvSpPr>
          <p:cNvPr id="315" name="PlaceHolder 3"/>
          <p:cNvSpPr>
            <a:spLocks noGrp="1"/>
          </p:cNvSpPr>
          <p:nvPr>
            <p:ph type="sldNum" idx="39"/>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noRot="1" noChangeAspect="1"/>
          </p:cNvSpPr>
          <p:nvPr>
            <p:ph type="sldImg"/>
          </p:nvPr>
        </p:nvSpPr>
        <p:spPr>
          <a:xfrm>
            <a:off x="-1163638" y="0"/>
            <a:ext cx="5326063" cy="2998788"/>
          </a:xfrm>
          <a:prstGeom prst="rect">
            <a:avLst/>
          </a:prstGeom>
          <a:ln w="0">
            <a:noFill/>
          </a:ln>
        </p:spPr>
      </p:sp>
      <p:sp>
        <p:nvSpPr>
          <p:cNvPr id="317"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sk-SK" sz="2000" b="1" strike="noStrike" spc="-1" dirty="0">
                <a:solidFill>
                  <a:schemeClr val="lt1"/>
                </a:solidFill>
                <a:latin typeface="Source Sans Pro"/>
                <a:ea typeface="Source Sans Pro"/>
              </a:rPr>
              <a:t>„Nauč nás počítať naše dni, aby sme získali múdre srdce.“ </a:t>
            </a:r>
            <a:r>
              <a:rPr lang="cs-CZ" sz="2000" b="1" strike="noStrike" spc="-1" dirty="0">
                <a:solidFill>
                  <a:schemeClr val="dk1"/>
                </a:solidFill>
                <a:latin typeface="Arial"/>
                <a:ea typeface="Arial"/>
              </a:rPr>
              <a:t> </a:t>
            </a:r>
            <a:r>
              <a:rPr lang="cs" sz="2000" b="0" strike="noStrike" spc="-1" dirty="0">
                <a:solidFill>
                  <a:schemeClr val="dk1"/>
                </a:solidFill>
                <a:latin typeface="Arial"/>
                <a:ea typeface="Arial"/>
              </a:rPr>
              <a:t>(Žalmy 90,12)</a:t>
            </a:r>
            <a:endParaRPr lang="cs-CZ" sz="2000" b="0" strike="noStrike" spc="-1" dirty="0">
              <a:latin typeface="Arial"/>
            </a:endParaRPr>
          </a:p>
        </p:txBody>
      </p:sp>
      <p:sp>
        <p:nvSpPr>
          <p:cNvPr id="318" name="PlaceHolder 3"/>
          <p:cNvSpPr>
            <a:spLocks noGrp="1"/>
          </p:cNvSpPr>
          <p:nvPr>
            <p:ph type="sldNum" idx="40"/>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PlaceHolder 1"/>
          <p:cNvSpPr>
            <a:spLocks noGrp="1" noRot="1" noChangeAspect="1"/>
          </p:cNvSpPr>
          <p:nvPr>
            <p:ph type="sldImg"/>
          </p:nvPr>
        </p:nvSpPr>
        <p:spPr>
          <a:xfrm>
            <a:off x="-1163638" y="0"/>
            <a:ext cx="5326063" cy="2998788"/>
          </a:xfrm>
          <a:prstGeom prst="rect">
            <a:avLst/>
          </a:prstGeom>
          <a:ln w="0">
            <a:noFill/>
          </a:ln>
        </p:spPr>
      </p:sp>
      <p:sp>
        <p:nvSpPr>
          <p:cNvPr id="320" name="PlaceHolder 2"/>
          <p:cNvSpPr>
            <a:spLocks noGrp="1"/>
          </p:cNvSpPr>
          <p:nvPr>
            <p:ph type="body"/>
          </p:nvPr>
        </p:nvSpPr>
        <p:spPr>
          <a:xfrm>
            <a:off x="0" y="0"/>
            <a:ext cx="2999520" cy="2999520"/>
          </a:xfrm>
          <a:prstGeom prst="rect">
            <a:avLst/>
          </a:prstGeom>
          <a:noFill/>
          <a:ln w="0">
            <a:noFill/>
          </a:ln>
        </p:spPr>
        <p:txBody>
          <a:bodyPr anchor="t">
            <a:noAutofit/>
          </a:bodyPr>
          <a:lstStyle/>
          <a:p>
            <a:r>
              <a:rPr lang="sk-SK" sz="3200" noProof="0" dirty="0"/>
              <a:t>Mrhať časom znamená mrhať životom – premárniť talenty, ktoré sám Boh dal každému, mužom i ženám. Každý človek má rovnaký počet hodín za deň, rovnaký počet minút za hodinu a bude sa zodpovedať za to, ako sa rozhodol svoj čas využívať. Boh nás tiež žiada, aby sme mu vyhradili určitý časový úsek – sobotu – siedmy deň týždňa – a využili tieto hodiny na uctievanie nášho Stvoriteľa. Zatiaľ čo náš všetok čas patrí Bohu, žiada nás, aby sme siedmy deň, sobotu, venovali spoločenstvo s ním, spočinuli v jeho Slove a aby sme načerpali občerstvenie z jeho zasľúbenia. Pozýva nás, aby sme odložili </a:t>
            </a:r>
            <a:r>
              <a:rPr lang="sk-SK" sz="3200" noProof="0" dirty="0" err="1"/>
              <a:t>každotýždenný</a:t>
            </a:r>
            <a:r>
              <a:rPr lang="sk-SK" sz="3200" noProof="0" dirty="0"/>
              <a:t> tlak z práce, nakupovania a svetskej záležitosti a pamätali na svojho Stvoriteľa a Vykupiteľa.</a:t>
            </a:r>
          </a:p>
        </p:txBody>
      </p:sp>
      <p:sp>
        <p:nvSpPr>
          <p:cNvPr id="321" name="PlaceHolder 3"/>
          <p:cNvSpPr>
            <a:spLocks noGrp="1"/>
          </p:cNvSpPr>
          <p:nvPr>
            <p:ph type="sldNum" idx="41"/>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PlaceHolder 1"/>
          <p:cNvSpPr>
            <a:spLocks noGrp="1" noRot="1" noChangeAspect="1"/>
          </p:cNvSpPr>
          <p:nvPr>
            <p:ph type="sldImg"/>
          </p:nvPr>
        </p:nvSpPr>
        <p:spPr>
          <a:xfrm>
            <a:off x="-1163638" y="0"/>
            <a:ext cx="5326063" cy="2998788"/>
          </a:xfrm>
          <a:prstGeom prst="rect">
            <a:avLst/>
          </a:prstGeom>
          <a:ln w="0">
            <a:noFill/>
          </a:ln>
        </p:spPr>
      </p:sp>
      <p:sp>
        <p:nvSpPr>
          <p:cNvPr id="323" name="PlaceHolder 2"/>
          <p:cNvSpPr>
            <a:spLocks noGrp="1"/>
          </p:cNvSpPr>
          <p:nvPr>
            <p:ph type="body"/>
          </p:nvPr>
        </p:nvSpPr>
        <p:spPr>
          <a:xfrm>
            <a:off x="0" y="0"/>
            <a:ext cx="2999520" cy="2999520"/>
          </a:xfrm>
          <a:prstGeom prst="rect">
            <a:avLst/>
          </a:prstGeom>
          <a:noFill/>
          <a:ln w="0">
            <a:noFill/>
          </a:ln>
        </p:spPr>
        <p:txBody>
          <a:bodyPr anchor="t">
            <a:noAutofit/>
          </a:bodyPr>
          <a:lstStyle/>
          <a:p>
            <a:pPr indent="0">
              <a:lnSpc>
                <a:spcPct val="100000"/>
              </a:lnSpc>
              <a:buNone/>
              <a:tabLst>
                <a:tab pos="0" algn="l"/>
              </a:tabLst>
            </a:pPr>
            <a:r>
              <a:rPr lang="sk-SK" sz="3200" dirty="0"/>
              <a:t>My všetci sme správcami talentov, ktoré nám Boh dal. Dobre, poviete si: "Aké sú tie konkrétne talenty, za ktoré sme Bohu zodpovední? Nemyslím si, že by som mal nejaký talent."</a:t>
            </a:r>
            <a:endParaRPr lang="cs-CZ" sz="2000" b="0" strike="noStrike" spc="-1" dirty="0">
              <a:latin typeface="Arial"/>
            </a:endParaRPr>
          </a:p>
        </p:txBody>
      </p:sp>
      <p:sp>
        <p:nvSpPr>
          <p:cNvPr id="324" name="PlaceHolder 3"/>
          <p:cNvSpPr>
            <a:spLocks noGrp="1"/>
          </p:cNvSpPr>
          <p:nvPr>
            <p:ph type="sldNum" idx="42"/>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PlaceHolder 1"/>
          <p:cNvSpPr>
            <a:spLocks noGrp="1" noRot="1" noChangeAspect="1"/>
          </p:cNvSpPr>
          <p:nvPr>
            <p:ph type="sldImg"/>
          </p:nvPr>
        </p:nvSpPr>
        <p:spPr>
          <a:xfrm>
            <a:off x="-1163638" y="0"/>
            <a:ext cx="5326063" cy="2998788"/>
          </a:xfrm>
          <a:prstGeom prst="rect">
            <a:avLst/>
          </a:prstGeom>
          <a:ln w="0">
            <a:noFill/>
          </a:ln>
        </p:spPr>
      </p:sp>
      <p:sp>
        <p:nvSpPr>
          <p:cNvPr id="326" name="PlaceHolder 2"/>
          <p:cNvSpPr>
            <a:spLocks noGrp="1"/>
          </p:cNvSpPr>
          <p:nvPr>
            <p:ph type="body"/>
          </p:nvPr>
        </p:nvSpPr>
        <p:spPr>
          <a:xfrm>
            <a:off x="0" y="0"/>
            <a:ext cx="2999520" cy="2999520"/>
          </a:xfrm>
          <a:prstGeom prst="rect">
            <a:avLst/>
          </a:prstGeom>
          <a:noFill/>
          <a:ln w="0">
            <a:noFill/>
          </a:ln>
        </p:spPr>
        <p:txBody>
          <a:bodyPr anchor="t">
            <a:noAutofit/>
          </a:bodyPr>
          <a:lstStyle/>
          <a:p>
            <a:r>
              <a:rPr lang="sk-SK" sz="3200" dirty="0"/>
              <a:t>Keď uvažujeme o talentoch, obvykle myslíme schopnosti ako je spev, hra na hudobný nástroj, schopnosť namaľovať obraz, niečo napísať či zorganizovať. </a:t>
            </a:r>
          </a:p>
          <a:p>
            <a:r>
              <a:rPr lang="sk-SK" sz="3200" dirty="0"/>
              <a:t>Naše talenty by nemali byť používané, aby sme došli chvály od ľudí, ale aby ľudia vzdávali chválu Bohu. Tieto talenty nám sú zapožičané, aby sme mohli byť požehnaním pre druhých.</a:t>
            </a:r>
          </a:p>
          <a:p>
            <a:pPr indent="0">
              <a:lnSpc>
                <a:spcPct val="100000"/>
              </a:lnSpc>
              <a:buNone/>
              <a:tabLst>
                <a:tab pos="0" algn="l"/>
              </a:tabLst>
            </a:pPr>
            <a:endParaRPr lang="cs-CZ" sz="2000" b="0" strike="noStrike" spc="-1" dirty="0">
              <a:latin typeface="Arial"/>
            </a:endParaRPr>
          </a:p>
          <a:p>
            <a:pPr indent="0">
              <a:lnSpc>
                <a:spcPct val="100000"/>
              </a:lnSpc>
              <a:buNone/>
              <a:tabLst>
                <a:tab pos="0" algn="l"/>
              </a:tabLst>
            </a:pPr>
            <a:endParaRPr lang="cs-CZ" sz="1800" b="0" strike="noStrike" spc="-1" dirty="0">
              <a:latin typeface="Arial"/>
            </a:endParaRPr>
          </a:p>
        </p:txBody>
      </p:sp>
      <p:sp>
        <p:nvSpPr>
          <p:cNvPr id="327" name="PlaceHolder 3"/>
          <p:cNvSpPr>
            <a:spLocks noGrp="1"/>
          </p:cNvSpPr>
          <p:nvPr>
            <p:ph type="sldNum" idx="43"/>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PlaceHolder 1"/>
          <p:cNvSpPr>
            <a:spLocks noGrp="1" noRot="1" noChangeAspect="1"/>
          </p:cNvSpPr>
          <p:nvPr>
            <p:ph type="sldImg"/>
          </p:nvPr>
        </p:nvSpPr>
        <p:spPr>
          <a:xfrm>
            <a:off x="-1163638" y="0"/>
            <a:ext cx="5326063" cy="2998788"/>
          </a:xfrm>
          <a:prstGeom prst="rect">
            <a:avLst/>
          </a:prstGeom>
          <a:ln w="0">
            <a:noFill/>
          </a:ln>
        </p:spPr>
      </p:sp>
      <p:sp>
        <p:nvSpPr>
          <p:cNvPr id="329"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cs" sz="2000" b="0" strike="noStrike" spc="-1" dirty="0">
                <a:solidFill>
                  <a:srgbClr val="000000"/>
                </a:solidFill>
                <a:latin typeface="Arial"/>
                <a:ea typeface="Arial"/>
              </a:rPr>
              <a:t>Pavol napísal: </a:t>
            </a:r>
            <a:r>
              <a:rPr lang="cs-CZ" sz="2000" b="1" strike="noStrike" spc="-1" dirty="0">
                <a:solidFill>
                  <a:schemeClr val="lt1"/>
                </a:solidFill>
                <a:latin typeface="Source Sans Pro"/>
                <a:ea typeface="Source Sans Pro"/>
              </a:rPr>
              <a:t>„</a:t>
            </a:r>
            <a:r>
              <a:rPr lang="sk-SK" sz="2000" b="1" strike="noStrike" spc="-1" dirty="0">
                <a:solidFill>
                  <a:schemeClr val="lt1"/>
                </a:solidFill>
                <a:latin typeface="Source Sans Pro"/>
                <a:ea typeface="Source Sans Pro"/>
              </a:rPr>
              <a:t>Veď  kto ti dal prednosť? Čo máš, čo by si nebol dostal? Keď si teda dostal, prečo sa chváliš, ako by si nebol dostal</a:t>
            </a:r>
            <a:r>
              <a:rPr lang="cs-CZ" sz="2000" b="1" strike="noStrike" spc="-1" dirty="0">
                <a:solidFill>
                  <a:schemeClr val="lt1"/>
                </a:solidFill>
                <a:latin typeface="Source Sans Pro"/>
                <a:ea typeface="Source Sans Pro"/>
              </a:rPr>
              <a:t>?“ </a:t>
            </a:r>
            <a:r>
              <a:rPr lang="cs" sz="2000" b="0" strike="noStrike" spc="-1" dirty="0">
                <a:solidFill>
                  <a:schemeClr val="dk1"/>
                </a:solidFill>
                <a:latin typeface="Arial"/>
                <a:ea typeface="Arial"/>
              </a:rPr>
              <a:t>(1. </a:t>
            </a:r>
            <a:r>
              <a:rPr lang="cs-CZ" sz="2000" b="0" strike="noStrike" spc="-1" dirty="0" err="1">
                <a:solidFill>
                  <a:schemeClr val="dk1"/>
                </a:solidFill>
                <a:latin typeface="Arial"/>
                <a:ea typeface="Arial"/>
              </a:rPr>
              <a:t>Korinťanom</a:t>
            </a:r>
            <a:r>
              <a:rPr lang="cs" sz="2000" b="0" strike="noStrike" spc="-1" dirty="0">
                <a:solidFill>
                  <a:schemeClr val="dk1"/>
                </a:solidFill>
                <a:latin typeface="Arial"/>
                <a:ea typeface="Arial"/>
              </a:rPr>
              <a:t> 4,7)</a:t>
            </a:r>
            <a:endParaRPr lang="cs-CZ" sz="2000" b="0" strike="noStrike" spc="-1" dirty="0">
              <a:latin typeface="Arial"/>
            </a:endParaRPr>
          </a:p>
        </p:txBody>
      </p:sp>
      <p:sp>
        <p:nvSpPr>
          <p:cNvPr id="330" name="PlaceHolder 3"/>
          <p:cNvSpPr>
            <a:spLocks noGrp="1"/>
          </p:cNvSpPr>
          <p:nvPr>
            <p:ph type="sldNum" idx="44"/>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PlaceHolder 1"/>
          <p:cNvSpPr>
            <a:spLocks noGrp="1" noRot="1" noChangeAspect="1"/>
          </p:cNvSpPr>
          <p:nvPr>
            <p:ph type="sldImg"/>
          </p:nvPr>
        </p:nvSpPr>
        <p:spPr>
          <a:xfrm>
            <a:off x="-1163638" y="0"/>
            <a:ext cx="5326063" cy="2998788"/>
          </a:xfrm>
          <a:prstGeom prst="rect">
            <a:avLst/>
          </a:prstGeom>
          <a:ln w="0">
            <a:noFill/>
          </a:ln>
        </p:spPr>
      </p:sp>
      <p:sp>
        <p:nvSpPr>
          <p:cNvPr id="332" name="PlaceHolder 2"/>
          <p:cNvSpPr>
            <a:spLocks noGrp="1"/>
          </p:cNvSpPr>
          <p:nvPr>
            <p:ph type="body"/>
          </p:nvPr>
        </p:nvSpPr>
        <p:spPr>
          <a:xfrm>
            <a:off x="0" y="0"/>
            <a:ext cx="2999520" cy="2999520"/>
          </a:xfrm>
          <a:prstGeom prst="rect">
            <a:avLst/>
          </a:prstGeom>
          <a:noFill/>
          <a:ln w="0">
            <a:noFill/>
          </a:ln>
        </p:spPr>
        <p:txBody>
          <a:bodyPr anchor="t">
            <a:noAutofit/>
          </a:bodyPr>
          <a:lstStyle/>
          <a:p>
            <a:pPr indent="0">
              <a:lnSpc>
                <a:spcPct val="100000"/>
              </a:lnSpc>
              <a:buNone/>
              <a:tabLst>
                <a:tab pos="0" algn="l"/>
              </a:tabLst>
            </a:pPr>
            <a:r>
              <a:rPr lang="cs" sz="2000" b="0" strike="noStrike" spc="-1" dirty="0">
                <a:solidFill>
                  <a:srgbClr val="000000"/>
                </a:solidFill>
                <a:latin typeface="Arial"/>
                <a:ea typeface="Arial"/>
              </a:rPr>
              <a:t>Sme tiež správci peňazí, ktoré nám Boh dáva.</a:t>
            </a:r>
            <a:endParaRPr lang="cs-CZ" sz="2000" b="0" strike="noStrike" spc="-1" dirty="0">
              <a:latin typeface="Arial"/>
            </a:endParaRPr>
          </a:p>
        </p:txBody>
      </p:sp>
      <p:sp>
        <p:nvSpPr>
          <p:cNvPr id="333" name="PlaceHolder 3"/>
          <p:cNvSpPr>
            <a:spLocks noGrp="1"/>
          </p:cNvSpPr>
          <p:nvPr>
            <p:ph type="sldNum" idx="45"/>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PlaceHolder 1"/>
          <p:cNvSpPr>
            <a:spLocks noGrp="1" noRot="1" noChangeAspect="1"/>
          </p:cNvSpPr>
          <p:nvPr>
            <p:ph type="sldImg"/>
          </p:nvPr>
        </p:nvSpPr>
        <p:spPr>
          <a:xfrm>
            <a:off x="-1163638" y="0"/>
            <a:ext cx="5326063" cy="2998788"/>
          </a:xfrm>
          <a:prstGeom prst="rect">
            <a:avLst/>
          </a:prstGeom>
          <a:ln w="0">
            <a:noFill/>
          </a:ln>
        </p:spPr>
      </p:sp>
      <p:sp>
        <p:nvSpPr>
          <p:cNvPr id="227" name="PlaceHolder 2"/>
          <p:cNvSpPr>
            <a:spLocks noGrp="1"/>
          </p:cNvSpPr>
          <p:nvPr>
            <p:ph type="body"/>
          </p:nvPr>
        </p:nvSpPr>
        <p:spPr>
          <a:xfrm>
            <a:off x="0" y="0"/>
            <a:ext cx="2999520" cy="2999520"/>
          </a:xfrm>
          <a:prstGeom prst="rect">
            <a:avLst/>
          </a:prstGeom>
          <a:noFill/>
          <a:ln w="0">
            <a:noFill/>
          </a:ln>
        </p:spPr>
        <p:txBody>
          <a:bodyPr anchor="t">
            <a:noAutofit/>
          </a:bodyPr>
          <a:lstStyle/>
          <a:p>
            <a:pPr indent="0">
              <a:lnSpc>
                <a:spcPct val="100000"/>
              </a:lnSpc>
              <a:buNone/>
              <a:tabLst>
                <a:tab pos="0" algn="l"/>
              </a:tabLst>
            </a:pPr>
            <a:r>
              <a:rPr lang="sk-SK" sz="1200" b="0" i="0" kern="1200" noProof="0" dirty="0">
                <a:solidFill>
                  <a:schemeClr val="tx1"/>
                </a:solidFill>
                <a:effectLst/>
                <a:latin typeface="+mn-lt"/>
                <a:ea typeface="+mn-ea"/>
                <a:cs typeface="+mn-cs"/>
              </a:rPr>
              <a:t>Veľa ľudí trávi veľa času trápením sa nad problémami s peniazmi – ako zaplatiť za veci, ktoré chcú a potrebujú. Starajú sa aj nad budúcnosťou. Budú mať dosť, aby z toho vyžili, keď budú na dôchodku? Čo sa stane, keď budú príliš starí a príliš chorí na to, aby mohli naďalej pracovať? Boh nikdy nezamýšľal, že by ste sa vy alebo ja mali niekedy starať nad prítomnosťou alebo budúcnosťou. Pokiaľ mu budeme dôverovať, nebudeme sa musieť starať nad tým, čo s nami bude.</a:t>
            </a:r>
            <a:endParaRPr lang="sk-SK" sz="2000" b="0" strike="noStrike" spc="-1" noProof="0" dirty="0">
              <a:solidFill>
                <a:srgbClr val="000000"/>
              </a:solidFill>
              <a:latin typeface="Arial"/>
              <a:ea typeface="Arial"/>
            </a:endParaRPr>
          </a:p>
        </p:txBody>
      </p:sp>
      <p:sp>
        <p:nvSpPr>
          <p:cNvPr id="228" name="PlaceHolder 3"/>
          <p:cNvSpPr>
            <a:spLocks noGrp="1"/>
          </p:cNvSpPr>
          <p:nvPr>
            <p:ph type="sldNum" idx="10"/>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PlaceHolder 1"/>
          <p:cNvSpPr>
            <a:spLocks noGrp="1" noRot="1" noChangeAspect="1"/>
          </p:cNvSpPr>
          <p:nvPr>
            <p:ph type="sldImg"/>
          </p:nvPr>
        </p:nvSpPr>
        <p:spPr>
          <a:xfrm>
            <a:off x="-1163638" y="0"/>
            <a:ext cx="5326063" cy="2998788"/>
          </a:xfrm>
          <a:prstGeom prst="rect">
            <a:avLst/>
          </a:prstGeom>
          <a:ln w="0">
            <a:noFill/>
          </a:ln>
        </p:spPr>
      </p:sp>
      <p:sp>
        <p:nvSpPr>
          <p:cNvPr id="335"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sk-SK" sz="2000" b="1" strike="noStrike" spc="-1" dirty="0">
                <a:solidFill>
                  <a:srgbClr val="FFFFFF"/>
                </a:solidFill>
                <a:latin typeface="Source Sans Pro"/>
                <a:ea typeface="Source Sans Pro"/>
              </a:rPr>
              <a:t>„Hľadajte však najprv Božie kráľovstvo a jeho spravodlivosť…“ </a:t>
            </a:r>
            <a:r>
              <a:rPr lang="cs" sz="2000" b="0" strike="noStrike" spc="-1" dirty="0">
                <a:solidFill>
                  <a:schemeClr val="dk1"/>
                </a:solidFill>
                <a:latin typeface="Arial"/>
                <a:ea typeface="Arial"/>
              </a:rPr>
              <a:t>(Matúš 6,33)</a:t>
            </a:r>
            <a:r>
              <a:rPr lang="cs" sz="2000" b="0" strike="noStrike" spc="-1" dirty="0">
                <a:solidFill>
                  <a:srgbClr val="000000"/>
                </a:solidFill>
                <a:latin typeface="Arial"/>
                <a:ea typeface="Arial"/>
              </a:rPr>
              <a:t> </a:t>
            </a:r>
          </a:p>
          <a:p>
            <a:pPr indent="0">
              <a:lnSpc>
                <a:spcPct val="100000"/>
              </a:lnSpc>
              <a:buNone/>
              <a:tabLst>
                <a:tab pos="0" algn="l"/>
              </a:tabLst>
            </a:pPr>
            <a:endParaRPr lang="cs" sz="2000" b="0" strike="noStrike" spc="-1" dirty="0">
              <a:solidFill>
                <a:srgbClr val="000000"/>
              </a:solidFill>
              <a:latin typeface="Arial"/>
              <a:ea typeface="Arial"/>
            </a:endParaRPr>
          </a:p>
          <a:p>
            <a:r>
              <a:rPr lang="sk-SK" sz="3200" dirty="0"/>
              <a:t>U Matúša 6,33 objavujeme Božie požehnania, ktoré na sebe zakúšame.</a:t>
            </a:r>
          </a:p>
        </p:txBody>
      </p:sp>
      <p:sp>
        <p:nvSpPr>
          <p:cNvPr id="336" name="PlaceHolder 3"/>
          <p:cNvSpPr>
            <a:spLocks noGrp="1"/>
          </p:cNvSpPr>
          <p:nvPr>
            <p:ph type="sldNum" idx="46"/>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PlaceHolder 1"/>
          <p:cNvSpPr>
            <a:spLocks noGrp="1" noRot="1" noChangeAspect="1"/>
          </p:cNvSpPr>
          <p:nvPr>
            <p:ph type="sldImg"/>
          </p:nvPr>
        </p:nvSpPr>
        <p:spPr>
          <a:xfrm>
            <a:off x="-1163638" y="0"/>
            <a:ext cx="5326063" cy="2998788"/>
          </a:xfrm>
          <a:prstGeom prst="rect">
            <a:avLst/>
          </a:prstGeom>
          <a:ln w="0">
            <a:noFill/>
          </a:ln>
        </p:spPr>
      </p:sp>
      <p:sp>
        <p:nvSpPr>
          <p:cNvPr id="338" name="PlaceHolder 2"/>
          <p:cNvSpPr>
            <a:spLocks noGrp="1"/>
          </p:cNvSpPr>
          <p:nvPr>
            <p:ph type="body"/>
          </p:nvPr>
        </p:nvSpPr>
        <p:spPr>
          <a:xfrm>
            <a:off x="0" y="0"/>
            <a:ext cx="2999520" cy="2999520"/>
          </a:xfrm>
          <a:prstGeom prst="rect">
            <a:avLst/>
          </a:prstGeom>
          <a:noFill/>
          <a:ln w="0">
            <a:noFill/>
          </a:ln>
        </p:spPr>
        <p:txBody>
          <a:bodyPr anchor="t">
            <a:noAutofit/>
          </a:bodyPr>
          <a:lstStyle/>
          <a:p>
            <a:pPr indent="0">
              <a:lnSpc>
                <a:spcPct val="100000"/>
              </a:lnSpc>
              <a:buNone/>
              <a:tabLst>
                <a:tab pos="0" algn="l"/>
              </a:tabLst>
            </a:pPr>
            <a:r>
              <a:rPr lang="sk-SK" sz="2000" b="0" strike="noStrike" spc="-1" noProof="0" dirty="0">
                <a:solidFill>
                  <a:srgbClr val="000000"/>
                </a:solidFill>
                <a:latin typeface="+mn-lt"/>
                <a:ea typeface="Arial"/>
              </a:rPr>
              <a:t>Okrem dávania nášho času, nachádzame v Písme aj odovzdanie sa Bohu, vrátane toho, že mu vrátime časť jeho materiálnych požehnaní. Jedného dňa sa Abrahámov synovec </a:t>
            </a:r>
            <a:r>
              <a:rPr lang="sk-SK" sz="2000" b="0" strike="noStrike" spc="-1" noProof="0" dirty="0" err="1">
                <a:solidFill>
                  <a:srgbClr val="000000"/>
                </a:solidFill>
                <a:latin typeface="+mn-lt"/>
                <a:ea typeface="Arial"/>
              </a:rPr>
              <a:t>Lot</a:t>
            </a:r>
            <a:r>
              <a:rPr lang="sk-SK" sz="2000" b="0" strike="noStrike" spc="-1" noProof="0" dirty="0">
                <a:solidFill>
                  <a:srgbClr val="000000"/>
                </a:solidFill>
                <a:latin typeface="+mn-lt"/>
                <a:ea typeface="Arial"/>
              </a:rPr>
              <a:t> a jeho rodina dostali do zajatia. Ich domovinu totiž prepadol nepriateľský kmeň. Potom, čo sa táto správa dostala k Abrahámovi, rozhodol sa </a:t>
            </a:r>
            <a:r>
              <a:rPr lang="sk-SK" sz="2000" b="0" strike="noStrike" spc="-1" noProof="0" dirty="0" err="1">
                <a:solidFill>
                  <a:srgbClr val="000000"/>
                </a:solidFill>
                <a:latin typeface="+mn-lt"/>
                <a:ea typeface="Arial"/>
              </a:rPr>
              <a:t>Lota</a:t>
            </a:r>
            <a:r>
              <a:rPr lang="sk-SK" sz="2000" b="0" strike="noStrike" spc="-1" noProof="0" dirty="0">
                <a:solidFill>
                  <a:srgbClr val="000000"/>
                </a:solidFill>
                <a:latin typeface="+mn-lt"/>
                <a:ea typeface="Arial"/>
              </a:rPr>
              <a:t> a jeho rodinu zachrániť. Abrahám sa modlil k Bohu, aby s ním bol a dal mu úspech. Boh s ním bol, </a:t>
            </a:r>
            <a:r>
              <a:rPr lang="sk-SK" sz="2000" b="0" strike="noStrike" spc="-1" noProof="0" dirty="0" err="1">
                <a:solidFill>
                  <a:srgbClr val="000000"/>
                </a:solidFill>
                <a:latin typeface="+mn-lt"/>
                <a:ea typeface="Arial"/>
              </a:rPr>
              <a:t>Lot</a:t>
            </a:r>
            <a:r>
              <a:rPr lang="sk-SK" sz="2000" b="0" strike="noStrike" spc="-1" noProof="0" dirty="0">
                <a:solidFill>
                  <a:srgbClr val="000000"/>
                </a:solidFill>
                <a:latin typeface="+mn-lt"/>
                <a:ea typeface="Arial"/>
              </a:rPr>
              <a:t> spolu s jeho rodinou boli zachránení a korisť nepriateľov bola donesená späť. Keď Abrahám vstúpil do Sodomy, vyšiel mu v ústrety kráľ a žiadal ho, aby si vzal z pokladu, ktorý im zachránil a prosil ho iba o vrátenie zajatcov. Ale Abrahám si odmietol čokoľvek z koristi vziať. </a:t>
            </a:r>
            <a:r>
              <a:rPr lang="sk-SK" sz="2000" b="0" strike="noStrike" spc="-1" noProof="0" dirty="0" err="1">
                <a:solidFill>
                  <a:srgbClr val="000000"/>
                </a:solidFill>
                <a:latin typeface="+mn-lt"/>
                <a:ea typeface="Arial"/>
              </a:rPr>
              <a:t>Melchisedek</a:t>
            </a:r>
            <a:r>
              <a:rPr lang="sk-SK" sz="2000" b="0" strike="noStrike" spc="-1" noProof="0" dirty="0">
                <a:solidFill>
                  <a:srgbClr val="000000"/>
                </a:solidFill>
                <a:latin typeface="+mn-lt"/>
                <a:ea typeface="Arial"/>
              </a:rPr>
              <a:t>, Boží kňaz, priniesol Abrahámovi jedlo a požehnal mu.</a:t>
            </a:r>
            <a:endParaRPr lang="sk-SK" sz="2000" b="0" strike="noStrike" spc="-1" noProof="0" dirty="0">
              <a:latin typeface="Arial"/>
            </a:endParaRPr>
          </a:p>
        </p:txBody>
      </p:sp>
      <p:sp>
        <p:nvSpPr>
          <p:cNvPr id="339" name="PlaceHolder 3"/>
          <p:cNvSpPr>
            <a:spLocks noGrp="1"/>
          </p:cNvSpPr>
          <p:nvPr>
            <p:ph type="sldNum" idx="47"/>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PlaceHolder 1"/>
          <p:cNvSpPr>
            <a:spLocks noGrp="1" noRot="1" noChangeAspect="1"/>
          </p:cNvSpPr>
          <p:nvPr>
            <p:ph type="sldImg"/>
          </p:nvPr>
        </p:nvSpPr>
        <p:spPr>
          <a:xfrm>
            <a:off x="-1163638" y="0"/>
            <a:ext cx="5326063" cy="2998788"/>
          </a:xfrm>
          <a:prstGeom prst="rect">
            <a:avLst/>
          </a:prstGeom>
          <a:ln w="0">
            <a:noFill/>
          </a:ln>
        </p:spPr>
      </p:sp>
      <p:sp>
        <p:nvSpPr>
          <p:cNvPr id="341"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cs" sz="2000" b="1" strike="noStrike" spc="-1" dirty="0">
                <a:solidFill>
                  <a:srgbClr val="FFFFFF"/>
                </a:solidFill>
                <a:latin typeface="Source Sans Pro"/>
                <a:ea typeface="Source Sans Pro"/>
              </a:rPr>
              <a:t>„...vtedy mu </a:t>
            </a:r>
            <a:r>
              <a:rPr lang="pt-BR" sz="2000" b="1" strike="noStrike" spc="-1" dirty="0">
                <a:solidFill>
                  <a:srgbClr val="FFFFFF"/>
                </a:solidFill>
                <a:latin typeface="Source Sans Pro"/>
                <a:ea typeface="Source Sans Pro"/>
              </a:rPr>
              <a:t>Abr</a:t>
            </a:r>
            <a:r>
              <a:rPr lang="cs-CZ" sz="2000" b="1" strike="noStrike" spc="-1" dirty="0">
                <a:solidFill>
                  <a:srgbClr val="FFFFFF"/>
                </a:solidFill>
                <a:latin typeface="Source Sans Pro"/>
                <a:ea typeface="Source Sans Pro"/>
              </a:rPr>
              <a:t>á</a:t>
            </a:r>
            <a:r>
              <a:rPr lang="pt-BR" sz="2000" b="1" strike="noStrike" spc="-1" dirty="0">
                <a:solidFill>
                  <a:srgbClr val="FFFFFF"/>
                </a:solidFill>
                <a:latin typeface="Source Sans Pro"/>
                <a:ea typeface="Source Sans Pro"/>
              </a:rPr>
              <a:t>m dal desiatok zo všetkého.“</a:t>
            </a:r>
            <a:r>
              <a:rPr lang="cs-CZ" sz="2000" b="1" strike="noStrike" spc="-1" dirty="0">
                <a:solidFill>
                  <a:srgbClr val="FFFFFF"/>
                </a:solidFill>
                <a:latin typeface="Source Sans Pro"/>
                <a:ea typeface="Source Sans Pro"/>
              </a:rPr>
              <a:t> </a:t>
            </a:r>
            <a:r>
              <a:rPr lang="cs" sz="2000" b="0" strike="noStrike" spc="-1" dirty="0">
                <a:solidFill>
                  <a:schemeClr val="dk1"/>
                </a:solidFill>
                <a:latin typeface="Arial"/>
                <a:ea typeface="Arial"/>
              </a:rPr>
              <a:t>(Genezis 14,20)</a:t>
            </a:r>
            <a:endParaRPr lang="cs-CZ" sz="2000" b="0" strike="noStrike" spc="-1" dirty="0">
              <a:latin typeface="Arial"/>
            </a:endParaRPr>
          </a:p>
        </p:txBody>
      </p:sp>
      <p:sp>
        <p:nvSpPr>
          <p:cNvPr id="342" name="PlaceHolder 3"/>
          <p:cNvSpPr>
            <a:spLocks noGrp="1"/>
          </p:cNvSpPr>
          <p:nvPr>
            <p:ph type="sldNum" idx="48"/>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PlaceHolder 1"/>
          <p:cNvSpPr>
            <a:spLocks noGrp="1" noRot="1" noChangeAspect="1"/>
          </p:cNvSpPr>
          <p:nvPr>
            <p:ph type="sldImg"/>
          </p:nvPr>
        </p:nvSpPr>
        <p:spPr>
          <a:xfrm>
            <a:off x="-1163638" y="0"/>
            <a:ext cx="5326063" cy="2998788"/>
          </a:xfrm>
          <a:prstGeom prst="rect">
            <a:avLst/>
          </a:prstGeom>
          <a:ln w="0">
            <a:noFill/>
          </a:ln>
        </p:spPr>
      </p:sp>
      <p:sp>
        <p:nvSpPr>
          <p:cNvPr id="344" name="PlaceHolder 2"/>
          <p:cNvSpPr>
            <a:spLocks noGrp="1"/>
          </p:cNvSpPr>
          <p:nvPr>
            <p:ph type="body"/>
          </p:nvPr>
        </p:nvSpPr>
        <p:spPr>
          <a:xfrm>
            <a:off x="0" y="0"/>
            <a:ext cx="2999520" cy="2999520"/>
          </a:xfrm>
          <a:prstGeom prst="rect">
            <a:avLst/>
          </a:prstGeom>
          <a:noFill/>
          <a:ln w="0">
            <a:noFill/>
          </a:ln>
        </p:spPr>
        <p:txBody>
          <a:bodyPr anchor="t">
            <a:noAutofit/>
          </a:bodyPr>
          <a:lstStyle/>
          <a:p>
            <a:r>
              <a:rPr lang="sk-SK" sz="3200" dirty="0"/>
              <a:t>Abrahám chcel vyjadriť vďačnosť za Božiu pomoc pri záchrane </a:t>
            </a:r>
            <a:r>
              <a:rPr lang="sk-SK" sz="3200" dirty="0" err="1"/>
              <a:t>Lota</a:t>
            </a:r>
            <a:r>
              <a:rPr lang="sk-SK" sz="3200" dirty="0"/>
              <a:t>, a uznal tým Božie vlastnícke práva a požehnanie. </a:t>
            </a:r>
          </a:p>
          <a:p>
            <a:endParaRPr lang="sk-SK" sz="3200" dirty="0"/>
          </a:p>
          <a:p>
            <a:r>
              <a:rPr lang="sk-SK" sz="3200" dirty="0"/>
              <a:t>O stopäťdesiat rokov neskôr Abrahámov vnuk vyjadril svoju vďačnosť podobným spôsobom. Keď utekal pred rozzúreným bratom, </a:t>
            </a:r>
            <a:r>
              <a:rPr lang="sk-SK" sz="3200" dirty="0" err="1"/>
              <a:t>Jákob</a:t>
            </a:r>
            <a:r>
              <a:rPr lang="sk-SK" sz="3200" dirty="0"/>
              <a:t> sa cítil úplne osamelý a vydesený. Zúfalo túžil po Božej ochrane, ale cítil veľkú vinu kvôli tomu, že svojho brata </a:t>
            </a:r>
            <a:r>
              <a:rPr lang="sk-SK" sz="3200" dirty="0" err="1"/>
              <a:t>Ezaua</a:t>
            </a:r>
            <a:r>
              <a:rPr lang="sk-SK" sz="3200" dirty="0"/>
              <a:t> podviedol a bál sa, že ho preto Boh opustil a neodpustí mu. S veľkými výčitkami svedomia vyznal </a:t>
            </a:r>
            <a:r>
              <a:rPr lang="sk-SK" sz="3200" dirty="0" err="1"/>
              <a:t>Jákob</a:t>
            </a:r>
            <a:r>
              <a:rPr lang="sk-SK" sz="3200" dirty="0"/>
              <a:t> svoje chyby Bohu a potom sa unavený uložil na zem a zaspal.</a:t>
            </a:r>
          </a:p>
        </p:txBody>
      </p:sp>
      <p:sp>
        <p:nvSpPr>
          <p:cNvPr id="345" name="PlaceHolder 3"/>
          <p:cNvSpPr>
            <a:spLocks noGrp="1"/>
          </p:cNvSpPr>
          <p:nvPr>
            <p:ph type="sldNum" idx="49"/>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PlaceHolder 1"/>
          <p:cNvSpPr>
            <a:spLocks noGrp="1" noRot="1" noChangeAspect="1"/>
          </p:cNvSpPr>
          <p:nvPr>
            <p:ph type="sldImg"/>
          </p:nvPr>
        </p:nvSpPr>
        <p:spPr>
          <a:xfrm>
            <a:off x="-1163638" y="0"/>
            <a:ext cx="5326063" cy="2998788"/>
          </a:xfrm>
          <a:prstGeom prst="rect">
            <a:avLst/>
          </a:prstGeom>
          <a:ln w="0">
            <a:noFill/>
          </a:ln>
        </p:spPr>
      </p:sp>
      <p:sp>
        <p:nvSpPr>
          <p:cNvPr id="347"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sk-SK" sz="2000" b="1" strike="noStrike" spc="-1" dirty="0">
                <a:solidFill>
                  <a:schemeClr val="lt1"/>
                </a:solidFill>
                <a:latin typeface="Source Sans Pro"/>
                <a:ea typeface="Source Sans Pro"/>
              </a:rPr>
              <a:t>„Vo sne videl rebrík bol postavený na zem, ktorého vrchol sa dotýkal neba. Boží anjeli po ňom vystupovali a zostupovali.“ </a:t>
            </a:r>
            <a:r>
              <a:rPr lang="cs" sz="2000" b="0" strike="noStrike" spc="-1" dirty="0">
                <a:solidFill>
                  <a:schemeClr val="dk1"/>
                </a:solidFill>
                <a:latin typeface="Arial"/>
                <a:ea typeface="Arial"/>
              </a:rPr>
              <a:t>(Genezis 28,12)</a:t>
            </a:r>
            <a:r>
              <a:rPr lang="cs" sz="2000" b="0" strike="noStrike" spc="-1" dirty="0">
                <a:solidFill>
                  <a:srgbClr val="000000"/>
                </a:solidFill>
                <a:latin typeface="Arial"/>
                <a:ea typeface="Arial"/>
              </a:rPr>
              <a:t> </a:t>
            </a:r>
          </a:p>
          <a:p>
            <a:pPr indent="0">
              <a:lnSpc>
                <a:spcPct val="100000"/>
              </a:lnSpc>
              <a:buNone/>
              <a:tabLst>
                <a:tab pos="0" algn="l"/>
              </a:tabLst>
            </a:pPr>
            <a:endParaRPr lang="cs" sz="2000" b="0" strike="noStrike" spc="-1" dirty="0">
              <a:solidFill>
                <a:srgbClr val="000000"/>
              </a:solidFill>
              <a:latin typeface="Arial"/>
              <a:ea typeface="Arial"/>
            </a:endParaRPr>
          </a:p>
          <a:p>
            <a:r>
              <a:rPr lang="sk-SK" sz="3200" dirty="0"/>
              <a:t>Keď sa </a:t>
            </a:r>
            <a:r>
              <a:rPr lang="sk-SK" sz="3200" dirty="0" err="1"/>
              <a:t>Jakob</a:t>
            </a:r>
            <a:r>
              <a:rPr lang="sk-SK" sz="3200" dirty="0"/>
              <a:t> prebudil, vedel, že to prehovoril Boh. Ten mu sľúbil vedenie a požehnanie.</a:t>
            </a:r>
          </a:p>
        </p:txBody>
      </p:sp>
      <p:sp>
        <p:nvSpPr>
          <p:cNvPr id="348" name="PlaceHolder 3"/>
          <p:cNvSpPr>
            <a:spLocks noGrp="1"/>
          </p:cNvSpPr>
          <p:nvPr>
            <p:ph type="sldNum" idx="50"/>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PlaceHolder 1"/>
          <p:cNvSpPr>
            <a:spLocks noGrp="1" noRot="1" noChangeAspect="1"/>
          </p:cNvSpPr>
          <p:nvPr>
            <p:ph type="sldImg"/>
          </p:nvPr>
        </p:nvSpPr>
        <p:spPr>
          <a:xfrm>
            <a:off x="-1163638" y="0"/>
            <a:ext cx="5326063" cy="2998788"/>
          </a:xfrm>
          <a:prstGeom prst="rect">
            <a:avLst/>
          </a:prstGeom>
          <a:ln w="0">
            <a:noFill/>
          </a:ln>
        </p:spPr>
      </p:sp>
      <p:sp>
        <p:nvSpPr>
          <p:cNvPr id="350"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sk-SK" sz="3200" dirty="0"/>
              <a:t>Hlboko dojatý, </a:t>
            </a:r>
            <a:r>
              <a:rPr lang="sk-SK" sz="3200" dirty="0" err="1"/>
              <a:t>Jákob</a:t>
            </a:r>
            <a:r>
              <a:rPr lang="sk-SK" sz="3200" dirty="0"/>
              <a:t> vďačne sľúbil: </a:t>
            </a:r>
            <a:r>
              <a:rPr lang="sk-SK" sz="2000" b="1" strike="noStrike" spc="-1" dirty="0">
                <a:solidFill>
                  <a:srgbClr val="FFFFFF"/>
                </a:solidFill>
                <a:latin typeface="Source Sans Pro"/>
                <a:ea typeface="Source Sans Pro"/>
              </a:rPr>
              <a:t>„A zo všetkého, čo mi dáš, budem ti verne odvádzať desiatky.“</a:t>
            </a:r>
            <a:r>
              <a:rPr lang="cs-CZ" sz="2000" b="1" strike="noStrike" spc="-1" dirty="0">
                <a:solidFill>
                  <a:srgbClr val="000000"/>
                </a:solidFill>
                <a:latin typeface="Arial"/>
                <a:ea typeface="Arial"/>
              </a:rPr>
              <a:t> </a:t>
            </a:r>
            <a:r>
              <a:rPr lang="cs" sz="2000" b="0" strike="noStrike" spc="-1" dirty="0">
                <a:solidFill>
                  <a:schemeClr val="dk1"/>
                </a:solidFill>
                <a:latin typeface="Arial"/>
                <a:ea typeface="Arial"/>
              </a:rPr>
              <a:t>(Genezis 28,22)</a:t>
            </a:r>
            <a:r>
              <a:rPr lang="cs" sz="2000" b="0" strike="noStrike" spc="-1" dirty="0">
                <a:solidFill>
                  <a:srgbClr val="000000"/>
                </a:solidFill>
                <a:latin typeface="Arial"/>
                <a:ea typeface="Arial"/>
              </a:rPr>
              <a:t> </a:t>
            </a:r>
          </a:p>
          <a:p>
            <a:pPr indent="0">
              <a:lnSpc>
                <a:spcPct val="100000"/>
              </a:lnSpc>
              <a:buNone/>
              <a:tabLst>
                <a:tab pos="0" algn="l"/>
              </a:tabLst>
            </a:pPr>
            <a:endParaRPr lang="cs" sz="2000" b="0" strike="noStrike" spc="-1" dirty="0">
              <a:solidFill>
                <a:srgbClr val="000000"/>
              </a:solidFill>
              <a:latin typeface="Arial"/>
            </a:endParaRPr>
          </a:p>
          <a:p>
            <a:pPr indent="0">
              <a:lnSpc>
                <a:spcPct val="100000"/>
              </a:lnSpc>
              <a:buNone/>
              <a:tabLst>
                <a:tab pos="0" algn="l"/>
              </a:tabLst>
            </a:pPr>
            <a:r>
              <a:rPr lang="sk-SK" sz="3200" dirty="0"/>
              <a:t>Kráľ David cítil to isté, keď sa pýtal...</a:t>
            </a:r>
            <a:endParaRPr lang="cs-CZ" sz="2000" b="0" strike="noStrike" spc="-1" dirty="0">
              <a:latin typeface="Arial"/>
            </a:endParaRPr>
          </a:p>
        </p:txBody>
      </p:sp>
      <p:sp>
        <p:nvSpPr>
          <p:cNvPr id="351" name="PlaceHolder 3"/>
          <p:cNvSpPr>
            <a:spLocks noGrp="1"/>
          </p:cNvSpPr>
          <p:nvPr>
            <p:ph type="sldNum" idx="51"/>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PlaceHolder 1"/>
          <p:cNvSpPr>
            <a:spLocks noGrp="1" noRot="1" noChangeAspect="1"/>
          </p:cNvSpPr>
          <p:nvPr>
            <p:ph type="sldImg"/>
          </p:nvPr>
        </p:nvSpPr>
        <p:spPr>
          <a:xfrm>
            <a:off x="-1163638" y="0"/>
            <a:ext cx="5326063" cy="2998788"/>
          </a:xfrm>
          <a:prstGeom prst="rect">
            <a:avLst/>
          </a:prstGeom>
          <a:ln w="0">
            <a:noFill/>
          </a:ln>
        </p:spPr>
      </p:sp>
      <p:sp>
        <p:nvSpPr>
          <p:cNvPr id="353"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sk-SK" sz="2000" b="1" strike="noStrike" spc="-1" dirty="0">
                <a:solidFill>
                  <a:srgbClr val="FFFFFF"/>
                </a:solidFill>
                <a:latin typeface="Source Sans Pro"/>
                <a:ea typeface="Source Sans Pro"/>
              </a:rPr>
              <a:t>„Čím sa odvďačím Hospodinovi za všetko dobré, čo mi urobil?“ </a:t>
            </a:r>
            <a:r>
              <a:rPr lang="cs" sz="2000" b="0" strike="noStrike" spc="-1" dirty="0">
                <a:solidFill>
                  <a:schemeClr val="dk1"/>
                </a:solidFill>
                <a:latin typeface="Arial"/>
                <a:ea typeface="Arial"/>
              </a:rPr>
              <a:t>(Žalmy 116,12)</a:t>
            </a:r>
            <a:r>
              <a:rPr lang="cs" sz="2000" b="0" strike="noStrike" spc="-1" dirty="0">
                <a:solidFill>
                  <a:srgbClr val="000000"/>
                </a:solidFill>
                <a:latin typeface="Arial"/>
                <a:ea typeface="Arial"/>
              </a:rPr>
              <a:t> </a:t>
            </a:r>
          </a:p>
          <a:p>
            <a:pPr indent="0">
              <a:lnSpc>
                <a:spcPct val="100000"/>
              </a:lnSpc>
              <a:buNone/>
              <a:tabLst>
                <a:tab pos="0" algn="l"/>
              </a:tabLst>
            </a:pPr>
            <a:endParaRPr lang="cs" sz="2000" b="0" strike="noStrike" spc="-1" dirty="0">
              <a:solidFill>
                <a:srgbClr val="000000"/>
              </a:solidFill>
              <a:latin typeface="Arial"/>
              <a:ea typeface="Arial"/>
            </a:endParaRPr>
          </a:p>
          <a:p>
            <a:r>
              <a:rPr lang="sk-SK" sz="3200" dirty="0"/>
              <a:t>Už ste niekedy uvažovali nad tým, ako poďakovať Bohu za jeho neuveriteľnú dobrotu voči vám? Za dar života, rodiny, zdravia a materiálneho požehnania? Už ste si niekedy hovorili, či je „ďakujem“ dosť? Biblický princíp správcovstva nám poskytuje konkrétny spôsob, ako vyjadriť svoju vďačnosť Bohu za dobré veci. Prvé písané pokyny ohľadom desiatkov či vrátenie desiatku Hospodinovi sú zaznamenané v knihe </a:t>
            </a:r>
            <a:r>
              <a:rPr lang="sk-SK" sz="3200" dirty="0" err="1"/>
              <a:t>Leviticus</a:t>
            </a:r>
            <a:r>
              <a:rPr lang="sk-SK" sz="3200" dirty="0"/>
              <a:t>.</a:t>
            </a:r>
            <a:endParaRPr lang="cs-CZ" sz="1800" b="0" strike="noStrike" spc="-1" dirty="0">
              <a:latin typeface="Arial"/>
            </a:endParaRPr>
          </a:p>
          <a:p>
            <a:pPr indent="0">
              <a:lnSpc>
                <a:spcPct val="100000"/>
              </a:lnSpc>
              <a:buNone/>
              <a:tabLst>
                <a:tab pos="0" algn="l"/>
              </a:tabLst>
            </a:pPr>
            <a:endParaRPr lang="cs-CZ" sz="1800" b="0" strike="noStrike" spc="-1" dirty="0">
              <a:latin typeface="Arial"/>
            </a:endParaRPr>
          </a:p>
        </p:txBody>
      </p:sp>
      <p:sp>
        <p:nvSpPr>
          <p:cNvPr id="354" name="PlaceHolder 3"/>
          <p:cNvSpPr>
            <a:spLocks noGrp="1"/>
          </p:cNvSpPr>
          <p:nvPr>
            <p:ph type="sldNum" idx="52"/>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PlaceHolder 1"/>
          <p:cNvSpPr>
            <a:spLocks noGrp="1" noRot="1" noChangeAspect="1"/>
          </p:cNvSpPr>
          <p:nvPr>
            <p:ph type="sldImg"/>
          </p:nvPr>
        </p:nvSpPr>
        <p:spPr>
          <a:xfrm>
            <a:off x="-1163638" y="0"/>
            <a:ext cx="5326063" cy="2998788"/>
          </a:xfrm>
          <a:prstGeom prst="rect">
            <a:avLst/>
          </a:prstGeom>
          <a:ln w="0">
            <a:noFill/>
          </a:ln>
        </p:spPr>
      </p:sp>
      <p:sp>
        <p:nvSpPr>
          <p:cNvPr id="356"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sk-SK" sz="2000" b="1" strike="noStrike" spc="-1" dirty="0">
                <a:solidFill>
                  <a:srgbClr val="FFFFFF"/>
                </a:solidFill>
                <a:latin typeface="Source Sans Pro"/>
                <a:ea typeface="Source Sans Pro"/>
              </a:rPr>
              <a:t>„Všetky desiatky krajiny, z obilia poľa i z ovocia stromov, patria Hospodinovi. Sú zasvätené Hospodinovi.“ </a:t>
            </a:r>
            <a:r>
              <a:rPr lang="cs" sz="2000" b="0" strike="noStrike" spc="-1" dirty="0">
                <a:solidFill>
                  <a:schemeClr val="dk1"/>
                </a:solidFill>
                <a:latin typeface="Arial"/>
                <a:ea typeface="Arial"/>
              </a:rPr>
              <a:t>(</a:t>
            </a:r>
            <a:r>
              <a:rPr lang="cs-CZ" sz="2000" b="0" strike="noStrike" spc="-1" dirty="0" err="1">
                <a:solidFill>
                  <a:schemeClr val="dk1"/>
                </a:solidFill>
                <a:latin typeface="Arial"/>
                <a:ea typeface="Arial"/>
              </a:rPr>
              <a:t>Levitikus</a:t>
            </a:r>
            <a:r>
              <a:rPr lang="cs" sz="2000" b="0" strike="noStrike" spc="-1" dirty="0">
                <a:solidFill>
                  <a:schemeClr val="dk1"/>
                </a:solidFill>
                <a:latin typeface="Arial"/>
                <a:ea typeface="Arial"/>
              </a:rPr>
              <a:t> 27,30)</a:t>
            </a:r>
            <a:r>
              <a:rPr lang="cs" sz="2000" b="0" strike="noStrike" spc="-1" dirty="0">
                <a:solidFill>
                  <a:srgbClr val="000000"/>
                </a:solidFill>
                <a:latin typeface="Arial"/>
                <a:ea typeface="Arial"/>
              </a:rPr>
              <a:t> </a:t>
            </a:r>
          </a:p>
          <a:p>
            <a:pPr indent="0">
              <a:lnSpc>
                <a:spcPct val="100000"/>
              </a:lnSpc>
              <a:buNone/>
              <a:tabLst>
                <a:tab pos="0" algn="l"/>
              </a:tabLst>
            </a:pPr>
            <a:endParaRPr lang="cs" sz="2000" b="0" strike="noStrike" spc="-1" dirty="0">
              <a:solidFill>
                <a:srgbClr val="000000"/>
              </a:solidFill>
              <a:latin typeface="Arial"/>
              <a:ea typeface="Arial"/>
            </a:endParaRPr>
          </a:p>
          <a:p>
            <a:r>
              <a:rPr lang="sk-SK" sz="3200" dirty="0"/>
              <a:t>Keď Pánovi vraciame desiatky, trvalo tým vyjadrujeme skutočnosť, že Boh je Stvoriteľom a Zdrojom všetkého požehnania. A ako majú byť desiatky použité?</a:t>
            </a:r>
          </a:p>
        </p:txBody>
      </p:sp>
      <p:sp>
        <p:nvSpPr>
          <p:cNvPr id="357" name="PlaceHolder 3"/>
          <p:cNvSpPr>
            <a:spLocks noGrp="1"/>
          </p:cNvSpPr>
          <p:nvPr>
            <p:ph type="sldNum" idx="53"/>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PlaceHolder 1"/>
          <p:cNvSpPr>
            <a:spLocks noGrp="1" noRot="1" noChangeAspect="1"/>
          </p:cNvSpPr>
          <p:nvPr>
            <p:ph type="sldImg"/>
          </p:nvPr>
        </p:nvSpPr>
        <p:spPr>
          <a:xfrm>
            <a:off x="-1163638" y="0"/>
            <a:ext cx="5326063" cy="2998788"/>
          </a:xfrm>
          <a:prstGeom prst="rect">
            <a:avLst/>
          </a:prstGeom>
          <a:ln w="0">
            <a:noFill/>
          </a:ln>
        </p:spPr>
      </p:sp>
      <p:sp>
        <p:nvSpPr>
          <p:cNvPr id="359"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sk-SK" sz="3200" dirty="0"/>
              <a:t>Kniha </a:t>
            </a:r>
            <a:r>
              <a:rPr lang="sk-SK" sz="3200" dirty="0" err="1"/>
              <a:t>Numeri</a:t>
            </a:r>
            <a:r>
              <a:rPr lang="sk-SK" sz="3200" dirty="0"/>
              <a:t> dáva jasné vysvetlenie: </a:t>
            </a:r>
            <a:r>
              <a:rPr lang="cs-CZ" sz="2000" b="1" strike="noStrike" spc="-1" dirty="0">
                <a:solidFill>
                  <a:srgbClr val="FFFFFF"/>
                </a:solidFill>
                <a:latin typeface="Source Sans Pro"/>
                <a:ea typeface="Source Sans Pro"/>
              </a:rPr>
              <a:t>„</a:t>
            </a:r>
            <a:r>
              <a:rPr lang="cs-CZ" sz="2000" b="1" strike="noStrike" spc="-1" dirty="0" err="1">
                <a:solidFill>
                  <a:srgbClr val="FFFFFF"/>
                </a:solidFill>
                <a:latin typeface="Source Sans Pro"/>
                <a:ea typeface="Source Sans Pro"/>
              </a:rPr>
              <a:t>Léviovcom</a:t>
            </a:r>
            <a:r>
              <a:rPr lang="cs-CZ" sz="2000" b="1" strike="noStrike" spc="-1" dirty="0">
                <a:solidFill>
                  <a:srgbClr val="FFFFFF"/>
                </a:solidFill>
                <a:latin typeface="Source Sans Pro"/>
                <a:ea typeface="Source Sans Pro"/>
              </a:rPr>
              <a:t> </a:t>
            </a:r>
            <a:r>
              <a:rPr lang="cs-CZ" sz="2000" b="1" strike="noStrike" spc="-1" dirty="0" err="1">
                <a:solidFill>
                  <a:srgbClr val="FFFFFF"/>
                </a:solidFill>
                <a:latin typeface="Source Sans Pro"/>
                <a:ea typeface="Source Sans Pro"/>
              </a:rPr>
              <a:t>dávam</a:t>
            </a:r>
            <a:r>
              <a:rPr lang="cs-CZ" sz="2000" b="1" strike="noStrike" spc="-1" dirty="0">
                <a:solidFill>
                  <a:srgbClr val="FFFFFF"/>
                </a:solidFill>
                <a:latin typeface="Source Sans Pro"/>
                <a:ea typeface="Source Sans Pro"/>
              </a:rPr>
              <a:t> v Izraeli </a:t>
            </a:r>
            <a:r>
              <a:rPr lang="cs-CZ" sz="2000" b="1" strike="noStrike" spc="-1" dirty="0" err="1">
                <a:solidFill>
                  <a:srgbClr val="FFFFFF"/>
                </a:solidFill>
                <a:latin typeface="Source Sans Pro"/>
                <a:ea typeface="Source Sans Pro"/>
              </a:rPr>
              <a:t>dedične</a:t>
            </a:r>
            <a:r>
              <a:rPr lang="cs-CZ" sz="2000" b="1" strike="noStrike" spc="-1" dirty="0">
                <a:solidFill>
                  <a:srgbClr val="FFFFFF"/>
                </a:solidFill>
                <a:latin typeface="Source Sans Pro"/>
                <a:ea typeface="Source Sans Pro"/>
              </a:rPr>
              <a:t> do </a:t>
            </a:r>
            <a:r>
              <a:rPr lang="cs-CZ" sz="2000" b="1" strike="noStrike" spc="-1" dirty="0" err="1">
                <a:solidFill>
                  <a:srgbClr val="FFFFFF"/>
                </a:solidFill>
                <a:latin typeface="Source Sans Pro"/>
                <a:ea typeface="Source Sans Pro"/>
              </a:rPr>
              <a:t>vlastníctva</a:t>
            </a:r>
            <a:r>
              <a:rPr lang="cs-CZ" sz="2000" b="1" strike="noStrike" spc="-1" dirty="0">
                <a:solidFill>
                  <a:srgbClr val="FFFFFF"/>
                </a:solidFill>
                <a:latin typeface="Source Sans Pro"/>
                <a:ea typeface="Source Sans Pro"/>
              </a:rPr>
              <a:t> </a:t>
            </a:r>
            <a:r>
              <a:rPr lang="cs-CZ" sz="2000" b="1" strike="noStrike" spc="-1" dirty="0" err="1">
                <a:solidFill>
                  <a:srgbClr val="FFFFFF"/>
                </a:solidFill>
                <a:latin typeface="Source Sans Pro"/>
                <a:ea typeface="Source Sans Pro"/>
              </a:rPr>
              <a:t>všetky</a:t>
            </a:r>
            <a:r>
              <a:rPr lang="cs-CZ" sz="2000" b="1" strike="noStrike" spc="-1" dirty="0">
                <a:solidFill>
                  <a:srgbClr val="FFFFFF"/>
                </a:solidFill>
                <a:latin typeface="Source Sans Pro"/>
                <a:ea typeface="Source Sans Pro"/>
              </a:rPr>
              <a:t> </a:t>
            </a:r>
            <a:r>
              <a:rPr lang="cs-CZ" sz="2000" b="1" strike="noStrike" spc="-1" dirty="0" err="1">
                <a:solidFill>
                  <a:srgbClr val="FFFFFF"/>
                </a:solidFill>
                <a:latin typeface="Source Sans Pro"/>
                <a:ea typeface="Source Sans Pro"/>
              </a:rPr>
              <a:t>desiatky</a:t>
            </a:r>
            <a:r>
              <a:rPr lang="cs-CZ" sz="2000" b="1" strike="noStrike" spc="-1" dirty="0">
                <a:solidFill>
                  <a:srgbClr val="FFFFFF"/>
                </a:solidFill>
                <a:latin typeface="Source Sans Pro"/>
                <a:ea typeface="Source Sans Pro"/>
              </a:rPr>
              <a:t> za </a:t>
            </a:r>
            <a:r>
              <a:rPr lang="cs-CZ" sz="2000" b="1" strike="noStrike" spc="-1" dirty="0" err="1">
                <a:solidFill>
                  <a:srgbClr val="FFFFFF"/>
                </a:solidFill>
                <a:latin typeface="Source Sans Pro"/>
                <a:ea typeface="Source Sans Pro"/>
              </a:rPr>
              <a:t>ich</a:t>
            </a:r>
            <a:r>
              <a:rPr lang="cs-CZ" sz="2000" b="1" strike="noStrike" spc="-1" dirty="0">
                <a:solidFill>
                  <a:srgbClr val="FFFFFF"/>
                </a:solidFill>
                <a:latin typeface="Source Sans Pro"/>
                <a:ea typeface="Source Sans Pro"/>
              </a:rPr>
              <a:t> službu, </a:t>
            </a:r>
            <a:r>
              <a:rPr lang="cs-CZ" sz="2000" b="1" strike="noStrike" spc="-1" dirty="0" err="1">
                <a:solidFill>
                  <a:srgbClr val="FFFFFF"/>
                </a:solidFill>
                <a:latin typeface="Source Sans Pro"/>
                <a:ea typeface="Source Sans Pro"/>
              </a:rPr>
              <a:t>ktorú</a:t>
            </a:r>
            <a:r>
              <a:rPr lang="cs-CZ" sz="2000" b="1" strike="noStrike" spc="-1" dirty="0">
                <a:solidFill>
                  <a:srgbClr val="FFFFFF"/>
                </a:solidFill>
                <a:latin typeface="Source Sans Pro"/>
                <a:ea typeface="Source Sans Pro"/>
              </a:rPr>
              <a:t> </a:t>
            </a:r>
            <a:r>
              <a:rPr lang="cs-CZ" sz="2000" b="1" strike="noStrike" spc="-1" dirty="0" err="1">
                <a:solidFill>
                  <a:srgbClr val="FFFFFF"/>
                </a:solidFill>
                <a:latin typeface="Source Sans Pro"/>
                <a:ea typeface="Source Sans Pro"/>
              </a:rPr>
              <a:t>vykonávajú</a:t>
            </a:r>
            <a:r>
              <a:rPr lang="cs-CZ" sz="2000" b="1" spc="-1" dirty="0">
                <a:solidFill>
                  <a:srgbClr val="FFFFFF"/>
                </a:solidFill>
                <a:latin typeface="Source Sans Pro"/>
                <a:ea typeface="Source Sans Pro"/>
              </a:rPr>
              <a:t>, za službu při stane </a:t>
            </a:r>
            <a:r>
              <a:rPr lang="cs-CZ" sz="2000" b="1" spc="-1" dirty="0" err="1">
                <a:solidFill>
                  <a:srgbClr val="FFFFFF"/>
                </a:solidFill>
                <a:latin typeface="Source Sans Pro"/>
                <a:ea typeface="Source Sans Pro"/>
              </a:rPr>
              <a:t>stretávania</a:t>
            </a:r>
            <a:r>
              <a:rPr lang="cs-CZ" sz="2000" b="1" spc="-1" dirty="0">
                <a:solidFill>
                  <a:srgbClr val="FFFFFF"/>
                </a:solidFill>
                <a:latin typeface="Source Sans Pro"/>
                <a:ea typeface="Source Sans Pro"/>
              </a:rPr>
              <a:t>.</a:t>
            </a:r>
            <a:r>
              <a:rPr lang="cs-CZ" sz="2000" b="1" strike="noStrike" spc="-1" dirty="0">
                <a:solidFill>
                  <a:srgbClr val="FFFFFF"/>
                </a:solidFill>
                <a:latin typeface="Source Sans Pro"/>
                <a:ea typeface="Source Sans Pro"/>
              </a:rPr>
              <a:t>“ </a:t>
            </a:r>
            <a:r>
              <a:rPr lang="cs" sz="2000" b="0" strike="noStrike" spc="-1" dirty="0">
                <a:solidFill>
                  <a:schemeClr val="dk1"/>
                </a:solidFill>
                <a:latin typeface="Arial"/>
                <a:ea typeface="Arial"/>
              </a:rPr>
              <a:t>(Numeri 18,21)</a:t>
            </a:r>
            <a:r>
              <a:rPr lang="cs" sz="2000" b="0" strike="noStrike" spc="-1" dirty="0">
                <a:solidFill>
                  <a:srgbClr val="000000"/>
                </a:solidFill>
                <a:latin typeface="Arial"/>
                <a:ea typeface="Arial"/>
              </a:rPr>
              <a:t> </a:t>
            </a:r>
          </a:p>
          <a:p>
            <a:pPr indent="0">
              <a:lnSpc>
                <a:spcPct val="100000"/>
              </a:lnSpc>
              <a:buNone/>
              <a:tabLst>
                <a:tab pos="0" algn="l"/>
              </a:tabLst>
            </a:pPr>
            <a:endParaRPr lang="cs" sz="2000" b="0" strike="noStrike" spc="-1" dirty="0">
              <a:solidFill>
                <a:srgbClr val="000000"/>
              </a:solidFill>
              <a:latin typeface="Arial"/>
              <a:ea typeface="Arial"/>
            </a:endParaRPr>
          </a:p>
          <a:p>
            <a:r>
              <a:rPr lang="sk-SK" sz="3200" dirty="0"/>
              <a:t>Naprieč Bibliou nachádzame princíp, že desiatky vždy išli na podporu Božieho diela.</a:t>
            </a:r>
          </a:p>
        </p:txBody>
      </p:sp>
      <p:sp>
        <p:nvSpPr>
          <p:cNvPr id="360" name="PlaceHolder 3"/>
          <p:cNvSpPr>
            <a:spLocks noGrp="1"/>
          </p:cNvSpPr>
          <p:nvPr>
            <p:ph type="sldNum" idx="54"/>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PlaceHolder 1"/>
          <p:cNvSpPr>
            <a:spLocks noGrp="1" noRot="1" noChangeAspect="1"/>
          </p:cNvSpPr>
          <p:nvPr>
            <p:ph type="sldImg"/>
          </p:nvPr>
        </p:nvSpPr>
        <p:spPr>
          <a:xfrm>
            <a:off x="-1163638" y="0"/>
            <a:ext cx="5326063" cy="2998788"/>
          </a:xfrm>
          <a:prstGeom prst="rect">
            <a:avLst/>
          </a:prstGeom>
          <a:ln w="0">
            <a:noFill/>
          </a:ln>
        </p:spPr>
      </p:sp>
      <p:sp>
        <p:nvSpPr>
          <p:cNvPr id="362"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sk-SK" sz="3200" dirty="0"/>
              <a:t>V Novom zákone Pavol vysvetľuje:</a:t>
            </a:r>
            <a:r>
              <a:rPr lang="cs" sz="2000" b="1" strike="noStrike" spc="-1" dirty="0">
                <a:solidFill>
                  <a:srgbClr val="000000"/>
                </a:solidFill>
                <a:latin typeface="Arial"/>
                <a:ea typeface="Arial"/>
              </a:rPr>
              <a:t> </a:t>
            </a:r>
            <a:r>
              <a:rPr lang="sk-SK" sz="2000" b="1" strike="noStrike" spc="-1" dirty="0">
                <a:solidFill>
                  <a:srgbClr val="FFFFFF"/>
                </a:solidFill>
                <a:latin typeface="Source Sans Pro"/>
                <a:ea typeface="Source Sans Pro"/>
              </a:rPr>
              <a:t>„Vari neviete, že tí, čo pôsobia v svätej službe, živia sa z chrámu a slúžia pri oltári, majú podiel z oltára?“ </a:t>
            </a:r>
            <a:r>
              <a:rPr lang="cs" sz="2000" b="0" strike="noStrike" spc="-1" dirty="0">
                <a:solidFill>
                  <a:schemeClr val="dk1"/>
                </a:solidFill>
                <a:latin typeface="Arial"/>
                <a:ea typeface="Arial"/>
              </a:rPr>
              <a:t>(1. </a:t>
            </a:r>
            <a:r>
              <a:rPr lang="cs-CZ" sz="2000" b="0" strike="noStrike" spc="-1" dirty="0" err="1">
                <a:solidFill>
                  <a:schemeClr val="dk1"/>
                </a:solidFill>
                <a:latin typeface="Arial"/>
                <a:ea typeface="Arial"/>
              </a:rPr>
              <a:t>Korinťanom</a:t>
            </a:r>
            <a:r>
              <a:rPr lang="cs" sz="2000" b="0" strike="noStrike" spc="-1" dirty="0">
                <a:solidFill>
                  <a:schemeClr val="dk1"/>
                </a:solidFill>
                <a:latin typeface="Arial"/>
                <a:ea typeface="Arial"/>
              </a:rPr>
              <a:t> 9,13)</a:t>
            </a:r>
            <a:endParaRPr lang="cs-CZ" sz="2000" b="0" strike="noStrike" spc="-1" dirty="0">
              <a:latin typeface="Arial"/>
            </a:endParaRPr>
          </a:p>
          <a:p>
            <a:pPr indent="0">
              <a:lnSpc>
                <a:spcPct val="100000"/>
              </a:lnSpc>
              <a:buNone/>
              <a:tabLst>
                <a:tab pos="0" algn="l"/>
              </a:tabLst>
            </a:pPr>
            <a:endParaRPr lang="cs-CZ" sz="1800" b="0" strike="noStrike" spc="-1" dirty="0">
              <a:latin typeface="Arial"/>
            </a:endParaRPr>
          </a:p>
        </p:txBody>
      </p:sp>
      <p:sp>
        <p:nvSpPr>
          <p:cNvPr id="363" name="PlaceHolder 3"/>
          <p:cNvSpPr>
            <a:spLocks noGrp="1"/>
          </p:cNvSpPr>
          <p:nvPr>
            <p:ph type="sldNum" idx="55"/>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PlaceHolder 1"/>
          <p:cNvSpPr>
            <a:spLocks noGrp="1" noRot="1" noChangeAspect="1"/>
          </p:cNvSpPr>
          <p:nvPr>
            <p:ph type="sldImg"/>
          </p:nvPr>
        </p:nvSpPr>
        <p:spPr>
          <a:xfrm>
            <a:off x="-1163638" y="0"/>
            <a:ext cx="5326063" cy="2998788"/>
          </a:xfrm>
          <a:prstGeom prst="rect">
            <a:avLst/>
          </a:prstGeom>
          <a:ln w="0">
            <a:noFill/>
          </a:ln>
        </p:spPr>
      </p:sp>
      <p:sp>
        <p:nvSpPr>
          <p:cNvPr id="230" name="PlaceHolder 2"/>
          <p:cNvSpPr>
            <a:spLocks noGrp="1"/>
          </p:cNvSpPr>
          <p:nvPr>
            <p:ph type="body"/>
          </p:nvPr>
        </p:nvSpPr>
        <p:spPr>
          <a:xfrm>
            <a:off x="0" y="0"/>
            <a:ext cx="2999520" cy="2999520"/>
          </a:xfrm>
          <a:prstGeom prst="rect">
            <a:avLst/>
          </a:prstGeom>
          <a:noFill/>
          <a:ln w="0">
            <a:noFill/>
          </a:ln>
        </p:spPr>
        <p:txBody>
          <a:bodyPr anchor="t">
            <a:noAutofit/>
          </a:bodyPr>
          <a:lstStyle/>
          <a:p>
            <a:pPr indent="0">
              <a:lnSpc>
                <a:spcPct val="100000"/>
              </a:lnSpc>
              <a:buNone/>
              <a:tabLst>
                <a:tab pos="0" algn="l"/>
              </a:tabLst>
            </a:pPr>
            <a:r>
              <a:rPr lang="sk-SK" sz="2000" b="1" strike="noStrike" spc="-1" noProof="0" dirty="0">
                <a:solidFill>
                  <a:schemeClr val="dk1"/>
                </a:solidFill>
                <a:latin typeface="Arial"/>
                <a:ea typeface="Arial"/>
              </a:rPr>
              <a:t>„Nehovorte teda ustarostene: Čo budeme jesť? Čo budeme piť? Čo si oblečieme?  Veď toto všetko zháňajú</a:t>
            </a:r>
            <a:r>
              <a:rPr lang="sk-SK" sz="2000" b="1" strike="noStrike" spc="-1" baseline="0" noProof="0" dirty="0">
                <a:solidFill>
                  <a:schemeClr val="dk1"/>
                </a:solidFill>
                <a:latin typeface="Arial"/>
                <a:ea typeface="Arial"/>
              </a:rPr>
              <a:t> pohania; a váš nebeský Otec predsa vie, že to všetko potrebujete.</a:t>
            </a:r>
            <a:r>
              <a:rPr lang="sk-SK" sz="2000" b="1" strike="noStrike" spc="-1" noProof="0" dirty="0">
                <a:solidFill>
                  <a:schemeClr val="dk1"/>
                </a:solidFill>
                <a:latin typeface="Arial"/>
                <a:ea typeface="Arial"/>
              </a:rPr>
              <a:t>“</a:t>
            </a:r>
          </a:p>
          <a:p>
            <a:pPr indent="0">
              <a:lnSpc>
                <a:spcPct val="100000"/>
              </a:lnSpc>
              <a:buNone/>
              <a:tabLst>
                <a:tab pos="0" algn="l"/>
              </a:tabLst>
            </a:pPr>
            <a:r>
              <a:rPr lang="sk-SK" sz="2000" b="0" strike="noStrike" spc="-1" noProof="0" dirty="0">
                <a:solidFill>
                  <a:schemeClr val="dk1"/>
                </a:solidFill>
                <a:latin typeface="Arial"/>
                <a:ea typeface="Arial"/>
              </a:rPr>
              <a:t>(Matúš 6,31-32) </a:t>
            </a:r>
          </a:p>
          <a:p>
            <a:pPr indent="0">
              <a:lnSpc>
                <a:spcPct val="100000"/>
              </a:lnSpc>
              <a:buNone/>
              <a:tabLst>
                <a:tab pos="0" algn="l"/>
              </a:tabLst>
            </a:pPr>
            <a:endParaRPr lang="sk-SK" sz="2000" b="0" strike="noStrike" spc="-1" noProof="0" dirty="0">
              <a:solidFill>
                <a:schemeClr val="dk1"/>
              </a:solidFill>
              <a:latin typeface="Arial"/>
              <a:ea typeface="Arial"/>
            </a:endParaRPr>
          </a:p>
          <a:p>
            <a:pPr indent="0">
              <a:lnSpc>
                <a:spcPct val="100000"/>
              </a:lnSpc>
              <a:buNone/>
              <a:tabLst>
                <a:tab pos="0" algn="l"/>
              </a:tabLst>
            </a:pPr>
            <a:r>
              <a:rPr lang="sk-SK" sz="2000" b="0" strike="noStrike" spc="-1" noProof="0" dirty="0">
                <a:solidFill>
                  <a:srgbClr val="000000"/>
                </a:solidFill>
                <a:latin typeface="Arial"/>
                <a:ea typeface="Arial"/>
              </a:rPr>
              <a:t>Pozrime sa na Boží večný plán na naše zaistenie.</a:t>
            </a:r>
          </a:p>
        </p:txBody>
      </p:sp>
      <p:sp>
        <p:nvSpPr>
          <p:cNvPr id="231" name="PlaceHolder 3"/>
          <p:cNvSpPr>
            <a:spLocks noGrp="1"/>
          </p:cNvSpPr>
          <p:nvPr>
            <p:ph type="sldNum" idx="11"/>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PlaceHolder 1"/>
          <p:cNvSpPr>
            <a:spLocks noGrp="1" noRot="1" noChangeAspect="1"/>
          </p:cNvSpPr>
          <p:nvPr>
            <p:ph type="sldImg"/>
          </p:nvPr>
        </p:nvSpPr>
        <p:spPr>
          <a:xfrm>
            <a:off x="-1163638" y="0"/>
            <a:ext cx="5326063" cy="2998788"/>
          </a:xfrm>
          <a:prstGeom prst="rect">
            <a:avLst/>
          </a:prstGeom>
          <a:ln w="0">
            <a:noFill/>
          </a:ln>
        </p:spPr>
      </p:sp>
      <p:sp>
        <p:nvSpPr>
          <p:cNvPr id="365"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cs-CZ" sz="2000" b="1" strike="noStrike" spc="-1" dirty="0">
                <a:solidFill>
                  <a:srgbClr val="FFFFFF"/>
                </a:solidFill>
                <a:latin typeface="Source Sans Pro"/>
                <a:ea typeface="Source Sans Pro"/>
              </a:rPr>
              <a:t>„</a:t>
            </a:r>
            <a:r>
              <a:rPr lang="cs-CZ" sz="2000" b="1" strike="noStrike" spc="-1" dirty="0" err="1">
                <a:solidFill>
                  <a:srgbClr val="FFFFFF"/>
                </a:solidFill>
                <a:latin typeface="Source Sans Pro"/>
                <a:ea typeface="Source Sans Pro"/>
              </a:rPr>
              <a:t>Preto</a:t>
            </a:r>
            <a:r>
              <a:rPr lang="cs-CZ" sz="2000" b="1" strike="noStrike" spc="-1" dirty="0">
                <a:solidFill>
                  <a:srgbClr val="FFFFFF"/>
                </a:solidFill>
                <a:latin typeface="Source Sans Pro"/>
                <a:ea typeface="Source Sans Pro"/>
              </a:rPr>
              <a:t> aj Pán </a:t>
            </a:r>
            <a:r>
              <a:rPr lang="cs-CZ" sz="2000" b="1" strike="noStrike" spc="-1" dirty="0" err="1">
                <a:solidFill>
                  <a:srgbClr val="FFFFFF"/>
                </a:solidFill>
                <a:latin typeface="Source Sans Pro"/>
                <a:ea typeface="Source Sans Pro"/>
              </a:rPr>
              <a:t>prikázal</a:t>
            </a:r>
            <a:r>
              <a:rPr lang="cs-CZ" sz="2000" b="1" strike="noStrike" spc="-1" dirty="0">
                <a:solidFill>
                  <a:srgbClr val="FFFFFF"/>
                </a:solidFill>
                <a:latin typeface="Source Sans Pro"/>
                <a:ea typeface="Source Sans Pro"/>
              </a:rPr>
              <a:t> tak, aby </a:t>
            </a:r>
            <a:r>
              <a:rPr lang="cs-CZ" sz="2000" b="1" strike="noStrike" spc="-1" dirty="0" err="1">
                <a:solidFill>
                  <a:srgbClr val="FFFFFF"/>
                </a:solidFill>
                <a:latin typeface="Source Sans Pro"/>
                <a:ea typeface="Source Sans Pro"/>
              </a:rPr>
              <a:t>tí</a:t>
            </a:r>
            <a:r>
              <a:rPr lang="cs-CZ" sz="2000" b="1" strike="noStrike" spc="-1" dirty="0">
                <a:solidFill>
                  <a:srgbClr val="FFFFFF"/>
                </a:solidFill>
                <a:latin typeface="Source Sans Pro"/>
                <a:ea typeface="Source Sans Pro"/>
              </a:rPr>
              <a:t>, </a:t>
            </a:r>
            <a:r>
              <a:rPr lang="cs-CZ" sz="2000" b="1" strike="noStrike" spc="-1" dirty="0" err="1">
                <a:solidFill>
                  <a:srgbClr val="FFFFFF"/>
                </a:solidFill>
                <a:latin typeface="Source Sans Pro"/>
                <a:ea typeface="Source Sans Pro"/>
              </a:rPr>
              <a:t>čo</a:t>
            </a:r>
            <a:r>
              <a:rPr lang="cs-CZ" sz="2000" b="1" strike="noStrike" spc="-1" dirty="0">
                <a:solidFill>
                  <a:srgbClr val="FFFFFF"/>
                </a:solidFill>
                <a:latin typeface="Source Sans Pro"/>
                <a:ea typeface="Source Sans Pro"/>
              </a:rPr>
              <a:t> </a:t>
            </a:r>
            <a:r>
              <a:rPr lang="cs-CZ" sz="2000" b="1" strike="noStrike" spc="-1" dirty="0" err="1">
                <a:solidFill>
                  <a:srgbClr val="FFFFFF"/>
                </a:solidFill>
                <a:latin typeface="Source Sans Pro"/>
                <a:ea typeface="Source Sans Pro"/>
              </a:rPr>
              <a:t>ohlasujú</a:t>
            </a:r>
            <a:r>
              <a:rPr lang="cs-CZ" sz="2000" b="1" strike="noStrike" spc="-1" dirty="0">
                <a:solidFill>
                  <a:srgbClr val="FFFFFF"/>
                </a:solidFill>
                <a:latin typeface="Source Sans Pro"/>
                <a:ea typeface="Source Sans Pro"/>
              </a:rPr>
              <a:t> </a:t>
            </a:r>
            <a:r>
              <a:rPr lang="cs-CZ" sz="2000" b="1" strike="noStrike" spc="-1" dirty="0" err="1">
                <a:solidFill>
                  <a:srgbClr val="FFFFFF"/>
                </a:solidFill>
                <a:latin typeface="Source Sans Pro"/>
                <a:ea typeface="Source Sans Pro"/>
              </a:rPr>
              <a:t>evanjelium</a:t>
            </a:r>
            <a:r>
              <a:rPr lang="cs-CZ" sz="2000" b="1" spc="-1" dirty="0">
                <a:solidFill>
                  <a:srgbClr val="FFFFFF"/>
                </a:solidFill>
                <a:latin typeface="Source Sans Pro"/>
                <a:ea typeface="Source Sans Pro"/>
              </a:rPr>
              <a:t>, z </a:t>
            </a:r>
            <a:r>
              <a:rPr lang="cs-CZ" sz="2000" b="1" spc="-1" dirty="0" err="1">
                <a:solidFill>
                  <a:srgbClr val="FFFFFF"/>
                </a:solidFill>
                <a:latin typeface="Source Sans Pro"/>
                <a:ea typeface="Source Sans Pro"/>
              </a:rPr>
              <a:t>evanjelia</a:t>
            </a:r>
            <a:r>
              <a:rPr lang="cs-CZ" sz="2000" b="1" spc="-1" dirty="0">
                <a:solidFill>
                  <a:srgbClr val="FFFFFF"/>
                </a:solidFill>
                <a:latin typeface="Source Sans Pro"/>
                <a:ea typeface="Source Sans Pro"/>
              </a:rPr>
              <a:t> aj žili.</a:t>
            </a:r>
            <a:r>
              <a:rPr lang="cs-CZ" sz="2000" b="1" strike="noStrike" spc="-1" dirty="0">
                <a:solidFill>
                  <a:srgbClr val="FFFFFF"/>
                </a:solidFill>
                <a:latin typeface="Source Sans Pro"/>
                <a:ea typeface="Source Sans Pro"/>
              </a:rPr>
              <a:t>“ </a:t>
            </a:r>
            <a:r>
              <a:rPr lang="cs" sz="2000" b="0" strike="noStrike" spc="-1" dirty="0">
                <a:solidFill>
                  <a:schemeClr val="dk1"/>
                </a:solidFill>
                <a:latin typeface="Arial"/>
                <a:ea typeface="Arial"/>
              </a:rPr>
              <a:t>(1. </a:t>
            </a:r>
            <a:r>
              <a:rPr lang="cs-CZ" sz="2000" b="0" strike="noStrike" spc="-1" dirty="0" err="1">
                <a:solidFill>
                  <a:schemeClr val="dk1"/>
                </a:solidFill>
                <a:latin typeface="Arial"/>
                <a:ea typeface="Arial"/>
              </a:rPr>
              <a:t>Korinťanom</a:t>
            </a:r>
            <a:r>
              <a:rPr lang="cs" sz="2000" b="0" strike="noStrike" spc="-1" dirty="0">
                <a:solidFill>
                  <a:schemeClr val="dk1"/>
                </a:solidFill>
                <a:latin typeface="Arial"/>
                <a:ea typeface="Arial"/>
              </a:rPr>
              <a:t> 9,14)</a:t>
            </a:r>
            <a:r>
              <a:rPr lang="cs" sz="2000" b="0" strike="noStrike" spc="-1" dirty="0">
                <a:solidFill>
                  <a:srgbClr val="000000"/>
                </a:solidFill>
                <a:latin typeface="Arial"/>
                <a:ea typeface="Arial"/>
              </a:rPr>
              <a:t> </a:t>
            </a:r>
          </a:p>
          <a:p>
            <a:pPr indent="0">
              <a:lnSpc>
                <a:spcPct val="100000"/>
              </a:lnSpc>
              <a:buNone/>
              <a:tabLst>
                <a:tab pos="0" algn="l"/>
              </a:tabLst>
            </a:pPr>
            <a:endParaRPr lang="cs" sz="2000" b="0" strike="noStrike" spc="-1" dirty="0">
              <a:solidFill>
                <a:srgbClr val="000000"/>
              </a:solidFill>
              <a:latin typeface="Arial"/>
              <a:ea typeface="Arial"/>
            </a:endParaRPr>
          </a:p>
          <a:p>
            <a:r>
              <a:rPr lang="sk-SK" sz="3200" dirty="0"/>
              <a:t>Kristus nariadil desiatkový systém v rovnakom čase, keď napomínal zákonníkov a farizejov kvôli ich bigotnému prístupu k náboženstvu:</a:t>
            </a:r>
          </a:p>
        </p:txBody>
      </p:sp>
      <p:sp>
        <p:nvSpPr>
          <p:cNvPr id="366" name="PlaceHolder 3"/>
          <p:cNvSpPr>
            <a:spLocks noGrp="1"/>
          </p:cNvSpPr>
          <p:nvPr>
            <p:ph type="sldNum" idx="56"/>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PlaceHolder 1"/>
          <p:cNvSpPr>
            <a:spLocks noGrp="1" noRot="1" noChangeAspect="1"/>
          </p:cNvSpPr>
          <p:nvPr>
            <p:ph type="sldImg"/>
          </p:nvPr>
        </p:nvSpPr>
        <p:spPr>
          <a:xfrm>
            <a:off x="-1163638" y="0"/>
            <a:ext cx="5326063" cy="2998788"/>
          </a:xfrm>
          <a:prstGeom prst="rect">
            <a:avLst/>
          </a:prstGeom>
          <a:ln w="0">
            <a:noFill/>
          </a:ln>
        </p:spPr>
      </p:sp>
      <p:sp>
        <p:nvSpPr>
          <p:cNvPr id="368" name="PlaceHolder 2"/>
          <p:cNvSpPr>
            <a:spLocks noGrp="1"/>
          </p:cNvSpPr>
          <p:nvPr>
            <p:ph type="body"/>
          </p:nvPr>
        </p:nvSpPr>
        <p:spPr>
          <a:xfrm>
            <a:off x="0" y="0"/>
            <a:ext cx="2999520" cy="2999520"/>
          </a:xfrm>
          <a:prstGeom prst="rect">
            <a:avLst/>
          </a:prstGeom>
          <a:noFill/>
          <a:ln w="0">
            <a:noFill/>
          </a:ln>
        </p:spPr>
        <p:txBody>
          <a:bodyPr anchor="t">
            <a:noAutofit/>
          </a:bodyPr>
          <a:lstStyle/>
          <a:p>
            <a:pPr algn="l">
              <a:lnSpc>
                <a:spcPct val="100000"/>
              </a:lnSpc>
              <a:tabLst>
                <a:tab pos="0" algn="l"/>
              </a:tabLst>
            </a:pPr>
            <a:r>
              <a:rPr lang="sk-SK" sz="2000" b="1" strike="noStrike" spc="-1" dirty="0">
                <a:solidFill>
                  <a:srgbClr val="FFFFFF"/>
                </a:solidFill>
                <a:latin typeface="Source Sans Pro"/>
                <a:ea typeface="Source Sans Pro"/>
              </a:rPr>
              <a:t>„Beda vám, </a:t>
            </a:r>
            <a:r>
              <a:rPr lang="sk-SK" sz="2000" b="1" strike="noStrike" spc="-1" dirty="0" err="1">
                <a:solidFill>
                  <a:srgbClr val="FFFFFF"/>
                </a:solidFill>
                <a:latin typeface="Source Sans Pro"/>
                <a:ea typeface="Source Sans Pro"/>
              </a:rPr>
              <a:t>zákonníci</a:t>
            </a:r>
            <a:r>
              <a:rPr lang="sk-SK" sz="2000" b="1" strike="noStrike" spc="-1" dirty="0">
                <a:solidFill>
                  <a:srgbClr val="FFFFFF"/>
                </a:solidFill>
                <a:latin typeface="Source Sans Pro"/>
                <a:ea typeface="Source Sans Pro"/>
              </a:rPr>
              <a:t> a farizeji, pokrytci! Dávate desiatky z mäty, kôpru a rasce, ale zanedbali ste to, čo je závažnejšie v zákone,...“ </a:t>
            </a:r>
            <a:r>
              <a:rPr lang="cs" sz="2000" b="0" strike="noStrike" spc="-1" dirty="0">
                <a:solidFill>
                  <a:schemeClr val="dk1"/>
                </a:solidFill>
                <a:latin typeface="Arial"/>
                <a:ea typeface="Arial"/>
              </a:rPr>
              <a:t>(Mat</a:t>
            </a:r>
            <a:r>
              <a:rPr lang="cs" sz="2000" b="0" strike="noStrike" spc="-1" dirty="0">
                <a:solidFill>
                  <a:schemeClr val="dk1"/>
                </a:solidFill>
                <a:latin typeface="+mn-lt"/>
                <a:ea typeface="Arial"/>
              </a:rPr>
              <a:t>ú</a:t>
            </a:r>
            <a:r>
              <a:rPr lang="cs" sz="2000" b="0" strike="noStrike" spc="-1" dirty="0">
                <a:solidFill>
                  <a:schemeClr val="dk1"/>
                </a:solidFill>
                <a:latin typeface="Arial"/>
                <a:ea typeface="Arial"/>
              </a:rPr>
              <a:t>š 23,23)</a:t>
            </a:r>
            <a:endParaRPr lang="cs-CZ" sz="2000" b="0" strike="noStrike" spc="-1" dirty="0">
              <a:latin typeface="Arial"/>
            </a:endParaRPr>
          </a:p>
        </p:txBody>
      </p:sp>
      <p:sp>
        <p:nvSpPr>
          <p:cNvPr id="369" name="PlaceHolder 3"/>
          <p:cNvSpPr>
            <a:spLocks noGrp="1"/>
          </p:cNvSpPr>
          <p:nvPr>
            <p:ph type="sldNum" idx="57"/>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PlaceHolder 1"/>
          <p:cNvSpPr>
            <a:spLocks noGrp="1" noRot="1" noChangeAspect="1"/>
          </p:cNvSpPr>
          <p:nvPr>
            <p:ph type="sldImg"/>
          </p:nvPr>
        </p:nvSpPr>
        <p:spPr>
          <a:xfrm>
            <a:off x="-1163638" y="0"/>
            <a:ext cx="5326063" cy="2998788"/>
          </a:xfrm>
          <a:prstGeom prst="rect">
            <a:avLst/>
          </a:prstGeom>
          <a:ln w="0">
            <a:noFill/>
          </a:ln>
        </p:spPr>
      </p:sp>
      <p:sp>
        <p:nvSpPr>
          <p:cNvPr id="371"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sk-SK" sz="2000" b="1" strike="noStrike" spc="-1" dirty="0">
                <a:solidFill>
                  <a:srgbClr val="FFFFFF"/>
                </a:solidFill>
                <a:latin typeface="Source Sans Pro"/>
                <a:ea typeface="Source Sans Pro"/>
              </a:rPr>
              <a:t>„... spravodlivosť, milosrdenstvo a vernosť. Toto bolo treba robiť, ale tamto nezanedbávať.“ </a:t>
            </a:r>
            <a:r>
              <a:rPr lang="cs" sz="2000" b="0" strike="noStrike" spc="-1" dirty="0">
                <a:solidFill>
                  <a:schemeClr val="dk1"/>
                </a:solidFill>
                <a:latin typeface="Arial"/>
                <a:ea typeface="Arial"/>
              </a:rPr>
              <a:t>(Matúš 23,23)</a:t>
            </a:r>
            <a:endParaRPr lang="cs-CZ" sz="2000" b="0" strike="noStrike" spc="-1" dirty="0">
              <a:latin typeface="Arial"/>
            </a:endParaRPr>
          </a:p>
        </p:txBody>
      </p:sp>
      <p:sp>
        <p:nvSpPr>
          <p:cNvPr id="372" name="PlaceHolder 3"/>
          <p:cNvSpPr>
            <a:spLocks noGrp="1"/>
          </p:cNvSpPr>
          <p:nvPr>
            <p:ph type="sldNum" idx="58"/>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PlaceHolder 1"/>
          <p:cNvSpPr>
            <a:spLocks noGrp="1" noRot="1" noChangeAspect="1"/>
          </p:cNvSpPr>
          <p:nvPr>
            <p:ph type="sldImg"/>
          </p:nvPr>
        </p:nvSpPr>
        <p:spPr>
          <a:xfrm>
            <a:off x="-1163638" y="0"/>
            <a:ext cx="5326063" cy="2998788"/>
          </a:xfrm>
          <a:prstGeom prst="rect">
            <a:avLst/>
          </a:prstGeom>
          <a:ln w="0">
            <a:noFill/>
          </a:ln>
        </p:spPr>
      </p:sp>
      <p:sp>
        <p:nvSpPr>
          <p:cNvPr id="374" name="PlaceHolder 2"/>
          <p:cNvSpPr>
            <a:spLocks noGrp="1"/>
          </p:cNvSpPr>
          <p:nvPr>
            <p:ph type="body"/>
          </p:nvPr>
        </p:nvSpPr>
        <p:spPr>
          <a:xfrm>
            <a:off x="0" y="0"/>
            <a:ext cx="2999520" cy="2999520"/>
          </a:xfrm>
          <a:prstGeom prst="rect">
            <a:avLst/>
          </a:prstGeom>
          <a:noFill/>
          <a:ln w="0">
            <a:noFill/>
          </a:ln>
        </p:spPr>
        <p:txBody>
          <a:bodyPr anchor="t">
            <a:noAutofit/>
          </a:bodyPr>
          <a:lstStyle/>
          <a:p>
            <a:r>
              <a:rPr lang="sk-SK" sz="3200" dirty="0"/>
              <a:t>Možno si hovoríte, ako môžete dať desatinu z vášho príjmu Hospodinovi. Mnoho ľudí si nad tým lámalo hlavu. Ale potom sa nejako rozhodli dôverovať Božiemu vedeniu a múdrosti a vrátiť mu desiatok.</a:t>
            </a:r>
          </a:p>
        </p:txBody>
      </p:sp>
      <p:sp>
        <p:nvSpPr>
          <p:cNvPr id="375" name="PlaceHolder 3"/>
          <p:cNvSpPr>
            <a:spLocks noGrp="1"/>
          </p:cNvSpPr>
          <p:nvPr>
            <p:ph type="sldNum" idx="59"/>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PlaceHolder 1"/>
          <p:cNvSpPr>
            <a:spLocks noGrp="1" noRot="1" noChangeAspect="1"/>
          </p:cNvSpPr>
          <p:nvPr>
            <p:ph type="sldImg"/>
          </p:nvPr>
        </p:nvSpPr>
        <p:spPr>
          <a:xfrm>
            <a:off x="-1163638" y="0"/>
            <a:ext cx="5326063" cy="2998788"/>
          </a:xfrm>
          <a:prstGeom prst="rect">
            <a:avLst/>
          </a:prstGeom>
          <a:ln w="0">
            <a:noFill/>
          </a:ln>
        </p:spPr>
      </p:sp>
      <p:sp>
        <p:nvSpPr>
          <p:cNvPr id="377" name="PlaceHolder 2"/>
          <p:cNvSpPr>
            <a:spLocks noGrp="1"/>
          </p:cNvSpPr>
          <p:nvPr>
            <p:ph type="body"/>
          </p:nvPr>
        </p:nvSpPr>
        <p:spPr>
          <a:xfrm>
            <a:off x="0" y="0"/>
            <a:ext cx="2999520" cy="2999520"/>
          </a:xfrm>
          <a:prstGeom prst="rect">
            <a:avLst/>
          </a:prstGeom>
          <a:noFill/>
          <a:ln w="0">
            <a:noFill/>
          </a:ln>
        </p:spPr>
        <p:txBody>
          <a:bodyPr anchor="t">
            <a:noAutofit/>
          </a:bodyPr>
          <a:lstStyle/>
          <a:p>
            <a:r>
              <a:rPr lang="sk-SK" sz="3200" dirty="0"/>
              <a:t>O niekoľko týždňov neskôr tí samí ľudia nadšene dosvedčili, že sa v ich životoch stali zázraky. Nejako sa deväťdesiat percent ich príjmov natiahlo na viac, než bolo pôvodných sto percent! Tu je tajomstvo finančného zabezpečenia.</a:t>
            </a:r>
          </a:p>
        </p:txBody>
      </p:sp>
      <p:sp>
        <p:nvSpPr>
          <p:cNvPr id="378" name="PlaceHolder 3"/>
          <p:cNvSpPr>
            <a:spLocks noGrp="1"/>
          </p:cNvSpPr>
          <p:nvPr>
            <p:ph type="sldNum" idx="60"/>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PlaceHolder 1"/>
          <p:cNvSpPr>
            <a:spLocks noGrp="1" noRot="1" noChangeAspect="1"/>
          </p:cNvSpPr>
          <p:nvPr>
            <p:ph type="sldImg"/>
          </p:nvPr>
        </p:nvSpPr>
        <p:spPr>
          <a:xfrm>
            <a:off x="-1163638" y="0"/>
            <a:ext cx="5326063" cy="2998788"/>
          </a:xfrm>
          <a:prstGeom prst="rect">
            <a:avLst/>
          </a:prstGeom>
          <a:ln w="0">
            <a:noFill/>
          </a:ln>
        </p:spPr>
      </p:sp>
      <p:sp>
        <p:nvSpPr>
          <p:cNvPr id="380" name="PlaceHolder 2"/>
          <p:cNvSpPr>
            <a:spLocks noGrp="1"/>
          </p:cNvSpPr>
          <p:nvPr>
            <p:ph type="body"/>
          </p:nvPr>
        </p:nvSpPr>
        <p:spPr>
          <a:xfrm>
            <a:off x="0" y="0"/>
            <a:ext cx="2999520" cy="2999520"/>
          </a:xfrm>
          <a:prstGeom prst="rect">
            <a:avLst/>
          </a:prstGeom>
          <a:noFill/>
          <a:ln w="0">
            <a:noFill/>
          </a:ln>
        </p:spPr>
        <p:txBody>
          <a:bodyPr anchor="t">
            <a:noAutofit/>
          </a:bodyPr>
          <a:lstStyle/>
          <a:p>
            <a:r>
              <a:rPr lang="sk-SK" sz="3200" dirty="0"/>
              <a:t>Mária sa rozhodla dať desiatok zo svojej malej výplaty. Spočiatku to vyzeralo problematicky, ale neskôr pocítila vo svojej práci požehnanie. Darilo sa jej a bola finančne zaistená. Teraz hovorí, že za finančný úspech vďačí Bohu a má radosť, že môže prispievať k rozvoju Božieho diela. </a:t>
            </a:r>
          </a:p>
          <a:p>
            <a:endParaRPr lang="sk-SK" sz="3200" dirty="0"/>
          </a:p>
          <a:p>
            <a:r>
              <a:rPr lang="sk-SK" sz="3200" dirty="0"/>
              <a:t>Alebo si napríklad vezmime Eda, ktorý urobil veľký krok viery v tom, že v sobotu (čo bol najrušnejší deň sezóny), zavrel svoj obchod, len aby bol odmenený nárastom obratu v ostatných šiestich dňoch týždňa! Boh svoje sľuby plní! Títo kresťania objavili bezprostredné požehnanie, ktoré je zasľúbené u </a:t>
            </a:r>
            <a:r>
              <a:rPr lang="sk-SK" sz="3200" dirty="0" err="1"/>
              <a:t>Malachiáša</a:t>
            </a:r>
            <a:r>
              <a:rPr lang="sk-SK" sz="3200" dirty="0"/>
              <a:t>:</a:t>
            </a:r>
          </a:p>
        </p:txBody>
      </p:sp>
      <p:sp>
        <p:nvSpPr>
          <p:cNvPr id="381" name="PlaceHolder 3"/>
          <p:cNvSpPr>
            <a:spLocks noGrp="1"/>
          </p:cNvSpPr>
          <p:nvPr>
            <p:ph type="sldNum" idx="61"/>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PlaceHolder 1"/>
          <p:cNvSpPr>
            <a:spLocks noGrp="1" noRot="1" noChangeAspect="1"/>
          </p:cNvSpPr>
          <p:nvPr>
            <p:ph type="sldImg"/>
          </p:nvPr>
        </p:nvSpPr>
        <p:spPr>
          <a:xfrm>
            <a:off x="-1163638" y="0"/>
            <a:ext cx="5326063" cy="2998788"/>
          </a:xfrm>
          <a:prstGeom prst="rect">
            <a:avLst/>
          </a:prstGeom>
          <a:ln w="0">
            <a:noFill/>
          </a:ln>
        </p:spPr>
      </p:sp>
      <p:sp>
        <p:nvSpPr>
          <p:cNvPr id="383"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sk-SK" sz="2000" b="1" strike="noStrike" spc="-1" dirty="0">
                <a:solidFill>
                  <a:srgbClr val="FFFFFF"/>
                </a:solidFill>
                <a:latin typeface="Source Sans Pro"/>
                <a:ea typeface="Source Sans Pro"/>
              </a:rPr>
              <a:t>„Prinášajte celé desiatky do zásobárne. Keď bude potrava v mojom dome, potom ma vyskúšajte – vraví Hospodin zástupov,...“ </a:t>
            </a:r>
            <a:r>
              <a:rPr lang="cs-CZ" sz="2000" b="0" strike="noStrike" spc="-1" dirty="0">
                <a:solidFill>
                  <a:schemeClr val="tx1"/>
                </a:solidFill>
                <a:latin typeface="Arial"/>
                <a:ea typeface="+mn-ea"/>
              </a:rPr>
              <a:t> </a:t>
            </a:r>
            <a:r>
              <a:rPr lang="cs" sz="2000" b="0" strike="noStrike" spc="-1" dirty="0">
                <a:solidFill>
                  <a:schemeClr val="dk1"/>
                </a:solidFill>
                <a:latin typeface="Arial"/>
                <a:ea typeface="Arial"/>
              </a:rPr>
              <a:t>(</a:t>
            </a:r>
            <a:r>
              <a:rPr lang="cs-CZ" sz="2000" b="0" strike="noStrike" spc="-1" dirty="0" err="1">
                <a:solidFill>
                  <a:schemeClr val="dk1"/>
                </a:solidFill>
                <a:latin typeface="Arial"/>
                <a:ea typeface="Arial"/>
              </a:rPr>
              <a:t>Malachiáš</a:t>
            </a:r>
            <a:r>
              <a:rPr lang="cs" sz="2000" b="0" strike="noStrike" spc="-1" dirty="0">
                <a:solidFill>
                  <a:schemeClr val="dk1"/>
                </a:solidFill>
                <a:latin typeface="Arial"/>
                <a:ea typeface="Arial"/>
              </a:rPr>
              <a:t> 3,10)</a:t>
            </a:r>
            <a:endParaRPr lang="cs-CZ" sz="2000" b="0" strike="noStrike" spc="-1" dirty="0">
              <a:latin typeface="Arial"/>
            </a:endParaRPr>
          </a:p>
        </p:txBody>
      </p:sp>
      <p:sp>
        <p:nvSpPr>
          <p:cNvPr id="384" name="PlaceHolder 3"/>
          <p:cNvSpPr>
            <a:spLocks noGrp="1"/>
          </p:cNvSpPr>
          <p:nvPr>
            <p:ph type="sldNum" idx="62"/>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PlaceHolder 1"/>
          <p:cNvSpPr>
            <a:spLocks noGrp="1" noRot="1" noChangeAspect="1"/>
          </p:cNvSpPr>
          <p:nvPr>
            <p:ph type="sldImg"/>
          </p:nvPr>
        </p:nvSpPr>
        <p:spPr>
          <a:xfrm>
            <a:off x="-1163638" y="0"/>
            <a:ext cx="5326063" cy="2998788"/>
          </a:xfrm>
          <a:prstGeom prst="rect">
            <a:avLst/>
          </a:prstGeom>
          <a:ln w="0">
            <a:noFill/>
          </a:ln>
        </p:spPr>
      </p:sp>
      <p:sp>
        <p:nvSpPr>
          <p:cNvPr id="386"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sk-SK" sz="2000" b="1" strike="noStrike" spc="-1" dirty="0">
                <a:solidFill>
                  <a:srgbClr val="FFFFFF"/>
                </a:solidFill>
                <a:latin typeface="Source Sans Pro"/>
                <a:ea typeface="Source Sans Pro"/>
              </a:rPr>
              <a:t>„...či vám neotvorím okná nebies a nevylejem na vás nadmieru požehnania.“ </a:t>
            </a:r>
            <a:r>
              <a:rPr lang="cs" sz="2000" b="0" strike="noStrike" spc="-1" dirty="0">
                <a:solidFill>
                  <a:schemeClr val="dk1"/>
                </a:solidFill>
                <a:latin typeface="Arial"/>
                <a:ea typeface="Arial"/>
              </a:rPr>
              <a:t>(Malachiáš 3,10)</a:t>
            </a:r>
            <a:r>
              <a:rPr lang="cs" sz="2000" b="0" strike="noStrike" spc="-1" dirty="0">
                <a:solidFill>
                  <a:srgbClr val="000000"/>
                </a:solidFill>
                <a:latin typeface="Arial"/>
                <a:ea typeface="Arial"/>
              </a:rPr>
              <a:t> </a:t>
            </a:r>
          </a:p>
          <a:p>
            <a:pPr indent="0">
              <a:lnSpc>
                <a:spcPct val="100000"/>
              </a:lnSpc>
              <a:buNone/>
              <a:tabLst>
                <a:tab pos="0" algn="l"/>
              </a:tabLst>
            </a:pPr>
            <a:endParaRPr lang="cs" sz="2000" b="0" strike="noStrike" spc="-1" dirty="0">
              <a:solidFill>
                <a:srgbClr val="000000"/>
              </a:solidFill>
              <a:latin typeface="Arial"/>
              <a:ea typeface="Arial"/>
            </a:endParaRPr>
          </a:p>
          <a:p>
            <a:r>
              <a:rPr lang="sk-SK" sz="3200" dirty="0"/>
              <a:t>Pán hovorí, že desiatky zo všetkého nášho príjmu sú zasvätené jemu. Dáva nám príležitosť, aby sme mu ich vracali, aby sme tak dosvedčili, že sme dobrými správcami a aby videl, či ho ctíme a uznávame jeho vlastnícke práva.</a:t>
            </a:r>
          </a:p>
        </p:txBody>
      </p:sp>
      <p:sp>
        <p:nvSpPr>
          <p:cNvPr id="387" name="PlaceHolder 3"/>
          <p:cNvSpPr>
            <a:spLocks noGrp="1"/>
          </p:cNvSpPr>
          <p:nvPr>
            <p:ph type="sldNum" idx="63"/>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PlaceHolder 1"/>
          <p:cNvSpPr>
            <a:spLocks noGrp="1" noRot="1" noChangeAspect="1"/>
          </p:cNvSpPr>
          <p:nvPr>
            <p:ph type="sldImg"/>
          </p:nvPr>
        </p:nvSpPr>
        <p:spPr>
          <a:xfrm>
            <a:off x="-1163638" y="0"/>
            <a:ext cx="5326063" cy="2998788"/>
          </a:xfrm>
          <a:prstGeom prst="rect">
            <a:avLst/>
          </a:prstGeom>
          <a:ln w="0">
            <a:noFill/>
          </a:ln>
        </p:spPr>
      </p:sp>
      <p:sp>
        <p:nvSpPr>
          <p:cNvPr id="389"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cs-CZ" sz="2000" b="1" strike="noStrike" spc="-1" dirty="0">
                <a:solidFill>
                  <a:srgbClr val="FFFFFF"/>
                </a:solidFill>
                <a:latin typeface="Source Sans Pro"/>
                <a:ea typeface="Source Sans Pro"/>
              </a:rPr>
              <a:t>„</a:t>
            </a:r>
            <a:r>
              <a:rPr lang="cs-CZ" sz="2000" b="1" strike="noStrike" spc="-1" dirty="0" err="1">
                <a:solidFill>
                  <a:srgbClr val="FFFFFF"/>
                </a:solidFill>
                <a:latin typeface="Source Sans Pro"/>
                <a:ea typeface="Source Sans Pro"/>
              </a:rPr>
              <a:t>Smie</a:t>
            </a:r>
            <a:r>
              <a:rPr lang="cs-CZ" sz="2000" b="1" strike="noStrike" spc="-1" dirty="0">
                <a:solidFill>
                  <a:srgbClr val="FFFFFF"/>
                </a:solidFill>
                <a:latin typeface="Source Sans Pro"/>
                <a:ea typeface="Source Sans Pro"/>
              </a:rPr>
              <a:t> člověk </a:t>
            </a:r>
            <a:r>
              <a:rPr lang="cs-CZ" sz="2000" b="1" strike="noStrike" spc="-1" dirty="0" err="1">
                <a:solidFill>
                  <a:srgbClr val="FFFFFF"/>
                </a:solidFill>
                <a:latin typeface="Source Sans Pro"/>
                <a:ea typeface="Source Sans Pro"/>
              </a:rPr>
              <a:t>okrádať</a:t>
            </a:r>
            <a:r>
              <a:rPr lang="cs-CZ" sz="2000" b="1" strike="noStrike" spc="-1" dirty="0">
                <a:solidFill>
                  <a:srgbClr val="FFFFFF"/>
                </a:solidFill>
                <a:latin typeface="Source Sans Pro"/>
                <a:ea typeface="Source Sans Pro"/>
              </a:rPr>
              <a:t> Boha? Vy </a:t>
            </a:r>
            <a:r>
              <a:rPr lang="cs-CZ" sz="2000" b="1" strike="noStrike" spc="-1" dirty="0" err="1">
                <a:solidFill>
                  <a:srgbClr val="FFFFFF"/>
                </a:solidFill>
                <a:latin typeface="Source Sans Pro"/>
                <a:ea typeface="Source Sans Pro"/>
              </a:rPr>
              <a:t>ma</a:t>
            </a:r>
            <a:r>
              <a:rPr lang="cs-CZ" sz="2000" b="1" strike="noStrike" spc="-1" dirty="0">
                <a:solidFill>
                  <a:srgbClr val="FFFFFF"/>
                </a:solidFill>
                <a:latin typeface="Source Sans Pro"/>
                <a:ea typeface="Source Sans Pro"/>
              </a:rPr>
              <a:t> </a:t>
            </a:r>
            <a:r>
              <a:rPr lang="cs-CZ" sz="2000" b="1" strike="noStrike" spc="-1" dirty="0" err="1">
                <a:solidFill>
                  <a:srgbClr val="FFFFFF"/>
                </a:solidFill>
                <a:latin typeface="Source Sans Pro"/>
                <a:ea typeface="Source Sans Pro"/>
              </a:rPr>
              <a:t>okrádate</a:t>
            </a:r>
            <a:r>
              <a:rPr lang="cs-CZ" sz="2000" b="1" strike="noStrike" spc="-1" dirty="0">
                <a:solidFill>
                  <a:srgbClr val="FFFFFF"/>
                </a:solidFill>
                <a:latin typeface="Source Sans Pro"/>
                <a:ea typeface="Source Sans Pro"/>
              </a:rPr>
              <a:t>. </a:t>
            </a:r>
            <a:r>
              <a:rPr lang="cs-CZ" sz="2000" b="1" strike="noStrike" spc="-1" dirty="0" err="1">
                <a:solidFill>
                  <a:srgbClr val="FFFFFF"/>
                </a:solidFill>
                <a:latin typeface="Source Sans Pro"/>
                <a:ea typeface="Source Sans Pro"/>
              </a:rPr>
              <a:t>Pýtate</a:t>
            </a:r>
            <a:r>
              <a:rPr lang="cs-CZ" sz="2000" b="1" strike="noStrike" spc="-1" dirty="0">
                <a:solidFill>
                  <a:srgbClr val="FFFFFF"/>
                </a:solidFill>
                <a:latin typeface="Source Sans Pro"/>
                <a:ea typeface="Source Sans Pro"/>
              </a:rPr>
              <a:t> </a:t>
            </a:r>
            <a:r>
              <a:rPr lang="cs-CZ" sz="2000" b="1" strike="noStrike" spc="-1" dirty="0" err="1">
                <a:solidFill>
                  <a:srgbClr val="FFFFFF"/>
                </a:solidFill>
                <a:latin typeface="Source Sans Pro"/>
                <a:ea typeface="Source Sans Pro"/>
              </a:rPr>
              <a:t>sa</a:t>
            </a:r>
            <a:r>
              <a:rPr lang="cs-CZ" sz="2000" b="1" spc="-1" dirty="0">
                <a:solidFill>
                  <a:srgbClr val="FFFFFF"/>
                </a:solidFill>
                <a:latin typeface="Source Sans Pro"/>
                <a:ea typeface="Source Sans Pro"/>
              </a:rPr>
              <a:t>: O </a:t>
            </a:r>
            <a:r>
              <a:rPr lang="cs-CZ" sz="2000" b="1" spc="-1" dirty="0" err="1">
                <a:solidFill>
                  <a:srgbClr val="FFFFFF"/>
                </a:solidFill>
                <a:latin typeface="Source Sans Pro"/>
                <a:ea typeface="Source Sans Pro"/>
              </a:rPr>
              <a:t>čo</a:t>
            </a:r>
            <a:r>
              <a:rPr lang="cs-CZ" sz="2000" b="1" spc="-1" dirty="0">
                <a:solidFill>
                  <a:srgbClr val="FFFFFF"/>
                </a:solidFill>
                <a:latin typeface="Source Sans Pro"/>
                <a:ea typeface="Source Sans Pro"/>
              </a:rPr>
              <a:t> </a:t>
            </a:r>
            <a:r>
              <a:rPr lang="cs-CZ" sz="2000" b="1" spc="-1" dirty="0" err="1">
                <a:solidFill>
                  <a:srgbClr val="FFFFFF"/>
                </a:solidFill>
                <a:latin typeface="Source Sans Pro"/>
                <a:ea typeface="Source Sans Pro"/>
              </a:rPr>
              <a:t>ťa</a:t>
            </a:r>
            <a:r>
              <a:rPr lang="cs-CZ" sz="2000" b="1" spc="-1" dirty="0">
                <a:solidFill>
                  <a:srgbClr val="FFFFFF"/>
                </a:solidFill>
                <a:latin typeface="Source Sans Pro"/>
                <a:ea typeface="Source Sans Pro"/>
              </a:rPr>
              <a:t> okrádáme? O </a:t>
            </a:r>
            <a:r>
              <a:rPr lang="cs-CZ" sz="2000" b="1" spc="-1" dirty="0" err="1">
                <a:solidFill>
                  <a:srgbClr val="FFFFFF"/>
                </a:solidFill>
                <a:latin typeface="Source Sans Pro"/>
                <a:ea typeface="Source Sans Pro"/>
              </a:rPr>
              <a:t>desiatky</a:t>
            </a:r>
            <a:r>
              <a:rPr lang="cs-CZ" sz="2000" b="1" spc="-1" dirty="0">
                <a:solidFill>
                  <a:srgbClr val="FFFFFF"/>
                </a:solidFill>
                <a:latin typeface="Source Sans Pro"/>
                <a:ea typeface="Source Sans Pro"/>
              </a:rPr>
              <a:t> a pozdvihované </a:t>
            </a:r>
            <a:r>
              <a:rPr lang="cs-CZ" sz="2000" b="1" spc="-1" dirty="0" err="1">
                <a:solidFill>
                  <a:srgbClr val="FFFFFF"/>
                </a:solidFill>
                <a:latin typeface="Source Sans Pro"/>
                <a:ea typeface="Source Sans Pro"/>
              </a:rPr>
              <a:t>obetné</a:t>
            </a:r>
            <a:r>
              <a:rPr lang="cs-CZ" sz="2000" b="1" spc="-1" dirty="0">
                <a:solidFill>
                  <a:srgbClr val="FFFFFF"/>
                </a:solidFill>
                <a:latin typeface="Source Sans Pro"/>
                <a:ea typeface="Source Sans Pro"/>
              </a:rPr>
              <a:t> dary.</a:t>
            </a:r>
            <a:r>
              <a:rPr lang="cs-CZ" sz="2000" b="1" strike="noStrike" spc="-1" dirty="0">
                <a:solidFill>
                  <a:srgbClr val="FFFFFF"/>
                </a:solidFill>
                <a:latin typeface="Source Sans Pro"/>
                <a:ea typeface="Source Sans Pro"/>
              </a:rPr>
              <a:t>“ </a:t>
            </a:r>
            <a:r>
              <a:rPr lang="cs" sz="2000" b="0" strike="noStrike" spc="-1" dirty="0">
                <a:solidFill>
                  <a:schemeClr val="dk1"/>
                </a:solidFill>
                <a:latin typeface="Arial"/>
                <a:ea typeface="Arial"/>
              </a:rPr>
              <a:t>(Malachiáš 3,8)</a:t>
            </a:r>
            <a:endParaRPr lang="cs-CZ" sz="2000" b="0" strike="noStrike" spc="-1" dirty="0">
              <a:latin typeface="Arial"/>
            </a:endParaRPr>
          </a:p>
        </p:txBody>
      </p:sp>
      <p:sp>
        <p:nvSpPr>
          <p:cNvPr id="390" name="PlaceHolder 3"/>
          <p:cNvSpPr>
            <a:spLocks noGrp="1"/>
          </p:cNvSpPr>
          <p:nvPr>
            <p:ph type="sldNum" idx="64"/>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PlaceHolder 1"/>
          <p:cNvSpPr>
            <a:spLocks noGrp="1" noRot="1" noChangeAspect="1"/>
          </p:cNvSpPr>
          <p:nvPr>
            <p:ph type="sldImg"/>
          </p:nvPr>
        </p:nvSpPr>
        <p:spPr>
          <a:xfrm>
            <a:off x="-1163638" y="0"/>
            <a:ext cx="5326063" cy="2998788"/>
          </a:xfrm>
          <a:prstGeom prst="rect">
            <a:avLst/>
          </a:prstGeom>
          <a:ln w="0">
            <a:noFill/>
          </a:ln>
        </p:spPr>
      </p:sp>
      <p:sp>
        <p:nvSpPr>
          <p:cNvPr id="392" name="PlaceHolder 2"/>
          <p:cNvSpPr>
            <a:spLocks noGrp="1"/>
          </p:cNvSpPr>
          <p:nvPr>
            <p:ph type="body"/>
          </p:nvPr>
        </p:nvSpPr>
        <p:spPr>
          <a:xfrm>
            <a:off x="0" y="0"/>
            <a:ext cx="2999520" cy="2999520"/>
          </a:xfrm>
          <a:prstGeom prst="rect">
            <a:avLst/>
          </a:prstGeom>
          <a:noFill/>
          <a:ln w="0">
            <a:noFill/>
          </a:ln>
        </p:spPr>
        <p:txBody>
          <a:bodyPr anchor="t">
            <a:noAutofit/>
          </a:bodyPr>
          <a:lstStyle/>
          <a:p>
            <a:r>
              <a:rPr lang="sk-SK" sz="3200" dirty="0"/>
              <a:t>Okrem toho, že dávame Bohu desatinu nášho príjmu, ktorá mu patrí, sme tiež vyzvaní, aby sme štedro dávali aj nad to, čo po práve Bohu patrí. Pri daroch je na každom z nás, ako sa rozhodneme byť štedrí.</a:t>
            </a:r>
          </a:p>
        </p:txBody>
      </p:sp>
      <p:sp>
        <p:nvSpPr>
          <p:cNvPr id="393" name="PlaceHolder 3"/>
          <p:cNvSpPr>
            <a:spLocks noGrp="1"/>
          </p:cNvSpPr>
          <p:nvPr>
            <p:ph type="sldNum" idx="65"/>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noRot="1" noChangeAspect="1"/>
          </p:cNvSpPr>
          <p:nvPr>
            <p:ph type="sldImg"/>
          </p:nvPr>
        </p:nvSpPr>
        <p:spPr>
          <a:xfrm>
            <a:off x="-1163638" y="0"/>
            <a:ext cx="5326063" cy="2998788"/>
          </a:xfrm>
          <a:prstGeom prst="rect">
            <a:avLst/>
          </a:prstGeom>
          <a:ln w="0">
            <a:noFill/>
          </a:ln>
        </p:spPr>
      </p:sp>
      <p:sp>
        <p:nvSpPr>
          <p:cNvPr id="233" name="PlaceHolder 2"/>
          <p:cNvSpPr>
            <a:spLocks noGrp="1"/>
          </p:cNvSpPr>
          <p:nvPr>
            <p:ph type="body"/>
          </p:nvPr>
        </p:nvSpPr>
        <p:spPr>
          <a:xfrm>
            <a:off x="0" y="0"/>
            <a:ext cx="2999520" cy="2999520"/>
          </a:xfrm>
          <a:prstGeom prst="rect">
            <a:avLst/>
          </a:prstGeom>
          <a:noFill/>
          <a:ln w="0">
            <a:noFill/>
          </a:ln>
        </p:spPr>
        <p:txBody>
          <a:bodyPr anchor="t">
            <a:noAutofit/>
          </a:bodyPr>
          <a:lstStyle/>
          <a:p>
            <a:r>
              <a:rPr lang="sk-SK" sz="3200" noProof="0" dirty="0"/>
              <a:t>Začalo to kedysi v záhrade Eden. Planéta Zem práve vyšla z rúk svojho Stvoriteľa vo všetkej svojej nevýslovnej kráse, nádhere a dokonalosti.</a:t>
            </a:r>
          </a:p>
        </p:txBody>
      </p:sp>
      <p:sp>
        <p:nvSpPr>
          <p:cNvPr id="234" name="PlaceHolder 3"/>
          <p:cNvSpPr>
            <a:spLocks noGrp="1"/>
          </p:cNvSpPr>
          <p:nvPr>
            <p:ph type="sldNum" idx="12"/>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PlaceHolder 1"/>
          <p:cNvSpPr>
            <a:spLocks noGrp="1" noRot="1" noChangeAspect="1"/>
          </p:cNvSpPr>
          <p:nvPr>
            <p:ph type="sldImg"/>
          </p:nvPr>
        </p:nvSpPr>
        <p:spPr>
          <a:xfrm>
            <a:off x="-1163638" y="0"/>
            <a:ext cx="5326063" cy="2998788"/>
          </a:xfrm>
          <a:prstGeom prst="rect">
            <a:avLst/>
          </a:prstGeom>
          <a:ln w="0">
            <a:noFill/>
          </a:ln>
        </p:spPr>
      </p:sp>
      <p:sp>
        <p:nvSpPr>
          <p:cNvPr id="395"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sz="3200" noProof="0" dirty="0"/>
              <a:t>Avšak aj o daroch sa v Biblii niečo hovorí: </a:t>
            </a:r>
            <a:r>
              <a:rPr lang="sk-SK" sz="2000" b="1" strike="noStrike" spc="-1" noProof="0" dirty="0">
                <a:solidFill>
                  <a:srgbClr val="FFFFFF"/>
                </a:solidFill>
                <a:latin typeface="Source Sans Pro"/>
                <a:ea typeface="Source Sans Pro"/>
              </a:rPr>
              <a:t>„Dávajte a bude </a:t>
            </a:r>
            <a:r>
              <a:rPr lang="sk-SK" sz="2000" b="1" spc="-1" noProof="0" dirty="0">
                <a:solidFill>
                  <a:srgbClr val="FFFFFF"/>
                </a:solidFill>
                <a:latin typeface="Source Sans Pro"/>
                <a:ea typeface="Source Sans Pro"/>
              </a:rPr>
              <a:t>dané aj vám – mieru </a:t>
            </a:r>
            <a:r>
              <a:rPr lang="sk-SK" sz="2000" b="1" strike="noStrike" spc="-1" noProof="0" dirty="0">
                <a:solidFill>
                  <a:srgbClr val="FFFFFF"/>
                </a:solidFill>
                <a:latin typeface="Source Sans Pro"/>
                <a:ea typeface="Source Sans Pro"/>
              </a:rPr>
              <a:t>dobrú, natlačenú, natrasenú a vrchovatú…“ </a:t>
            </a:r>
            <a:r>
              <a:rPr lang="sk-SK" sz="2000" b="0" strike="noStrike" spc="-1" noProof="0" dirty="0">
                <a:solidFill>
                  <a:schemeClr val="dk1"/>
                </a:solidFill>
                <a:latin typeface="Arial"/>
                <a:ea typeface="Arial"/>
              </a:rPr>
              <a:t>(Lukáš 6,38)</a:t>
            </a:r>
            <a:endParaRPr lang="sk-SK" sz="2000" b="0" strike="noStrike" spc="-1" noProof="0" dirty="0">
              <a:latin typeface="Arial"/>
            </a:endParaRPr>
          </a:p>
        </p:txBody>
      </p:sp>
      <p:sp>
        <p:nvSpPr>
          <p:cNvPr id="396" name="PlaceHolder 3"/>
          <p:cNvSpPr>
            <a:spLocks noGrp="1"/>
          </p:cNvSpPr>
          <p:nvPr>
            <p:ph type="sldNum" idx="66"/>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PlaceHolder 1"/>
          <p:cNvSpPr>
            <a:spLocks noGrp="1" noRot="1" noChangeAspect="1"/>
          </p:cNvSpPr>
          <p:nvPr>
            <p:ph type="sldImg"/>
          </p:nvPr>
        </p:nvSpPr>
        <p:spPr>
          <a:xfrm>
            <a:off x="-1163638" y="0"/>
            <a:ext cx="5326063" cy="2998788"/>
          </a:xfrm>
          <a:prstGeom prst="rect">
            <a:avLst/>
          </a:prstGeom>
          <a:ln w="0">
            <a:noFill/>
          </a:ln>
        </p:spPr>
      </p:sp>
      <p:sp>
        <p:nvSpPr>
          <p:cNvPr id="398" name="PlaceHolder 2"/>
          <p:cNvSpPr>
            <a:spLocks noGrp="1"/>
          </p:cNvSpPr>
          <p:nvPr>
            <p:ph type="body"/>
          </p:nvPr>
        </p:nvSpPr>
        <p:spPr>
          <a:xfrm>
            <a:off x="0" y="0"/>
            <a:ext cx="2999520" cy="2999520"/>
          </a:xfrm>
          <a:prstGeom prst="rect">
            <a:avLst/>
          </a:prstGeom>
          <a:noFill/>
          <a:ln w="0">
            <a:noFill/>
          </a:ln>
        </p:spPr>
        <p:txBody>
          <a:bodyPr anchor="t">
            <a:noAutofit/>
          </a:bodyPr>
          <a:lstStyle/>
          <a:p>
            <a:r>
              <a:rPr lang="sk-SK" sz="3200" dirty="0"/>
              <a:t>Boží plán na financovanie jeho diela je prostý a krásny. Žiada nás – svoj ľud, aby sme mu dali svoje srdcia a nebáli sa o svoje vlastné potreby, ktoré budú naplnené nad naše očakávania.</a:t>
            </a:r>
          </a:p>
          <a:p>
            <a:pPr indent="0">
              <a:lnSpc>
                <a:spcPct val="100000"/>
              </a:lnSpc>
              <a:buNone/>
              <a:tabLst>
                <a:tab pos="0" algn="l"/>
              </a:tabLst>
            </a:pPr>
            <a:endParaRPr lang="cs" sz="2000" b="0" strike="noStrike" spc="-1" dirty="0">
              <a:solidFill>
                <a:srgbClr val="000000"/>
              </a:solidFill>
              <a:latin typeface="Arial"/>
              <a:ea typeface="Arial"/>
            </a:endParaRPr>
          </a:p>
          <a:p>
            <a:r>
              <a:rPr lang="sk-SK" sz="3200" dirty="0"/>
              <a:t>Možno, že si hovoríte, že ak Bohu všetko patrí, teda aj zlato, striebro, dobytok, zem a nakoniec aj my, prečo potrebuje moje peniaze? Desiatkový systém je Boží plán na financovanie Božieho diela na zemi.</a:t>
            </a:r>
          </a:p>
        </p:txBody>
      </p:sp>
      <p:sp>
        <p:nvSpPr>
          <p:cNvPr id="399" name="PlaceHolder 3"/>
          <p:cNvSpPr>
            <a:spLocks noGrp="1"/>
          </p:cNvSpPr>
          <p:nvPr>
            <p:ph type="sldNum" idx="67"/>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PlaceHolder 1"/>
          <p:cNvSpPr>
            <a:spLocks noGrp="1" noRot="1" noChangeAspect="1"/>
          </p:cNvSpPr>
          <p:nvPr>
            <p:ph type="sldImg"/>
          </p:nvPr>
        </p:nvSpPr>
        <p:spPr>
          <a:xfrm>
            <a:off x="-1163638" y="0"/>
            <a:ext cx="5326063" cy="2998788"/>
          </a:xfrm>
          <a:prstGeom prst="rect">
            <a:avLst/>
          </a:prstGeom>
          <a:ln w="0">
            <a:noFill/>
          </a:ln>
        </p:spPr>
      </p:sp>
      <p:sp>
        <p:nvSpPr>
          <p:cNvPr id="401" name="PlaceHolder 2"/>
          <p:cNvSpPr>
            <a:spLocks noGrp="1"/>
          </p:cNvSpPr>
          <p:nvPr>
            <p:ph type="body"/>
          </p:nvPr>
        </p:nvSpPr>
        <p:spPr>
          <a:xfrm>
            <a:off x="0" y="0"/>
            <a:ext cx="2999520" cy="2999520"/>
          </a:xfrm>
          <a:prstGeom prst="rect">
            <a:avLst/>
          </a:prstGeom>
          <a:noFill/>
          <a:ln w="0">
            <a:noFill/>
          </a:ln>
        </p:spPr>
        <p:txBody>
          <a:bodyPr anchor="t">
            <a:noAutofit/>
          </a:bodyPr>
          <a:lstStyle/>
          <a:p>
            <a:r>
              <a:rPr lang="sk-SK" sz="3200" dirty="0"/>
              <a:t>Nikdy nezamýšľal, že by cirkev mala byť financovaná z lotérií, </a:t>
            </a:r>
            <a:r>
              <a:rPr lang="sk-SK" sz="3200" dirty="0" err="1"/>
              <a:t>binga</a:t>
            </a:r>
            <a:r>
              <a:rPr lang="sk-SK" sz="3200" dirty="0"/>
              <a:t> či tomboly. Nie je desiatok zodpovedný spôsob, ako financovať Božie dielo?</a:t>
            </a:r>
          </a:p>
        </p:txBody>
      </p:sp>
      <p:sp>
        <p:nvSpPr>
          <p:cNvPr id="402" name="PlaceHolder 3"/>
          <p:cNvSpPr>
            <a:spLocks noGrp="1"/>
          </p:cNvSpPr>
          <p:nvPr>
            <p:ph type="sldNum" idx="68"/>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PlaceHolder 1"/>
          <p:cNvSpPr>
            <a:spLocks noGrp="1" noRot="1" noChangeAspect="1"/>
          </p:cNvSpPr>
          <p:nvPr>
            <p:ph type="sldImg"/>
          </p:nvPr>
        </p:nvSpPr>
        <p:spPr>
          <a:xfrm>
            <a:off x="-1163638" y="0"/>
            <a:ext cx="5326063" cy="2998788"/>
          </a:xfrm>
          <a:prstGeom prst="rect">
            <a:avLst/>
          </a:prstGeom>
          <a:ln w="0">
            <a:noFill/>
          </a:ln>
        </p:spPr>
      </p:sp>
      <p:sp>
        <p:nvSpPr>
          <p:cNvPr id="404" name="PlaceHolder 2"/>
          <p:cNvSpPr>
            <a:spLocks noGrp="1"/>
          </p:cNvSpPr>
          <p:nvPr>
            <p:ph type="body"/>
          </p:nvPr>
        </p:nvSpPr>
        <p:spPr>
          <a:xfrm>
            <a:off x="0" y="0"/>
            <a:ext cx="2999520" cy="2999520"/>
          </a:xfrm>
          <a:prstGeom prst="rect">
            <a:avLst/>
          </a:prstGeom>
          <a:noFill/>
          <a:ln w="0">
            <a:noFill/>
          </a:ln>
        </p:spPr>
        <p:txBody>
          <a:bodyPr anchor="t">
            <a:noAutofit/>
          </a:bodyPr>
          <a:lstStyle/>
          <a:p>
            <a:r>
              <a:rPr lang="sk-SK" sz="3200" dirty="0"/>
              <a:t>Každý človek dáva podľa toho, koľko dostáva. Ak zarobíte tisíc dolárov (eur), vrátite Bohu sto dolárov (eur). Keď zarobíte sto dolárov (eur), vrátite mu ich desať. Boh koná spravodlivo. O koľko viac mu dáme, o toľko viac dostaneme späť. Vždy prijímame viac, než dávame. A keď zdieľame svoje požehnanie s ostatnými, rastieme v láske a zľutovaní. Vďaka tomu sa stávame čím ďalej tým podobnejšími Ježišovi.</a:t>
            </a:r>
          </a:p>
        </p:txBody>
      </p:sp>
      <p:sp>
        <p:nvSpPr>
          <p:cNvPr id="405" name="PlaceHolder 3"/>
          <p:cNvSpPr>
            <a:spLocks noGrp="1"/>
          </p:cNvSpPr>
          <p:nvPr>
            <p:ph type="sldNum" idx="69"/>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PlaceHolder 1"/>
          <p:cNvSpPr>
            <a:spLocks noGrp="1" noRot="1" noChangeAspect="1"/>
          </p:cNvSpPr>
          <p:nvPr>
            <p:ph type="sldImg"/>
          </p:nvPr>
        </p:nvSpPr>
        <p:spPr>
          <a:xfrm>
            <a:off x="-1163638" y="0"/>
            <a:ext cx="5326063" cy="2998788"/>
          </a:xfrm>
          <a:prstGeom prst="rect">
            <a:avLst/>
          </a:prstGeom>
          <a:ln w="0">
            <a:noFill/>
          </a:ln>
        </p:spPr>
      </p:sp>
      <p:sp>
        <p:nvSpPr>
          <p:cNvPr id="407" name="PlaceHolder 2"/>
          <p:cNvSpPr>
            <a:spLocks noGrp="1"/>
          </p:cNvSpPr>
          <p:nvPr>
            <p:ph type="body"/>
          </p:nvPr>
        </p:nvSpPr>
        <p:spPr>
          <a:xfrm>
            <a:off x="0" y="0"/>
            <a:ext cx="2999520" cy="2999520"/>
          </a:xfrm>
          <a:prstGeom prst="rect">
            <a:avLst/>
          </a:prstGeom>
          <a:noFill/>
          <a:ln w="0">
            <a:noFill/>
          </a:ln>
        </p:spPr>
        <p:txBody>
          <a:bodyPr anchor="t">
            <a:noAutofit/>
          </a:bodyPr>
          <a:lstStyle/>
          <a:p>
            <a:r>
              <a:rPr lang="sk-SK" sz="3200" dirty="0"/>
              <a:t>Jedno z Ježišových fascinujúcich podobenstiev bolo o starostlivom a pracovitom farmári. Ten pracoval naozaj tvrdo a vďaka tomu dosiahol úžasnú úrodu obilia. Úroda bola taká veľká, že sa nemohla vojsť ani do stodoly. Tá už praskala vo švíkoch a to ešte nebolo všetko obilie vo vnútri. Čo tak mohol urobiť? Premýšľal, ako sa rozhodnúť. Mám dať svoj nadbytok chudobným? „Ale,“ hovoril si, „je to moje.“ Vari to nebol človek, ktorý by starostlivo plánoval? Nebol snáď tým, kto pracoval tak tvrdo? Sám seba presvedčil o tom, čo treba podniknúť:</a:t>
            </a:r>
          </a:p>
        </p:txBody>
      </p:sp>
      <p:sp>
        <p:nvSpPr>
          <p:cNvPr id="408" name="PlaceHolder 3"/>
          <p:cNvSpPr>
            <a:spLocks noGrp="1"/>
          </p:cNvSpPr>
          <p:nvPr>
            <p:ph type="sldNum" idx="70"/>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PlaceHolder 1"/>
          <p:cNvSpPr>
            <a:spLocks noGrp="1" noRot="1" noChangeAspect="1"/>
          </p:cNvSpPr>
          <p:nvPr>
            <p:ph type="sldImg"/>
          </p:nvPr>
        </p:nvSpPr>
        <p:spPr>
          <a:xfrm>
            <a:off x="-1163638" y="0"/>
            <a:ext cx="5326063" cy="2998788"/>
          </a:xfrm>
          <a:prstGeom prst="rect">
            <a:avLst/>
          </a:prstGeom>
          <a:ln w="0">
            <a:noFill/>
          </a:ln>
        </p:spPr>
      </p:sp>
      <p:sp>
        <p:nvSpPr>
          <p:cNvPr id="410"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sk-SK" sz="2000" b="1" strike="noStrike" spc="-1" dirty="0">
                <a:solidFill>
                  <a:srgbClr val="FFFFFF"/>
                </a:solidFill>
                <a:latin typeface="Source Sans Pro"/>
                <a:ea typeface="Source Sans Pro"/>
              </a:rPr>
              <a:t>„Potom si povedal: ‚Urobím toto: Zrúcam svoje sýpky a postavím väčšie. Tam potom uložím všetko obilie i svoj majetok…“ </a:t>
            </a:r>
            <a:r>
              <a:rPr lang="cs" sz="2000" b="0" strike="noStrike" spc="-1" dirty="0">
                <a:solidFill>
                  <a:schemeClr val="dk1"/>
                </a:solidFill>
                <a:latin typeface="Arial"/>
                <a:ea typeface="Arial"/>
              </a:rPr>
              <a:t>(Lukáš 12,18)</a:t>
            </a:r>
            <a:endParaRPr lang="cs-CZ" sz="2000" b="0" strike="noStrike" spc="-1" dirty="0">
              <a:latin typeface="Arial"/>
            </a:endParaRPr>
          </a:p>
        </p:txBody>
      </p:sp>
      <p:sp>
        <p:nvSpPr>
          <p:cNvPr id="411" name="PlaceHolder 3"/>
          <p:cNvSpPr>
            <a:spLocks noGrp="1"/>
          </p:cNvSpPr>
          <p:nvPr>
            <p:ph type="sldNum" idx="71"/>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PlaceHolder 1"/>
          <p:cNvSpPr>
            <a:spLocks noGrp="1" noRot="1" noChangeAspect="1"/>
          </p:cNvSpPr>
          <p:nvPr>
            <p:ph type="sldImg"/>
          </p:nvPr>
        </p:nvSpPr>
        <p:spPr>
          <a:xfrm>
            <a:off x="-1163638" y="0"/>
            <a:ext cx="5326063" cy="2998788"/>
          </a:xfrm>
          <a:prstGeom prst="rect">
            <a:avLst/>
          </a:prstGeom>
          <a:ln w="0">
            <a:noFill/>
          </a:ln>
        </p:spPr>
      </p:sp>
      <p:sp>
        <p:nvSpPr>
          <p:cNvPr id="413"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cs" sz="2000" b="1" strike="noStrike" spc="-1" dirty="0">
                <a:solidFill>
                  <a:srgbClr val="FFFFFF"/>
                </a:solidFill>
                <a:latin typeface="Source Sans Pro"/>
                <a:ea typeface="Source Sans Pro"/>
              </a:rPr>
              <a:t>„</a:t>
            </a:r>
            <a:r>
              <a:rPr lang="cs-CZ" sz="2000" b="1" spc="-1" dirty="0">
                <a:solidFill>
                  <a:srgbClr val="FFFFFF"/>
                </a:solidFill>
                <a:latin typeface="Source Sans Pro"/>
                <a:ea typeface="Source Sans Pro"/>
              </a:rPr>
              <a:t>…</a:t>
            </a:r>
            <a:r>
              <a:rPr lang="cs-CZ" sz="2000" b="1" strike="noStrike" spc="-1" dirty="0">
                <a:solidFill>
                  <a:srgbClr val="FFFFFF"/>
                </a:solidFill>
                <a:latin typeface="Source Sans Pro"/>
                <a:ea typeface="Source Sans Pro"/>
              </a:rPr>
              <a:t>A </a:t>
            </a:r>
            <a:r>
              <a:rPr lang="cs-CZ" sz="2000" b="1" strike="noStrike" spc="-1" dirty="0" err="1">
                <a:solidFill>
                  <a:srgbClr val="FFFFFF"/>
                </a:solidFill>
                <a:latin typeface="Source Sans Pro"/>
                <a:ea typeface="Source Sans Pro"/>
              </a:rPr>
              <a:t>poviem</a:t>
            </a:r>
            <a:r>
              <a:rPr lang="cs-CZ" sz="2000" b="1" strike="noStrike" spc="-1" dirty="0">
                <a:solidFill>
                  <a:srgbClr val="FFFFFF"/>
                </a:solidFill>
                <a:latin typeface="Source Sans Pro"/>
                <a:ea typeface="Source Sans Pro"/>
              </a:rPr>
              <a:t> si: Duša, máš </a:t>
            </a:r>
            <a:r>
              <a:rPr lang="cs-CZ" sz="2000" b="1" strike="noStrike" spc="-1" dirty="0" err="1">
                <a:solidFill>
                  <a:srgbClr val="FFFFFF"/>
                </a:solidFill>
                <a:latin typeface="Source Sans Pro"/>
                <a:ea typeface="Source Sans Pro"/>
              </a:rPr>
              <a:t>veľa</a:t>
            </a:r>
            <a:r>
              <a:rPr lang="cs-CZ" sz="2000" b="1" strike="noStrike" spc="-1" dirty="0">
                <a:solidFill>
                  <a:srgbClr val="FFFFFF"/>
                </a:solidFill>
                <a:latin typeface="Source Sans Pro"/>
                <a:ea typeface="Source Sans Pro"/>
              </a:rPr>
              <a:t> majetku na mnoho </a:t>
            </a:r>
            <a:r>
              <a:rPr lang="cs-CZ" sz="2000" b="1" strike="noStrike" spc="-1" dirty="0" err="1">
                <a:solidFill>
                  <a:srgbClr val="FFFFFF"/>
                </a:solidFill>
                <a:latin typeface="Source Sans Pro"/>
                <a:ea typeface="Source Sans Pro"/>
              </a:rPr>
              <a:t>rokov</a:t>
            </a:r>
            <a:r>
              <a:rPr lang="cs-CZ" sz="2000" b="1" strike="noStrike" spc="-1" dirty="0">
                <a:solidFill>
                  <a:srgbClr val="FFFFFF"/>
                </a:solidFill>
                <a:latin typeface="Source Sans Pro"/>
                <a:ea typeface="Source Sans Pro"/>
              </a:rPr>
              <a:t>. </a:t>
            </a:r>
            <a:r>
              <a:rPr lang="cs-CZ" sz="2000" b="1" strike="noStrike" spc="-1" dirty="0" err="1">
                <a:solidFill>
                  <a:srgbClr val="FFFFFF"/>
                </a:solidFill>
                <a:latin typeface="Source Sans Pro"/>
                <a:ea typeface="Source Sans Pro"/>
              </a:rPr>
              <a:t>Odpočívaj</a:t>
            </a:r>
            <a:r>
              <a:rPr lang="cs-CZ" sz="2000" b="1" strike="noStrike" spc="-1" dirty="0">
                <a:solidFill>
                  <a:srgbClr val="FFFFFF"/>
                </a:solidFill>
                <a:latin typeface="Source Sans Pro"/>
                <a:ea typeface="Source Sans Pro"/>
              </a:rPr>
              <a:t>, </a:t>
            </a:r>
            <a:r>
              <a:rPr lang="cs-CZ" sz="2000" b="1" strike="noStrike" spc="-1" dirty="0" err="1">
                <a:solidFill>
                  <a:srgbClr val="FFFFFF"/>
                </a:solidFill>
                <a:latin typeface="Source Sans Pro"/>
                <a:ea typeface="Source Sans Pro"/>
              </a:rPr>
              <a:t>jedz</a:t>
            </a:r>
            <a:r>
              <a:rPr lang="cs-CZ" sz="2000" b="1" strike="noStrike" spc="-1" dirty="0">
                <a:solidFill>
                  <a:srgbClr val="FFFFFF"/>
                </a:solidFill>
                <a:latin typeface="Source Sans Pro"/>
                <a:ea typeface="Source Sans Pro"/>
              </a:rPr>
              <a:t>, </a:t>
            </a:r>
            <a:r>
              <a:rPr lang="cs-CZ" sz="2000" b="1" strike="noStrike" spc="-1" dirty="0" err="1">
                <a:solidFill>
                  <a:srgbClr val="FFFFFF"/>
                </a:solidFill>
                <a:latin typeface="Source Sans Pro"/>
                <a:ea typeface="Source Sans Pro"/>
              </a:rPr>
              <a:t>pi</a:t>
            </a:r>
            <a:r>
              <a:rPr lang="cs-CZ" sz="2000" b="1" strike="noStrike" spc="-1" dirty="0">
                <a:solidFill>
                  <a:srgbClr val="FFFFFF"/>
                </a:solidFill>
                <a:latin typeface="Source Sans Pro"/>
                <a:ea typeface="Source Sans Pro"/>
              </a:rPr>
              <a:t> a </a:t>
            </a:r>
            <a:r>
              <a:rPr lang="cs-CZ" sz="2000" b="1" strike="noStrike" spc="-1" dirty="0" err="1">
                <a:solidFill>
                  <a:srgbClr val="FFFFFF"/>
                </a:solidFill>
                <a:latin typeface="Source Sans Pro"/>
                <a:ea typeface="Source Sans Pro"/>
              </a:rPr>
              <a:t>veseľ</a:t>
            </a:r>
            <a:r>
              <a:rPr lang="cs-CZ" sz="2000" b="1" strike="noStrike" spc="-1" dirty="0">
                <a:solidFill>
                  <a:srgbClr val="FFFFFF"/>
                </a:solidFill>
                <a:latin typeface="Source Sans Pro"/>
                <a:ea typeface="Source Sans Pro"/>
              </a:rPr>
              <a:t> </a:t>
            </a:r>
            <a:r>
              <a:rPr lang="cs-CZ" sz="2000" b="1" strike="noStrike" spc="-1" dirty="0" err="1">
                <a:solidFill>
                  <a:srgbClr val="FFFFFF"/>
                </a:solidFill>
                <a:latin typeface="Source Sans Pro"/>
                <a:ea typeface="Source Sans Pro"/>
              </a:rPr>
              <a:t>sa</a:t>
            </a:r>
            <a:r>
              <a:rPr lang="cs-CZ" sz="2000" b="1" spc="-1" dirty="0">
                <a:solidFill>
                  <a:srgbClr val="FFFFFF"/>
                </a:solidFill>
                <a:latin typeface="Source Sans Pro"/>
                <a:ea typeface="Source Sans Pro"/>
              </a:rPr>
              <a:t>!</a:t>
            </a:r>
            <a:r>
              <a:rPr lang="cs" sz="2000" b="1" strike="noStrike" spc="-1" dirty="0">
                <a:solidFill>
                  <a:srgbClr val="FFFFFF"/>
                </a:solidFill>
                <a:latin typeface="Source Sans Pro"/>
                <a:ea typeface="Source Sans Pro"/>
              </a:rPr>
              <a:t>“ </a:t>
            </a:r>
            <a:r>
              <a:rPr lang="cs" sz="2000" b="0" strike="noStrike" spc="-1" dirty="0">
                <a:solidFill>
                  <a:schemeClr val="dk1"/>
                </a:solidFill>
                <a:latin typeface="Arial"/>
                <a:ea typeface="Arial"/>
              </a:rPr>
              <a:t>(Lukáš 12,19)</a:t>
            </a:r>
            <a:endParaRPr lang="cs-CZ" sz="2000" b="0" strike="noStrike" spc="-1" dirty="0">
              <a:latin typeface="Arial"/>
            </a:endParaRPr>
          </a:p>
        </p:txBody>
      </p:sp>
      <p:sp>
        <p:nvSpPr>
          <p:cNvPr id="414" name="PlaceHolder 3"/>
          <p:cNvSpPr>
            <a:spLocks noGrp="1"/>
          </p:cNvSpPr>
          <p:nvPr>
            <p:ph type="sldNum" idx="72"/>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PlaceHolder 1"/>
          <p:cNvSpPr>
            <a:spLocks noGrp="1" noRot="1" noChangeAspect="1"/>
          </p:cNvSpPr>
          <p:nvPr>
            <p:ph type="sldImg"/>
          </p:nvPr>
        </p:nvSpPr>
        <p:spPr>
          <a:xfrm>
            <a:off x="-1163638" y="0"/>
            <a:ext cx="5326063" cy="2998788"/>
          </a:xfrm>
          <a:prstGeom prst="rect">
            <a:avLst/>
          </a:prstGeom>
          <a:ln w="0">
            <a:noFill/>
          </a:ln>
        </p:spPr>
      </p:sp>
      <p:sp>
        <p:nvSpPr>
          <p:cNvPr id="416"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cs-CZ" sz="2000" b="1" strike="noStrike" spc="-1" dirty="0">
                <a:solidFill>
                  <a:srgbClr val="FFFFFF"/>
                </a:solidFill>
                <a:latin typeface="Source Sans Pro"/>
                <a:ea typeface="Source Sans Pro"/>
              </a:rPr>
              <a:t>„Ale </a:t>
            </a:r>
            <a:r>
              <a:rPr lang="cs-CZ" sz="2000" b="1" strike="noStrike" spc="-1" dirty="0" err="1">
                <a:solidFill>
                  <a:srgbClr val="FFFFFF"/>
                </a:solidFill>
                <a:latin typeface="Source Sans Pro"/>
                <a:ea typeface="Source Sans Pro"/>
              </a:rPr>
              <a:t>Boh</a:t>
            </a:r>
            <a:r>
              <a:rPr lang="cs-CZ" sz="2000" b="1" strike="noStrike" spc="-1" dirty="0">
                <a:solidFill>
                  <a:srgbClr val="FFFFFF"/>
                </a:solidFill>
                <a:latin typeface="Source Sans Pro"/>
                <a:ea typeface="Source Sans Pro"/>
              </a:rPr>
              <a:t> mu </a:t>
            </a:r>
            <a:r>
              <a:rPr lang="cs-CZ" sz="2000" b="1" strike="noStrike" spc="-1" dirty="0" err="1">
                <a:solidFill>
                  <a:srgbClr val="FFFFFF"/>
                </a:solidFill>
                <a:latin typeface="Source Sans Pro"/>
                <a:ea typeface="Source Sans Pro"/>
              </a:rPr>
              <a:t>povedal</a:t>
            </a:r>
            <a:r>
              <a:rPr lang="cs-CZ" sz="2000" b="1" strike="noStrike" spc="-1" dirty="0">
                <a:solidFill>
                  <a:srgbClr val="FFFFFF"/>
                </a:solidFill>
                <a:latin typeface="Source Sans Pro"/>
                <a:ea typeface="Source Sans Pro"/>
              </a:rPr>
              <a:t>: ‚</a:t>
            </a:r>
            <a:r>
              <a:rPr lang="cs-CZ" sz="2000" b="1" strike="noStrike" spc="-1" dirty="0" err="1">
                <a:solidFill>
                  <a:srgbClr val="FFFFFF"/>
                </a:solidFill>
                <a:latin typeface="Source Sans Pro"/>
                <a:ea typeface="Source Sans Pro"/>
              </a:rPr>
              <a:t>Blázon</a:t>
            </a:r>
            <a:r>
              <a:rPr lang="cs-CZ" sz="2000" b="1" strike="noStrike" spc="-1" dirty="0">
                <a:solidFill>
                  <a:srgbClr val="FFFFFF"/>
                </a:solidFill>
                <a:latin typeface="Source Sans Pro"/>
                <a:ea typeface="Source Sans Pro"/>
              </a:rPr>
              <a:t>! </a:t>
            </a:r>
            <a:r>
              <a:rPr lang="cs-CZ" sz="2000" b="1" strike="noStrike" spc="-1" dirty="0" err="1">
                <a:solidFill>
                  <a:srgbClr val="FFFFFF"/>
                </a:solidFill>
                <a:latin typeface="Source Sans Pro"/>
                <a:ea typeface="Source Sans Pro"/>
              </a:rPr>
              <a:t>Ešte</a:t>
            </a:r>
            <a:r>
              <a:rPr lang="cs-CZ" sz="2000" b="1" strike="noStrike" spc="-1" dirty="0">
                <a:solidFill>
                  <a:srgbClr val="FFFFFF"/>
                </a:solidFill>
                <a:latin typeface="Source Sans Pro"/>
                <a:ea typeface="Source Sans Pro"/>
              </a:rPr>
              <a:t> </a:t>
            </a:r>
            <a:r>
              <a:rPr lang="cs-CZ" sz="2000" b="1" strike="noStrike" spc="-1" dirty="0" err="1">
                <a:solidFill>
                  <a:srgbClr val="FFFFFF"/>
                </a:solidFill>
                <a:latin typeface="Source Sans Pro"/>
                <a:ea typeface="Source Sans Pro"/>
              </a:rPr>
              <a:t>tejto</a:t>
            </a:r>
            <a:r>
              <a:rPr lang="cs-CZ" sz="2000" b="1" strike="noStrike" spc="-1" dirty="0">
                <a:solidFill>
                  <a:srgbClr val="FFFFFF"/>
                </a:solidFill>
                <a:latin typeface="Source Sans Pro"/>
                <a:ea typeface="Source Sans Pro"/>
              </a:rPr>
              <a:t> noci </a:t>
            </a:r>
            <a:r>
              <a:rPr lang="cs-CZ" sz="2000" b="1" strike="noStrike" spc="-1" dirty="0" err="1">
                <a:solidFill>
                  <a:srgbClr val="FFFFFF"/>
                </a:solidFill>
                <a:latin typeface="Source Sans Pro"/>
                <a:ea typeface="Source Sans Pro"/>
              </a:rPr>
              <a:t>požiadajú</a:t>
            </a:r>
            <a:r>
              <a:rPr lang="cs-CZ" sz="2000" b="1" strike="noStrike" spc="-1" dirty="0">
                <a:solidFill>
                  <a:srgbClr val="FFFFFF"/>
                </a:solidFill>
                <a:latin typeface="Source Sans Pro"/>
                <a:ea typeface="Source Sans Pro"/>
              </a:rPr>
              <a:t> </a:t>
            </a:r>
            <a:r>
              <a:rPr lang="cs-CZ" sz="2000" b="1" strike="noStrike" spc="-1" dirty="0" err="1">
                <a:solidFill>
                  <a:srgbClr val="FFFFFF"/>
                </a:solidFill>
                <a:latin typeface="Source Sans Pro"/>
                <a:ea typeface="Source Sans Pro"/>
              </a:rPr>
              <a:t>tvoj</a:t>
            </a:r>
            <a:r>
              <a:rPr lang="cs-CZ" sz="2000" b="1" strike="noStrike" spc="-1" dirty="0">
                <a:solidFill>
                  <a:srgbClr val="FFFFFF"/>
                </a:solidFill>
                <a:latin typeface="Source Sans Pro"/>
                <a:ea typeface="Source Sans Pro"/>
              </a:rPr>
              <a:t> život a komu ostane to, </a:t>
            </a:r>
            <a:r>
              <a:rPr lang="cs-CZ" sz="2000" b="1" strike="noStrike" spc="-1" dirty="0" err="1">
                <a:solidFill>
                  <a:srgbClr val="FFFFFF"/>
                </a:solidFill>
                <a:latin typeface="Source Sans Pro"/>
                <a:ea typeface="Source Sans Pro"/>
              </a:rPr>
              <a:t>čo</a:t>
            </a:r>
            <a:r>
              <a:rPr lang="cs-CZ" sz="2000" b="1" strike="noStrike" spc="-1" dirty="0">
                <a:solidFill>
                  <a:srgbClr val="FFFFFF"/>
                </a:solidFill>
                <a:latin typeface="Source Sans Pro"/>
                <a:ea typeface="Source Sans Pro"/>
              </a:rPr>
              <a:t> si </a:t>
            </a:r>
            <a:r>
              <a:rPr lang="cs-CZ" sz="2000" b="1" strike="noStrike" spc="-1" dirty="0" err="1">
                <a:solidFill>
                  <a:srgbClr val="FFFFFF"/>
                </a:solidFill>
                <a:latin typeface="Source Sans Pro"/>
                <a:ea typeface="Source Sans Pro"/>
              </a:rPr>
              <a:t>nahonobil</a:t>
            </a:r>
            <a:r>
              <a:rPr lang="cs-CZ" sz="2000" b="1" strike="noStrike" spc="-1" dirty="0">
                <a:solidFill>
                  <a:srgbClr val="FFFFFF"/>
                </a:solidFill>
                <a:latin typeface="Source Sans Pro"/>
                <a:ea typeface="Source Sans Pro"/>
              </a:rPr>
              <a:t>?‘“ </a:t>
            </a:r>
            <a:r>
              <a:rPr lang="cs" sz="2000" b="0" strike="noStrike" spc="-1" dirty="0">
                <a:solidFill>
                  <a:schemeClr val="dk1"/>
                </a:solidFill>
                <a:latin typeface="Arial"/>
                <a:ea typeface="Arial"/>
              </a:rPr>
              <a:t>(Lukáš 12,20)</a:t>
            </a:r>
            <a:endParaRPr lang="cs-CZ" sz="2000" b="0" strike="noStrike" spc="-1" dirty="0">
              <a:latin typeface="Arial"/>
            </a:endParaRPr>
          </a:p>
        </p:txBody>
      </p:sp>
      <p:sp>
        <p:nvSpPr>
          <p:cNvPr id="417" name="PlaceHolder 3"/>
          <p:cNvSpPr>
            <a:spLocks noGrp="1"/>
          </p:cNvSpPr>
          <p:nvPr>
            <p:ph type="sldNum" idx="73"/>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PlaceHolder 1"/>
          <p:cNvSpPr>
            <a:spLocks noGrp="1" noRot="1" noChangeAspect="1"/>
          </p:cNvSpPr>
          <p:nvPr>
            <p:ph type="sldImg"/>
          </p:nvPr>
        </p:nvSpPr>
        <p:spPr>
          <a:xfrm>
            <a:off x="-1163638" y="0"/>
            <a:ext cx="5326063" cy="2998788"/>
          </a:xfrm>
          <a:prstGeom prst="rect">
            <a:avLst/>
          </a:prstGeom>
          <a:ln w="0">
            <a:noFill/>
          </a:ln>
        </p:spPr>
      </p:sp>
      <p:sp>
        <p:nvSpPr>
          <p:cNvPr id="419"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pl-PL" sz="2000" b="1" strike="noStrike" spc="-1" dirty="0">
                <a:solidFill>
                  <a:srgbClr val="FFFFFF"/>
                </a:solidFill>
                <a:latin typeface="Source Sans Pro"/>
                <a:ea typeface="Source Sans Pro"/>
              </a:rPr>
              <a:t>„Tak bude s každým, kto zhŕňa poklady pre seba, a nie je bohatý v Bohu.“ </a:t>
            </a:r>
            <a:r>
              <a:rPr lang="cs" sz="2000" b="0" strike="noStrike" spc="-1" dirty="0">
                <a:solidFill>
                  <a:schemeClr val="dk1"/>
                </a:solidFill>
                <a:latin typeface="Arial"/>
                <a:ea typeface="Arial"/>
              </a:rPr>
              <a:t>(Lukáš 12,21)</a:t>
            </a:r>
            <a:endParaRPr lang="cs-CZ" sz="2000" b="0" strike="noStrike" spc="-1" dirty="0">
              <a:latin typeface="Arial"/>
            </a:endParaRPr>
          </a:p>
          <a:p>
            <a:pPr indent="0">
              <a:lnSpc>
                <a:spcPct val="100000"/>
              </a:lnSpc>
              <a:buNone/>
              <a:tabLst>
                <a:tab pos="0" algn="l"/>
              </a:tabLst>
            </a:pPr>
            <a:endParaRPr lang="cs-CZ" sz="1800" b="0" strike="noStrike" spc="-1" dirty="0">
              <a:latin typeface="Arial"/>
            </a:endParaRPr>
          </a:p>
        </p:txBody>
      </p:sp>
      <p:sp>
        <p:nvSpPr>
          <p:cNvPr id="420" name="PlaceHolder 3"/>
          <p:cNvSpPr>
            <a:spLocks noGrp="1"/>
          </p:cNvSpPr>
          <p:nvPr>
            <p:ph type="sldNum" idx="74"/>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PlaceHolder 1"/>
          <p:cNvSpPr>
            <a:spLocks noGrp="1" noRot="1" noChangeAspect="1"/>
          </p:cNvSpPr>
          <p:nvPr>
            <p:ph type="sldImg"/>
          </p:nvPr>
        </p:nvSpPr>
        <p:spPr>
          <a:xfrm>
            <a:off x="-1163638" y="0"/>
            <a:ext cx="5326063" cy="2998788"/>
          </a:xfrm>
          <a:prstGeom prst="rect">
            <a:avLst/>
          </a:prstGeom>
          <a:ln w="0">
            <a:noFill/>
          </a:ln>
        </p:spPr>
      </p:sp>
      <p:sp>
        <p:nvSpPr>
          <p:cNvPr id="422" name="PlaceHolder 2"/>
          <p:cNvSpPr>
            <a:spLocks noGrp="1"/>
          </p:cNvSpPr>
          <p:nvPr>
            <p:ph type="body"/>
          </p:nvPr>
        </p:nvSpPr>
        <p:spPr>
          <a:xfrm>
            <a:off x="0" y="0"/>
            <a:ext cx="2999520" cy="2999520"/>
          </a:xfrm>
          <a:prstGeom prst="rect">
            <a:avLst/>
          </a:prstGeom>
          <a:noFill/>
          <a:ln w="0">
            <a:noFill/>
          </a:ln>
        </p:spPr>
        <p:txBody>
          <a:bodyPr anchor="t">
            <a:noAutofit/>
          </a:bodyPr>
          <a:lstStyle/>
          <a:p>
            <a:r>
              <a:rPr lang="sk-SK" sz="3200" dirty="0"/>
              <a:t>Tento bohatý farmár neuznal, odkiaľ prišlo jeho požehnanie. Neuznal svojho Stvoriteľa ani svoju povinnosť ako správca. Úplne zabudol na chudobných, siroty, vdovy či bezdomovcov. Myslel len na seba. Tento človek mal problém vo svojom srdci.</a:t>
            </a:r>
          </a:p>
        </p:txBody>
      </p:sp>
      <p:sp>
        <p:nvSpPr>
          <p:cNvPr id="423" name="PlaceHolder 3"/>
          <p:cNvSpPr>
            <a:spLocks noGrp="1"/>
          </p:cNvSpPr>
          <p:nvPr>
            <p:ph type="sldNum" idx="75"/>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PlaceHolder 1"/>
          <p:cNvSpPr>
            <a:spLocks noGrp="1" noRot="1" noChangeAspect="1"/>
          </p:cNvSpPr>
          <p:nvPr>
            <p:ph type="sldImg"/>
          </p:nvPr>
        </p:nvSpPr>
        <p:spPr>
          <a:xfrm>
            <a:off x="-1163638" y="0"/>
            <a:ext cx="5326063" cy="2998788"/>
          </a:xfrm>
          <a:prstGeom prst="rect">
            <a:avLst/>
          </a:prstGeom>
          <a:ln w="0">
            <a:noFill/>
          </a:ln>
        </p:spPr>
      </p:sp>
      <p:sp>
        <p:nvSpPr>
          <p:cNvPr id="236" name="PlaceHolder 2"/>
          <p:cNvSpPr>
            <a:spLocks noGrp="1"/>
          </p:cNvSpPr>
          <p:nvPr>
            <p:ph type="body"/>
          </p:nvPr>
        </p:nvSpPr>
        <p:spPr>
          <a:xfrm>
            <a:off x="0" y="0"/>
            <a:ext cx="2999520" cy="2999520"/>
          </a:xfrm>
          <a:prstGeom prst="rect">
            <a:avLst/>
          </a:prstGeom>
          <a:noFill/>
          <a:ln w="0">
            <a:noFill/>
          </a:ln>
        </p:spPr>
        <p:txBody>
          <a:bodyPr anchor="t">
            <a:noAutofit/>
          </a:bodyPr>
          <a:lstStyle/>
          <a:p>
            <a:r>
              <a:rPr lang="sk-SK" sz="3200" noProof="0" dirty="0"/>
              <a:t>Pohladenie majstrovského Umelca lahodilo oku na každom kroku. Úchvatné východy slnka sa vyrovnali len dych vyrážajúcim západom. Pokojné jazerá uložené medzi kopcami…</a:t>
            </a:r>
          </a:p>
        </p:txBody>
      </p:sp>
      <p:sp>
        <p:nvSpPr>
          <p:cNvPr id="237" name="PlaceHolder 3"/>
          <p:cNvSpPr>
            <a:spLocks noGrp="1"/>
          </p:cNvSpPr>
          <p:nvPr>
            <p:ph type="sldNum" idx="13"/>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PlaceHolder 1"/>
          <p:cNvSpPr>
            <a:spLocks noGrp="1" noRot="1" noChangeAspect="1"/>
          </p:cNvSpPr>
          <p:nvPr>
            <p:ph type="sldImg"/>
          </p:nvPr>
        </p:nvSpPr>
        <p:spPr>
          <a:xfrm>
            <a:off x="-1163638" y="0"/>
            <a:ext cx="5326063" cy="2998788"/>
          </a:xfrm>
          <a:prstGeom prst="rect">
            <a:avLst/>
          </a:prstGeom>
          <a:ln w="0">
            <a:noFill/>
          </a:ln>
        </p:spPr>
      </p:sp>
      <p:sp>
        <p:nvSpPr>
          <p:cNvPr id="425"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sk-SK" sz="3200" dirty="0"/>
              <a:t>Ježiš povedal:</a:t>
            </a:r>
            <a:r>
              <a:rPr lang="cs" sz="2000" b="0" strike="noStrike" spc="-1" dirty="0">
                <a:solidFill>
                  <a:srgbClr val="000000"/>
                </a:solidFill>
                <a:latin typeface="Arial"/>
                <a:ea typeface="Arial"/>
              </a:rPr>
              <a:t> </a:t>
            </a:r>
            <a:r>
              <a:rPr lang="cs-CZ" sz="2000" b="1" strike="noStrike" spc="-1" dirty="0">
                <a:solidFill>
                  <a:srgbClr val="FFFFFF"/>
                </a:solidFill>
                <a:latin typeface="Source Sans Pro"/>
                <a:ea typeface="Source Sans Pro"/>
              </a:rPr>
              <a:t>„Veď kde je </a:t>
            </a:r>
            <a:r>
              <a:rPr lang="cs-CZ" sz="2000" b="1" strike="noStrike" spc="-1" dirty="0" err="1">
                <a:solidFill>
                  <a:srgbClr val="FFFFFF"/>
                </a:solidFill>
                <a:latin typeface="Source Sans Pro"/>
                <a:ea typeface="Source Sans Pro"/>
              </a:rPr>
              <a:t>tvoj</a:t>
            </a:r>
            <a:r>
              <a:rPr lang="cs-CZ" sz="2000" b="1" strike="noStrike" spc="-1" dirty="0">
                <a:solidFill>
                  <a:srgbClr val="FFFFFF"/>
                </a:solidFill>
                <a:latin typeface="Source Sans Pro"/>
                <a:ea typeface="Source Sans Pro"/>
              </a:rPr>
              <a:t> poklad, tam bude aj tvoje srdce.“ </a:t>
            </a:r>
            <a:r>
              <a:rPr lang="cs" sz="2000" b="0" strike="noStrike" spc="-1" dirty="0">
                <a:solidFill>
                  <a:schemeClr val="dk1"/>
                </a:solidFill>
                <a:latin typeface="Arial"/>
                <a:ea typeface="Arial"/>
              </a:rPr>
              <a:t>(Matúš 6,21)</a:t>
            </a:r>
            <a:r>
              <a:rPr lang="cs" sz="2000" b="0" strike="noStrike" spc="-1" dirty="0">
                <a:solidFill>
                  <a:srgbClr val="000000"/>
                </a:solidFill>
                <a:latin typeface="Arial"/>
                <a:ea typeface="Arial"/>
              </a:rPr>
              <a:t> </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cs" sz="2000" b="0" strike="noStrike" spc="-1" dirty="0">
              <a:solidFill>
                <a:srgbClr val="000000"/>
              </a:solidFill>
              <a:latin typeface="Arial"/>
              <a:ea typeface="Arial"/>
            </a:endParaRPr>
          </a:p>
          <a:p>
            <a:r>
              <a:rPr lang="sk-SK" sz="3200" dirty="0"/>
              <a:t>Ježiš veľmi vážne hovoril o našom prístupe k nášmu majetku. Ak ho neodovzdáme Ježišovi, môže nás odvádzať od Boha a dokonca to môže dôjsť až k strate večného života.</a:t>
            </a:r>
          </a:p>
        </p:txBody>
      </p:sp>
      <p:sp>
        <p:nvSpPr>
          <p:cNvPr id="426" name="PlaceHolder 3"/>
          <p:cNvSpPr>
            <a:spLocks noGrp="1"/>
          </p:cNvSpPr>
          <p:nvPr>
            <p:ph type="sldNum" idx="76"/>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noRot="1" noChangeAspect="1"/>
          </p:cNvSpPr>
          <p:nvPr>
            <p:ph type="sldImg"/>
          </p:nvPr>
        </p:nvSpPr>
        <p:spPr>
          <a:xfrm>
            <a:off x="-1163638" y="0"/>
            <a:ext cx="5326063" cy="2998788"/>
          </a:xfrm>
          <a:prstGeom prst="rect">
            <a:avLst/>
          </a:prstGeom>
          <a:ln w="0">
            <a:noFill/>
          </a:ln>
        </p:spPr>
      </p:sp>
      <p:sp>
        <p:nvSpPr>
          <p:cNvPr id="428"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3200" dirty="0"/>
              <a:t>Povedal tiež:</a:t>
            </a:r>
            <a:r>
              <a:rPr lang="cs" sz="2000" b="0" strike="noStrike" spc="-1" dirty="0">
                <a:solidFill>
                  <a:srgbClr val="000000"/>
                </a:solidFill>
                <a:latin typeface="Arial"/>
                <a:ea typeface="Arial"/>
              </a:rPr>
              <a:t> </a:t>
            </a:r>
            <a:r>
              <a:rPr lang="sk-SK" sz="2000" b="1" strike="noStrike" spc="-1" dirty="0">
                <a:solidFill>
                  <a:srgbClr val="FFFFFF"/>
                </a:solidFill>
                <a:latin typeface="Source Sans Pro"/>
                <a:ea typeface="Source Sans Pro"/>
              </a:rPr>
              <a:t>„Veď čo osoží človeku, ak získa hoci celý svet, ale utrpí škodu na duši? Alebo čo človek dá ako protihodnotu za svoju dušu?“</a:t>
            </a:r>
            <a:r>
              <a:rPr lang="sk-SK" sz="2000" b="1" strike="noStrike" spc="-1" baseline="0" dirty="0">
                <a:solidFill>
                  <a:srgbClr val="FFFFFF"/>
                </a:solidFill>
                <a:latin typeface="Source Sans Pro"/>
                <a:ea typeface="Source Sans Pro"/>
              </a:rPr>
              <a:t> </a:t>
            </a:r>
            <a:r>
              <a:rPr lang="cs" sz="2000" b="0" strike="noStrike" spc="-1" dirty="0">
                <a:solidFill>
                  <a:schemeClr val="dk1"/>
                </a:solidFill>
                <a:latin typeface="Arial"/>
                <a:ea typeface="Arial"/>
              </a:rPr>
              <a:t>(Matúš 16,26)</a:t>
            </a:r>
            <a:endParaRPr lang="cs-CZ" sz="2000" b="0" strike="noStrike" spc="-1" dirty="0">
              <a:latin typeface="Arial"/>
            </a:endParaRPr>
          </a:p>
          <a:p>
            <a:pPr indent="0">
              <a:lnSpc>
                <a:spcPct val="100000"/>
              </a:lnSpc>
              <a:buNone/>
              <a:tabLst>
                <a:tab pos="0" algn="l"/>
              </a:tabLst>
            </a:pPr>
            <a:endParaRPr lang="cs-CZ" sz="1800" b="0" strike="noStrike" spc="-1" dirty="0">
              <a:latin typeface="Arial"/>
            </a:endParaRPr>
          </a:p>
        </p:txBody>
      </p:sp>
      <p:sp>
        <p:nvSpPr>
          <p:cNvPr id="429" name="PlaceHolder 3"/>
          <p:cNvSpPr>
            <a:spLocks noGrp="1"/>
          </p:cNvSpPr>
          <p:nvPr>
            <p:ph type="sldNum" idx="77"/>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PlaceHolder 1"/>
          <p:cNvSpPr>
            <a:spLocks noGrp="1" noRot="1" noChangeAspect="1"/>
          </p:cNvSpPr>
          <p:nvPr>
            <p:ph type="sldImg"/>
          </p:nvPr>
        </p:nvSpPr>
        <p:spPr>
          <a:xfrm>
            <a:off x="-1163638" y="0"/>
            <a:ext cx="5326063" cy="2998788"/>
          </a:xfrm>
          <a:prstGeom prst="rect">
            <a:avLst/>
          </a:prstGeom>
          <a:ln w="0">
            <a:noFill/>
          </a:ln>
        </p:spPr>
      </p:sp>
      <p:sp>
        <p:nvSpPr>
          <p:cNvPr id="431" name="PlaceHolder 2"/>
          <p:cNvSpPr>
            <a:spLocks noGrp="1"/>
          </p:cNvSpPr>
          <p:nvPr>
            <p:ph type="body"/>
          </p:nvPr>
        </p:nvSpPr>
        <p:spPr>
          <a:xfrm>
            <a:off x="0" y="0"/>
            <a:ext cx="2999520" cy="2999520"/>
          </a:xfrm>
          <a:prstGeom prst="rect">
            <a:avLst/>
          </a:prstGeom>
          <a:noFill/>
          <a:ln w="0">
            <a:noFill/>
          </a:ln>
        </p:spPr>
        <p:txBody>
          <a:bodyPr anchor="t">
            <a:noAutofit/>
          </a:bodyPr>
          <a:lstStyle/>
          <a:p>
            <a:r>
              <a:rPr lang="sk-SK" sz="3200" dirty="0"/>
              <a:t>Problém s moderným človekom je v tom, že jeho život sa stal tak zložitý a jeho program je taký nabitý, že buď na prijaté požehnanie zabúda, alebo si ani nevšíma, odkiaľ plynú.</a:t>
            </a:r>
          </a:p>
        </p:txBody>
      </p:sp>
      <p:sp>
        <p:nvSpPr>
          <p:cNvPr id="432" name="PlaceHolder 3"/>
          <p:cNvSpPr>
            <a:spLocks noGrp="1"/>
          </p:cNvSpPr>
          <p:nvPr>
            <p:ph type="sldNum" idx="78"/>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1163638" y="0"/>
            <a:ext cx="5326063" cy="2998788"/>
          </a:xfrm>
          <a:prstGeom prst="rect">
            <a:avLst/>
          </a:prstGeom>
          <a:ln w="0">
            <a:noFill/>
          </a:ln>
        </p:spPr>
      </p:sp>
      <p:sp>
        <p:nvSpPr>
          <p:cNvPr id="434" name="PlaceHolder 2"/>
          <p:cNvSpPr>
            <a:spLocks noGrp="1"/>
          </p:cNvSpPr>
          <p:nvPr>
            <p:ph type="body"/>
          </p:nvPr>
        </p:nvSpPr>
        <p:spPr>
          <a:xfrm>
            <a:off x="0" y="0"/>
            <a:ext cx="2999520" cy="2999520"/>
          </a:xfrm>
          <a:prstGeom prst="rect">
            <a:avLst/>
          </a:prstGeom>
          <a:noFill/>
          <a:ln w="0">
            <a:noFill/>
          </a:ln>
        </p:spPr>
        <p:txBody>
          <a:bodyPr anchor="t">
            <a:noAutofit/>
          </a:bodyPr>
          <a:lstStyle/>
          <a:p>
            <a:pPr indent="0">
              <a:lnSpc>
                <a:spcPct val="100000"/>
              </a:lnSpc>
              <a:buNone/>
              <a:tabLst>
                <a:tab pos="0" algn="l"/>
              </a:tabLst>
            </a:pPr>
            <a:r>
              <a:rPr lang="sk-SK" sz="3200" dirty="0"/>
              <a:t>Nedochádza mu aká vysoká cena musela byť zaplatená za jeho hriechy. V dôsledku toho zanedbáva uctievanie Boha v tom, že mu odopiera svoj čas aj svoje prostriedky. Každý z nás potrebuje každý deň pripomínať všetko, čo sme od Boha dostali. Náš život je darom od Boha. Naše zdravie je darom od Boha. Každý náš nádych je darom od Boha. Jedlo, ktoré jeme, oblečenie, ktoré máme na sebe, dom, kde žijeme – to všetko sú dary od Boha. Keď niečo Bohu vraciame späť, hovoríme tým: „Ďakujeme Ti, Pane, za to, čo nám dal.“ Chceš povedať: „Pane, chcem Ťa dať na prvé miesto aj v mojich financiách a vo všetkých oblastiach môjho života?“ Ak si sa takto rozhodol, mohol by si, prosím, zdvihnúť ruku, keď sa budeme modliť? (Zdvihni aj svoju ruku, keď to budeš hovoriť.) </a:t>
            </a:r>
          </a:p>
          <a:p>
            <a:pPr indent="0">
              <a:lnSpc>
                <a:spcPct val="100000"/>
              </a:lnSpc>
              <a:buNone/>
              <a:tabLst>
                <a:tab pos="0" algn="l"/>
              </a:tabLst>
            </a:pPr>
            <a:endParaRPr lang="sk-SK" sz="3200" dirty="0"/>
          </a:p>
          <a:p>
            <a:pPr indent="0">
              <a:lnSpc>
                <a:spcPct val="100000"/>
              </a:lnSpc>
              <a:buNone/>
              <a:tabLst>
                <a:tab pos="0" algn="l"/>
              </a:tabLst>
            </a:pPr>
            <a:r>
              <a:rPr lang="sk-SK" sz="3200" dirty="0"/>
              <a:t>(Navrhovaná modlitba)</a:t>
            </a:r>
            <a:endParaRPr lang="cs-CZ" sz="2000" b="0" strike="noStrike" spc="-1" dirty="0">
              <a:latin typeface="Arial"/>
            </a:endParaRPr>
          </a:p>
        </p:txBody>
      </p:sp>
      <p:sp>
        <p:nvSpPr>
          <p:cNvPr id="435" name="PlaceHolder 3"/>
          <p:cNvSpPr>
            <a:spLocks noGrp="1"/>
          </p:cNvSpPr>
          <p:nvPr>
            <p:ph type="sldNum" idx="79"/>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PlaceHolder 1"/>
          <p:cNvSpPr>
            <a:spLocks noGrp="1" noRot="1" noChangeAspect="1"/>
          </p:cNvSpPr>
          <p:nvPr>
            <p:ph type="sldImg"/>
          </p:nvPr>
        </p:nvSpPr>
        <p:spPr>
          <a:xfrm>
            <a:off x="-1163638" y="0"/>
            <a:ext cx="5326063" cy="2998788"/>
          </a:xfrm>
          <a:prstGeom prst="rect">
            <a:avLst/>
          </a:prstGeom>
          <a:ln w="0">
            <a:noFill/>
          </a:ln>
        </p:spPr>
      </p:sp>
      <p:sp>
        <p:nvSpPr>
          <p:cNvPr id="437" name="PlaceHolder 2"/>
          <p:cNvSpPr>
            <a:spLocks noGrp="1"/>
          </p:cNvSpPr>
          <p:nvPr>
            <p:ph type="body"/>
          </p:nvPr>
        </p:nvSpPr>
        <p:spPr>
          <a:xfrm>
            <a:off x="0" y="0"/>
            <a:ext cx="2999520" cy="2999520"/>
          </a:xfrm>
          <a:prstGeom prst="rect">
            <a:avLst/>
          </a:prstGeom>
          <a:noFill/>
          <a:ln w="0">
            <a:noFill/>
          </a:ln>
        </p:spPr>
        <p:txBody>
          <a:bodyPr anchor="t">
            <a:noAutofit/>
          </a:bodyPr>
          <a:lstStyle/>
          <a:p>
            <a:pPr rtl="0">
              <a:buNone/>
            </a:pPr>
            <a:r>
              <a:rPr lang="cs-CZ" sz="3200" dirty="0"/>
              <a:t>(Navrhovaná modlitba) </a:t>
            </a:r>
          </a:p>
          <a:p>
            <a:pPr rtl="0">
              <a:buNone/>
            </a:pPr>
            <a:endParaRPr lang="sk-SK" sz="3200" noProof="0" dirty="0"/>
          </a:p>
          <a:p>
            <a:pPr rtl="0">
              <a:buNone/>
            </a:pPr>
            <a:r>
              <a:rPr lang="sk-SK" sz="3200" noProof="0" dirty="0"/>
              <a:t>„Drahý nebeský Otče, dnes večer chceme uznať, že si naším Stvoriteľom a Vykupiteľom. Uznávame, že všetky dobré a dokonalé dary pochádzajú od Teba. S vďačnosťou v srdci Ti dnes večer ďakujeme, že sa staráš o všetky naše potreby a že nám žehnáš viac, než vôbec môžeme spoznať, alebo Ti kedy splatiť. Dnes večer sa chceme rozhodnúť, že budeme vernými služobníkmi z Tvojej milosti v tom, čo nám zveril. Chceme byť verní, nielen v našich desiatkoch a daroch, ale aj v čase a talentoch, energii a zdraví. Vieme, že keď to urobíme, môžeš toho pre nás aj skrze nás viac vykonať a môžeš nám dať ešte väčšie požehnanie a schopnosti na dosiahnutie toho, čo bude ku Tvojej cti a chvále. Chceme byť všetkým, čo môžeme byť pre Teba a pre svet okolo nás. Ty vidíš naše srdcia a naše potreby. Pomôž nám, aby sme Ti boli verní. V Ježišovom mene prosíme. Amen.</a:t>
            </a:r>
          </a:p>
        </p:txBody>
      </p:sp>
      <p:sp>
        <p:nvSpPr>
          <p:cNvPr id="438" name="PlaceHolder 3"/>
          <p:cNvSpPr>
            <a:spLocks noGrp="1"/>
          </p:cNvSpPr>
          <p:nvPr>
            <p:ph type="sldNum" idx="80"/>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noRot="1" noChangeAspect="1"/>
          </p:cNvSpPr>
          <p:nvPr>
            <p:ph type="sldImg"/>
          </p:nvPr>
        </p:nvSpPr>
        <p:spPr>
          <a:xfrm>
            <a:off x="-1163638" y="0"/>
            <a:ext cx="5326063" cy="2998788"/>
          </a:xfrm>
          <a:prstGeom prst="rect">
            <a:avLst/>
          </a:prstGeom>
          <a:ln w="0">
            <a:noFill/>
          </a:ln>
        </p:spPr>
      </p:sp>
      <p:sp>
        <p:nvSpPr>
          <p:cNvPr id="440" name="PlaceHolder 2"/>
          <p:cNvSpPr>
            <a:spLocks noGrp="1"/>
          </p:cNvSpPr>
          <p:nvPr>
            <p:ph type="body"/>
          </p:nvPr>
        </p:nvSpPr>
        <p:spPr>
          <a:xfrm>
            <a:off x="0" y="0"/>
            <a:ext cx="2999520" cy="2999520"/>
          </a:xfrm>
          <a:prstGeom prst="rect">
            <a:avLst/>
          </a:prstGeom>
          <a:noFill/>
          <a:ln w="0">
            <a:noFill/>
          </a:ln>
        </p:spPr>
        <p:txBody>
          <a:bodyPr anchor="t">
            <a:noAutofit/>
          </a:bodyPr>
          <a:lstStyle/>
          <a:p>
            <a:r>
              <a:rPr lang="sk-SK" sz="3200" dirty="0"/>
              <a:t>Ďakujem Vám za pozornosť a budem sa na vás tešiť na zajtrajšej prednáške s názvom: …</a:t>
            </a:r>
          </a:p>
        </p:txBody>
      </p:sp>
      <p:sp>
        <p:nvSpPr>
          <p:cNvPr id="441" name="PlaceHolder 3"/>
          <p:cNvSpPr>
            <a:spLocks noGrp="1"/>
          </p:cNvSpPr>
          <p:nvPr>
            <p:ph type="sldNum" idx="81"/>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PlaceHolder 1"/>
          <p:cNvSpPr>
            <a:spLocks noGrp="1" noRot="1" noChangeAspect="1"/>
          </p:cNvSpPr>
          <p:nvPr>
            <p:ph type="sldImg"/>
          </p:nvPr>
        </p:nvSpPr>
        <p:spPr>
          <a:xfrm>
            <a:off x="-1163638" y="0"/>
            <a:ext cx="5326063" cy="2998788"/>
          </a:xfrm>
          <a:prstGeom prst="rect">
            <a:avLst/>
          </a:prstGeom>
          <a:ln w="0">
            <a:noFill/>
          </a:ln>
        </p:spPr>
      </p:sp>
      <p:sp>
        <p:nvSpPr>
          <p:cNvPr id="239" name="PlaceHolder 2"/>
          <p:cNvSpPr>
            <a:spLocks noGrp="1"/>
          </p:cNvSpPr>
          <p:nvPr>
            <p:ph type="body"/>
          </p:nvPr>
        </p:nvSpPr>
        <p:spPr>
          <a:xfrm>
            <a:off x="0" y="0"/>
            <a:ext cx="2999520" cy="2999520"/>
          </a:xfrm>
          <a:prstGeom prst="rect">
            <a:avLst/>
          </a:prstGeom>
          <a:noFill/>
          <a:ln w="0">
            <a:noFill/>
          </a:ln>
        </p:spPr>
        <p:txBody>
          <a:bodyPr anchor="t">
            <a:noAutofit/>
          </a:bodyPr>
          <a:lstStyle/>
          <a:p>
            <a:r>
              <a:rPr lang="sk-SK" sz="3200" noProof="0" dirty="0"/>
              <a:t>Nádherné kvety všetkých farieb a kvitnúci vinič lahodili zmyslom. Spev vtákov napĺňal vzduch ich melodickými piesňami. Zvieratá sa bez strachu hrali a prechádzali sa v bujnej vegetácii. Ako si museli Adam s Evou užívať dokonalý svet, ktorý pre nich Boh vytvoril!</a:t>
            </a:r>
          </a:p>
        </p:txBody>
      </p:sp>
      <p:sp>
        <p:nvSpPr>
          <p:cNvPr id="240" name="PlaceHolder 3"/>
          <p:cNvSpPr>
            <a:spLocks noGrp="1"/>
          </p:cNvSpPr>
          <p:nvPr>
            <p:ph type="sldNum" idx="14"/>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PlaceHolder 1"/>
          <p:cNvSpPr>
            <a:spLocks noGrp="1" noRot="1" noChangeAspect="1"/>
          </p:cNvSpPr>
          <p:nvPr>
            <p:ph type="sldImg"/>
          </p:nvPr>
        </p:nvSpPr>
        <p:spPr>
          <a:xfrm>
            <a:off x="-1163638" y="0"/>
            <a:ext cx="5326063" cy="2998788"/>
          </a:xfrm>
          <a:prstGeom prst="rect">
            <a:avLst/>
          </a:prstGeom>
          <a:ln w="0">
            <a:noFill/>
          </a:ln>
        </p:spPr>
      </p:sp>
      <p:sp>
        <p:nvSpPr>
          <p:cNvPr id="242" name="PlaceHolder 2"/>
          <p:cNvSpPr>
            <a:spLocks noGrp="1"/>
          </p:cNvSpPr>
          <p:nvPr>
            <p:ph type="body"/>
          </p:nvPr>
        </p:nvSpPr>
        <p:spPr>
          <a:xfrm>
            <a:off x="0" y="0"/>
            <a:ext cx="2999520" cy="2999520"/>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sk-SK" sz="2000" b="1" strike="noStrike" spc="-1" dirty="0">
                <a:solidFill>
                  <a:schemeClr val="lt1"/>
                </a:solidFill>
                <a:latin typeface="Source Sans Pro"/>
                <a:ea typeface="Source Sans Pro"/>
              </a:rPr>
              <a:t>„Hospodin Boh vysadil záhradu v Edene na východe a postavil do nej človeka, ktorého stvárnil.“</a:t>
            </a:r>
            <a:r>
              <a:rPr lang="sk-SK" sz="2000" b="0" strike="noStrike" spc="-1" baseline="0" dirty="0">
                <a:solidFill>
                  <a:schemeClr val="tx1"/>
                </a:solidFill>
                <a:latin typeface="+mn-lt"/>
                <a:ea typeface="+mn-ea"/>
              </a:rPr>
              <a:t> </a:t>
            </a:r>
            <a:r>
              <a:rPr lang="cs" sz="2000" b="0" strike="noStrike" spc="-1" dirty="0">
                <a:solidFill>
                  <a:schemeClr val="dk1"/>
                </a:solidFill>
                <a:latin typeface="Arial"/>
                <a:ea typeface="Arial"/>
              </a:rPr>
              <a:t>(</a:t>
            </a:r>
            <a:r>
              <a:rPr lang="cs-CZ" sz="2000" b="0" strike="noStrike" spc="-1" dirty="0" err="1">
                <a:solidFill>
                  <a:schemeClr val="dk1"/>
                </a:solidFill>
                <a:latin typeface="Arial"/>
                <a:ea typeface="Arial"/>
              </a:rPr>
              <a:t>Genezis</a:t>
            </a:r>
            <a:r>
              <a:rPr lang="cs" sz="2000" b="0" strike="noStrike" spc="-1" dirty="0">
                <a:solidFill>
                  <a:schemeClr val="dk1"/>
                </a:solidFill>
                <a:latin typeface="Arial"/>
                <a:ea typeface="Arial"/>
              </a:rPr>
              <a:t> 2,8)</a:t>
            </a:r>
            <a:r>
              <a:rPr lang="cs" sz="2000" b="0" strike="noStrike" spc="-1" dirty="0">
                <a:solidFill>
                  <a:srgbClr val="000000"/>
                </a:solidFill>
                <a:latin typeface="Arial"/>
                <a:ea typeface="Arial"/>
              </a:rPr>
              <a:t> </a:t>
            </a:r>
          </a:p>
          <a:p>
            <a:pPr indent="0">
              <a:lnSpc>
                <a:spcPct val="100000"/>
              </a:lnSpc>
              <a:buNone/>
              <a:tabLst>
                <a:tab pos="0" algn="l"/>
              </a:tabLst>
            </a:pPr>
            <a:endParaRPr lang="cs" sz="2000" b="0" strike="noStrike" spc="-1" dirty="0">
              <a:solidFill>
                <a:srgbClr val="000000"/>
              </a:solidFill>
              <a:latin typeface="Arial"/>
              <a:ea typeface="Arial"/>
            </a:endParaRPr>
          </a:p>
          <a:p>
            <a:r>
              <a:rPr lang="sk-SK" sz="3200" dirty="0"/>
              <a:t>Len si predstavte. Niekde uprostred divov a krásy novo stvoreného sveta Boh vytvoril záhradu ako domov pre Adama a Evu. Nielenže im Boh poskytol krásny domov, ale tiež im objasnil, aké skvelé jedlo pre nich pripravil.</a:t>
            </a:r>
          </a:p>
        </p:txBody>
      </p:sp>
      <p:sp>
        <p:nvSpPr>
          <p:cNvPr id="243" name="PlaceHolder 3"/>
          <p:cNvSpPr>
            <a:spLocks noGrp="1"/>
          </p:cNvSpPr>
          <p:nvPr>
            <p:ph type="sldNum" idx="15"/>
          </p:nvPr>
        </p:nvSpPr>
        <p:spPr>
          <a:xfrm>
            <a:off x="0" y="0"/>
            <a:ext cx="2999520" cy="2999520"/>
          </a:xfrm>
          <a:prstGeom prst="rect">
            <a:avLst/>
          </a:prstGeom>
          <a:noFill/>
          <a:ln w="0">
            <a:noFill/>
          </a:ln>
        </p:spPr>
        <p:txBody>
          <a:bodyPr tIns="91440" bIns="91440" anchor="ctr">
            <a:noAutofit/>
          </a:bodyPr>
          <a:lstStyle>
            <a:lvl1pPr indent="0">
              <a:buNone/>
              <a:defRPr lang="cs-CZ" sz="2400" b="0" strike="noStrike" spc="-1">
                <a:latin typeface="Times New Roman"/>
              </a:defRPr>
            </a:lvl1pPr>
          </a:lstStyle>
          <a:p>
            <a:pPr indent="0">
              <a:buNone/>
            </a:pPr>
            <a:endParaRPr lang="cs-CZ" sz="24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566505BE-DEAA-4287-BF70-EE42C992FC62}"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85360" y="262800"/>
            <a:ext cx="10540440" cy="1100520"/>
          </a:xfrm>
          <a:prstGeom prst="rect">
            <a:avLst/>
          </a:prstGeom>
          <a:noFill/>
          <a:ln w="0">
            <a:noFill/>
          </a:ln>
        </p:spPr>
        <p:txBody>
          <a:bodyPr lIns="0" tIns="0" rIns="0" bIns="0" anchor="ctr">
            <a:noAutofit/>
          </a:bodyPr>
          <a:lstStyle/>
          <a:p>
            <a:pPr indent="0">
              <a:buNone/>
            </a:pPr>
            <a:endParaRPr lang="cs-CZ" sz="1400" b="0" strike="noStrike" spc="-1">
              <a:solidFill>
                <a:srgbClr val="000000"/>
              </a:solidFill>
              <a:latin typeface="Arial"/>
            </a:endParaRPr>
          </a:p>
        </p:txBody>
      </p:sp>
      <p:sp>
        <p:nvSpPr>
          <p:cNvPr id="27" name="PlaceHolder 2"/>
          <p:cNvSpPr>
            <a:spLocks noGrp="1"/>
          </p:cNvSpPr>
          <p:nvPr>
            <p:ph/>
          </p:nvPr>
        </p:nvSpPr>
        <p:spPr>
          <a:xfrm>
            <a:off x="585360" y="1542960"/>
            <a:ext cx="10540440" cy="1823760"/>
          </a:xfrm>
          <a:prstGeom prst="rect">
            <a:avLst/>
          </a:prstGeom>
          <a:noFill/>
          <a:ln w="0">
            <a:noFill/>
          </a:ln>
        </p:spPr>
        <p:txBody>
          <a:bodyPr lIns="0" tIns="0" rIns="0" bIns="0" anchor="t">
            <a:normAutofit/>
          </a:bodyPr>
          <a:lstStyle/>
          <a:p>
            <a:pPr indent="0">
              <a:spcBef>
                <a:spcPts val="1417"/>
              </a:spcBef>
              <a:buNone/>
            </a:pPr>
            <a:endParaRPr lang="cs-CZ" sz="1400" b="0" strike="noStrike" spc="-1">
              <a:solidFill>
                <a:srgbClr val="000000"/>
              </a:solidFill>
              <a:latin typeface="Arial"/>
            </a:endParaRPr>
          </a:p>
        </p:txBody>
      </p:sp>
      <p:sp>
        <p:nvSpPr>
          <p:cNvPr id="28" name="PlaceHolder 3"/>
          <p:cNvSpPr>
            <a:spLocks noGrp="1"/>
          </p:cNvSpPr>
          <p:nvPr>
            <p:ph/>
          </p:nvPr>
        </p:nvSpPr>
        <p:spPr>
          <a:xfrm>
            <a:off x="585360" y="3540240"/>
            <a:ext cx="10540440" cy="1823760"/>
          </a:xfrm>
          <a:prstGeom prst="rect">
            <a:avLst/>
          </a:prstGeom>
          <a:noFill/>
          <a:ln w="0">
            <a:noFill/>
          </a:ln>
        </p:spPr>
        <p:txBody>
          <a:bodyPr lIns="0" tIns="0" rIns="0" bIns="0" anchor="t">
            <a:normAutofit/>
          </a:bodyPr>
          <a:lstStyle/>
          <a:p>
            <a:pPr indent="0">
              <a:spcBef>
                <a:spcPts val="1417"/>
              </a:spcBef>
              <a:buNone/>
            </a:pPr>
            <a:endParaRPr lang="cs-CZ" sz="140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1194E5E5-54EA-4829-808C-D0C56F0E2CA8}"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85360" y="262800"/>
            <a:ext cx="10540440" cy="1100520"/>
          </a:xfrm>
          <a:prstGeom prst="rect">
            <a:avLst/>
          </a:prstGeom>
          <a:noFill/>
          <a:ln w="0">
            <a:noFill/>
          </a:ln>
        </p:spPr>
        <p:txBody>
          <a:bodyPr lIns="0" tIns="0" rIns="0" bIns="0" anchor="ctr">
            <a:noAutofit/>
          </a:bodyPr>
          <a:lstStyle/>
          <a:p>
            <a:pPr indent="0">
              <a:buNone/>
            </a:pPr>
            <a:endParaRPr lang="cs-CZ" sz="1400" b="0" strike="noStrike" spc="-1">
              <a:solidFill>
                <a:srgbClr val="000000"/>
              </a:solidFill>
              <a:latin typeface="Arial"/>
            </a:endParaRPr>
          </a:p>
        </p:txBody>
      </p:sp>
      <p:sp>
        <p:nvSpPr>
          <p:cNvPr id="30" name="PlaceHolder 2"/>
          <p:cNvSpPr>
            <a:spLocks noGrp="1"/>
          </p:cNvSpPr>
          <p:nvPr>
            <p:ph/>
          </p:nvPr>
        </p:nvSpPr>
        <p:spPr>
          <a:xfrm>
            <a:off x="585360" y="1542960"/>
            <a:ext cx="5143680" cy="1823760"/>
          </a:xfrm>
          <a:prstGeom prst="rect">
            <a:avLst/>
          </a:prstGeom>
          <a:noFill/>
          <a:ln w="0">
            <a:noFill/>
          </a:ln>
        </p:spPr>
        <p:txBody>
          <a:bodyPr lIns="0" tIns="0" rIns="0" bIns="0" anchor="t">
            <a:normAutofit/>
          </a:bodyPr>
          <a:lstStyle/>
          <a:p>
            <a:pPr indent="0">
              <a:spcBef>
                <a:spcPts val="1417"/>
              </a:spcBef>
              <a:buNone/>
            </a:pPr>
            <a:endParaRPr lang="cs-CZ" sz="1400" b="0" strike="noStrike" spc="-1">
              <a:solidFill>
                <a:srgbClr val="000000"/>
              </a:solidFill>
              <a:latin typeface="Arial"/>
            </a:endParaRPr>
          </a:p>
        </p:txBody>
      </p:sp>
      <p:sp>
        <p:nvSpPr>
          <p:cNvPr id="31" name="PlaceHolder 3"/>
          <p:cNvSpPr>
            <a:spLocks noGrp="1"/>
          </p:cNvSpPr>
          <p:nvPr>
            <p:ph/>
          </p:nvPr>
        </p:nvSpPr>
        <p:spPr>
          <a:xfrm>
            <a:off x="5986440" y="1542960"/>
            <a:ext cx="5143680" cy="1823760"/>
          </a:xfrm>
          <a:prstGeom prst="rect">
            <a:avLst/>
          </a:prstGeom>
          <a:noFill/>
          <a:ln w="0">
            <a:noFill/>
          </a:ln>
        </p:spPr>
        <p:txBody>
          <a:bodyPr lIns="0" tIns="0" rIns="0" bIns="0" anchor="t">
            <a:normAutofit/>
          </a:bodyPr>
          <a:lstStyle/>
          <a:p>
            <a:pPr indent="0">
              <a:spcBef>
                <a:spcPts val="1417"/>
              </a:spcBef>
              <a:buNone/>
            </a:pPr>
            <a:endParaRPr lang="cs-CZ" sz="1400" b="0" strike="noStrike" spc="-1">
              <a:solidFill>
                <a:srgbClr val="000000"/>
              </a:solidFill>
              <a:latin typeface="Arial"/>
            </a:endParaRPr>
          </a:p>
        </p:txBody>
      </p:sp>
      <p:sp>
        <p:nvSpPr>
          <p:cNvPr id="32" name="PlaceHolder 4"/>
          <p:cNvSpPr>
            <a:spLocks noGrp="1"/>
          </p:cNvSpPr>
          <p:nvPr>
            <p:ph/>
          </p:nvPr>
        </p:nvSpPr>
        <p:spPr>
          <a:xfrm>
            <a:off x="585360" y="3540240"/>
            <a:ext cx="5143680" cy="1823760"/>
          </a:xfrm>
          <a:prstGeom prst="rect">
            <a:avLst/>
          </a:prstGeom>
          <a:noFill/>
          <a:ln w="0">
            <a:noFill/>
          </a:ln>
        </p:spPr>
        <p:txBody>
          <a:bodyPr lIns="0" tIns="0" rIns="0" bIns="0" anchor="t">
            <a:normAutofit/>
          </a:bodyPr>
          <a:lstStyle/>
          <a:p>
            <a:pPr indent="0">
              <a:spcBef>
                <a:spcPts val="1417"/>
              </a:spcBef>
              <a:buNone/>
            </a:pPr>
            <a:endParaRPr lang="cs-CZ" sz="1400" b="0" strike="noStrike" spc="-1">
              <a:solidFill>
                <a:srgbClr val="000000"/>
              </a:solidFill>
              <a:latin typeface="Arial"/>
            </a:endParaRPr>
          </a:p>
        </p:txBody>
      </p:sp>
      <p:sp>
        <p:nvSpPr>
          <p:cNvPr id="33" name="PlaceHolder 5"/>
          <p:cNvSpPr>
            <a:spLocks noGrp="1"/>
          </p:cNvSpPr>
          <p:nvPr>
            <p:ph/>
          </p:nvPr>
        </p:nvSpPr>
        <p:spPr>
          <a:xfrm>
            <a:off x="5986440" y="3540240"/>
            <a:ext cx="5143680" cy="1823760"/>
          </a:xfrm>
          <a:prstGeom prst="rect">
            <a:avLst/>
          </a:prstGeom>
          <a:noFill/>
          <a:ln w="0">
            <a:noFill/>
          </a:ln>
        </p:spPr>
        <p:txBody>
          <a:bodyPr lIns="0" tIns="0" rIns="0" bIns="0" anchor="t">
            <a:normAutofit/>
          </a:bodyPr>
          <a:lstStyle/>
          <a:p>
            <a:pPr indent="0">
              <a:spcBef>
                <a:spcPts val="1417"/>
              </a:spcBef>
              <a:buNone/>
            </a:pPr>
            <a:endParaRPr lang="cs-CZ" sz="1400" b="0" strike="noStrike" spc="-1">
              <a:solidFill>
                <a:srgbClr val="000000"/>
              </a:solidFill>
              <a:latin typeface="Arial"/>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D811056C-4EA2-4802-9A82-08F24C9382C9}"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85360" y="262800"/>
            <a:ext cx="10540440" cy="1100520"/>
          </a:xfrm>
          <a:prstGeom prst="rect">
            <a:avLst/>
          </a:prstGeom>
          <a:noFill/>
          <a:ln w="0">
            <a:noFill/>
          </a:ln>
        </p:spPr>
        <p:txBody>
          <a:bodyPr lIns="0" tIns="0" rIns="0" bIns="0" anchor="ctr">
            <a:noAutofit/>
          </a:bodyPr>
          <a:lstStyle/>
          <a:p>
            <a:pPr indent="0">
              <a:buNone/>
            </a:pPr>
            <a:endParaRPr lang="cs-CZ" sz="1400" b="0" strike="noStrike" spc="-1">
              <a:solidFill>
                <a:srgbClr val="000000"/>
              </a:solidFill>
              <a:latin typeface="Arial"/>
            </a:endParaRPr>
          </a:p>
        </p:txBody>
      </p:sp>
      <p:sp>
        <p:nvSpPr>
          <p:cNvPr id="35" name="PlaceHolder 2"/>
          <p:cNvSpPr>
            <a:spLocks noGrp="1"/>
          </p:cNvSpPr>
          <p:nvPr>
            <p:ph/>
          </p:nvPr>
        </p:nvSpPr>
        <p:spPr>
          <a:xfrm>
            <a:off x="585360" y="1542960"/>
            <a:ext cx="3393720" cy="1823760"/>
          </a:xfrm>
          <a:prstGeom prst="rect">
            <a:avLst/>
          </a:prstGeom>
          <a:noFill/>
          <a:ln w="0">
            <a:noFill/>
          </a:ln>
        </p:spPr>
        <p:txBody>
          <a:bodyPr lIns="0" tIns="0" rIns="0" bIns="0" anchor="t">
            <a:normAutofit/>
          </a:bodyPr>
          <a:lstStyle/>
          <a:p>
            <a:pPr indent="0">
              <a:spcBef>
                <a:spcPts val="1417"/>
              </a:spcBef>
              <a:buNone/>
            </a:pPr>
            <a:endParaRPr lang="cs-CZ" sz="1400" b="0" strike="noStrike" spc="-1">
              <a:solidFill>
                <a:srgbClr val="000000"/>
              </a:solidFill>
              <a:latin typeface="Arial"/>
            </a:endParaRPr>
          </a:p>
        </p:txBody>
      </p:sp>
      <p:sp>
        <p:nvSpPr>
          <p:cNvPr id="36" name="PlaceHolder 3"/>
          <p:cNvSpPr>
            <a:spLocks noGrp="1"/>
          </p:cNvSpPr>
          <p:nvPr>
            <p:ph/>
          </p:nvPr>
        </p:nvSpPr>
        <p:spPr>
          <a:xfrm>
            <a:off x="4149000" y="1542960"/>
            <a:ext cx="3393720" cy="1823760"/>
          </a:xfrm>
          <a:prstGeom prst="rect">
            <a:avLst/>
          </a:prstGeom>
          <a:noFill/>
          <a:ln w="0">
            <a:noFill/>
          </a:ln>
        </p:spPr>
        <p:txBody>
          <a:bodyPr lIns="0" tIns="0" rIns="0" bIns="0" anchor="t">
            <a:normAutofit/>
          </a:bodyPr>
          <a:lstStyle/>
          <a:p>
            <a:pPr indent="0">
              <a:spcBef>
                <a:spcPts val="1417"/>
              </a:spcBef>
              <a:buNone/>
            </a:pPr>
            <a:endParaRPr lang="cs-CZ" sz="1400" b="0" strike="noStrike" spc="-1">
              <a:solidFill>
                <a:srgbClr val="000000"/>
              </a:solidFill>
              <a:latin typeface="Arial"/>
            </a:endParaRPr>
          </a:p>
        </p:txBody>
      </p:sp>
      <p:sp>
        <p:nvSpPr>
          <p:cNvPr id="37" name="PlaceHolder 4"/>
          <p:cNvSpPr>
            <a:spLocks noGrp="1"/>
          </p:cNvSpPr>
          <p:nvPr>
            <p:ph/>
          </p:nvPr>
        </p:nvSpPr>
        <p:spPr>
          <a:xfrm>
            <a:off x="7713000" y="1542960"/>
            <a:ext cx="3393720" cy="1823760"/>
          </a:xfrm>
          <a:prstGeom prst="rect">
            <a:avLst/>
          </a:prstGeom>
          <a:noFill/>
          <a:ln w="0">
            <a:noFill/>
          </a:ln>
        </p:spPr>
        <p:txBody>
          <a:bodyPr lIns="0" tIns="0" rIns="0" bIns="0" anchor="t">
            <a:normAutofit/>
          </a:bodyPr>
          <a:lstStyle/>
          <a:p>
            <a:pPr indent="0">
              <a:spcBef>
                <a:spcPts val="1417"/>
              </a:spcBef>
              <a:buNone/>
            </a:pPr>
            <a:endParaRPr lang="cs-CZ" sz="1400" b="0" strike="noStrike" spc="-1">
              <a:solidFill>
                <a:srgbClr val="000000"/>
              </a:solidFill>
              <a:latin typeface="Arial"/>
            </a:endParaRPr>
          </a:p>
        </p:txBody>
      </p:sp>
      <p:sp>
        <p:nvSpPr>
          <p:cNvPr id="38" name="PlaceHolder 5"/>
          <p:cNvSpPr>
            <a:spLocks noGrp="1"/>
          </p:cNvSpPr>
          <p:nvPr>
            <p:ph/>
          </p:nvPr>
        </p:nvSpPr>
        <p:spPr>
          <a:xfrm>
            <a:off x="585360" y="3540240"/>
            <a:ext cx="3393720" cy="1823760"/>
          </a:xfrm>
          <a:prstGeom prst="rect">
            <a:avLst/>
          </a:prstGeom>
          <a:noFill/>
          <a:ln w="0">
            <a:noFill/>
          </a:ln>
        </p:spPr>
        <p:txBody>
          <a:bodyPr lIns="0" tIns="0" rIns="0" bIns="0" anchor="t">
            <a:normAutofit/>
          </a:bodyPr>
          <a:lstStyle/>
          <a:p>
            <a:pPr indent="0">
              <a:spcBef>
                <a:spcPts val="1417"/>
              </a:spcBef>
              <a:buNone/>
            </a:pPr>
            <a:endParaRPr lang="cs-CZ" sz="1400" b="0" strike="noStrike" spc="-1">
              <a:solidFill>
                <a:srgbClr val="000000"/>
              </a:solidFill>
              <a:latin typeface="Arial"/>
            </a:endParaRPr>
          </a:p>
        </p:txBody>
      </p:sp>
      <p:sp>
        <p:nvSpPr>
          <p:cNvPr id="39" name="PlaceHolder 6"/>
          <p:cNvSpPr>
            <a:spLocks noGrp="1"/>
          </p:cNvSpPr>
          <p:nvPr>
            <p:ph/>
          </p:nvPr>
        </p:nvSpPr>
        <p:spPr>
          <a:xfrm>
            <a:off x="4149000" y="3540240"/>
            <a:ext cx="3393720" cy="1823760"/>
          </a:xfrm>
          <a:prstGeom prst="rect">
            <a:avLst/>
          </a:prstGeom>
          <a:noFill/>
          <a:ln w="0">
            <a:noFill/>
          </a:ln>
        </p:spPr>
        <p:txBody>
          <a:bodyPr lIns="0" tIns="0" rIns="0" bIns="0" anchor="t">
            <a:normAutofit/>
          </a:bodyPr>
          <a:lstStyle/>
          <a:p>
            <a:pPr indent="0">
              <a:spcBef>
                <a:spcPts val="1417"/>
              </a:spcBef>
              <a:buNone/>
            </a:pPr>
            <a:endParaRPr lang="cs-CZ" sz="1400" b="0" strike="noStrike" spc="-1">
              <a:solidFill>
                <a:srgbClr val="000000"/>
              </a:solidFill>
              <a:latin typeface="Arial"/>
            </a:endParaRPr>
          </a:p>
        </p:txBody>
      </p:sp>
      <p:sp>
        <p:nvSpPr>
          <p:cNvPr id="40" name="PlaceHolder 7"/>
          <p:cNvSpPr>
            <a:spLocks noGrp="1"/>
          </p:cNvSpPr>
          <p:nvPr>
            <p:ph/>
          </p:nvPr>
        </p:nvSpPr>
        <p:spPr>
          <a:xfrm>
            <a:off x="7713000" y="3540240"/>
            <a:ext cx="3393720" cy="1823760"/>
          </a:xfrm>
          <a:prstGeom prst="rect">
            <a:avLst/>
          </a:prstGeom>
          <a:noFill/>
          <a:ln w="0">
            <a:noFill/>
          </a:ln>
        </p:spPr>
        <p:txBody>
          <a:bodyPr lIns="0" tIns="0" rIns="0" bIns="0" anchor="t">
            <a:normAutofit/>
          </a:bodyPr>
          <a:lstStyle/>
          <a:p>
            <a:pPr indent="0">
              <a:spcBef>
                <a:spcPts val="1417"/>
              </a:spcBef>
              <a:buNone/>
            </a:pPr>
            <a:endParaRPr lang="cs-CZ" sz="1400" b="0" strike="noStrike" spc="-1">
              <a:solidFill>
                <a:srgbClr val="000000"/>
              </a:solidFill>
              <a:latin typeface="Arial"/>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F23FCD24-ECC8-46DD-BAE5-287A15739637}"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85360" y="262800"/>
            <a:ext cx="10540440" cy="1100520"/>
          </a:xfrm>
          <a:prstGeom prst="rect">
            <a:avLst/>
          </a:prstGeom>
          <a:noFill/>
          <a:ln w="0">
            <a:noFill/>
          </a:ln>
        </p:spPr>
        <p:txBody>
          <a:bodyPr lIns="0" tIns="0" rIns="0" bIns="0" anchor="ctr">
            <a:noAutofit/>
          </a:bodyPr>
          <a:lstStyle/>
          <a:p>
            <a:pPr indent="0">
              <a:buNone/>
            </a:pPr>
            <a:endParaRPr lang="cs-CZ" sz="1400" b="0" strike="noStrike" spc="-1">
              <a:solidFill>
                <a:srgbClr val="000000"/>
              </a:solidFill>
              <a:latin typeface="Arial"/>
            </a:endParaRPr>
          </a:p>
        </p:txBody>
      </p:sp>
      <p:sp>
        <p:nvSpPr>
          <p:cNvPr id="6" name="PlaceHolder 2"/>
          <p:cNvSpPr>
            <a:spLocks noGrp="1"/>
          </p:cNvSpPr>
          <p:nvPr>
            <p:ph type="subTitle"/>
          </p:nvPr>
        </p:nvSpPr>
        <p:spPr>
          <a:xfrm>
            <a:off x="585360" y="1542960"/>
            <a:ext cx="10540440" cy="3823920"/>
          </a:xfrm>
          <a:prstGeom prst="rect">
            <a:avLst/>
          </a:prstGeom>
          <a:noFill/>
          <a:ln w="0">
            <a:noFill/>
          </a:ln>
        </p:spPr>
        <p:txBody>
          <a:bodyPr lIns="0" tIns="0" rIns="0" bIns="0" anchor="ctr">
            <a:noAutofit/>
          </a:bodyPr>
          <a:lstStyle/>
          <a:p>
            <a:pPr indent="0" algn="ctr">
              <a:buNone/>
            </a:pPr>
            <a:endParaRPr lang="cs-CZ" sz="3200" b="0" strike="noStrike" spc="-1">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CE249490-C2C8-4F66-8A67-F07BFBF3EED4}"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85360" y="262800"/>
            <a:ext cx="10540440" cy="1100520"/>
          </a:xfrm>
          <a:prstGeom prst="rect">
            <a:avLst/>
          </a:prstGeom>
          <a:noFill/>
          <a:ln w="0">
            <a:noFill/>
          </a:ln>
        </p:spPr>
        <p:txBody>
          <a:bodyPr lIns="0" tIns="0" rIns="0" bIns="0" anchor="ctr">
            <a:noAutofit/>
          </a:bodyPr>
          <a:lstStyle/>
          <a:p>
            <a:pPr indent="0">
              <a:buNone/>
            </a:pPr>
            <a:endParaRPr lang="cs-CZ" sz="1400" b="0" strike="noStrike" spc="-1">
              <a:solidFill>
                <a:srgbClr val="000000"/>
              </a:solidFill>
              <a:latin typeface="Arial"/>
            </a:endParaRPr>
          </a:p>
        </p:txBody>
      </p:sp>
      <p:sp>
        <p:nvSpPr>
          <p:cNvPr id="8" name="PlaceHolder 2"/>
          <p:cNvSpPr>
            <a:spLocks noGrp="1"/>
          </p:cNvSpPr>
          <p:nvPr>
            <p:ph/>
          </p:nvPr>
        </p:nvSpPr>
        <p:spPr>
          <a:xfrm>
            <a:off x="585360" y="1542960"/>
            <a:ext cx="10540440" cy="3823920"/>
          </a:xfrm>
          <a:prstGeom prst="rect">
            <a:avLst/>
          </a:prstGeom>
          <a:noFill/>
          <a:ln w="0">
            <a:noFill/>
          </a:ln>
        </p:spPr>
        <p:txBody>
          <a:bodyPr lIns="0" tIns="0" rIns="0" bIns="0" anchor="t">
            <a:normAutofit/>
          </a:bodyPr>
          <a:lstStyle/>
          <a:p>
            <a:pPr indent="0">
              <a:spcBef>
                <a:spcPts val="1417"/>
              </a:spcBef>
              <a:buNone/>
            </a:pPr>
            <a:endParaRPr lang="cs-CZ" sz="14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389DFF1E-276D-483A-9B32-FC707AFAE1B6}"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85360" y="262800"/>
            <a:ext cx="10540440" cy="1100520"/>
          </a:xfrm>
          <a:prstGeom prst="rect">
            <a:avLst/>
          </a:prstGeom>
          <a:noFill/>
          <a:ln w="0">
            <a:noFill/>
          </a:ln>
        </p:spPr>
        <p:txBody>
          <a:bodyPr lIns="0" tIns="0" rIns="0" bIns="0" anchor="ctr">
            <a:noAutofit/>
          </a:bodyPr>
          <a:lstStyle/>
          <a:p>
            <a:pPr indent="0">
              <a:buNone/>
            </a:pPr>
            <a:endParaRPr lang="cs-CZ" sz="1400" b="0" strike="noStrike" spc="-1">
              <a:solidFill>
                <a:srgbClr val="000000"/>
              </a:solidFill>
              <a:latin typeface="Arial"/>
            </a:endParaRPr>
          </a:p>
        </p:txBody>
      </p:sp>
      <p:sp>
        <p:nvSpPr>
          <p:cNvPr id="10" name="PlaceHolder 2"/>
          <p:cNvSpPr>
            <a:spLocks noGrp="1"/>
          </p:cNvSpPr>
          <p:nvPr>
            <p:ph/>
          </p:nvPr>
        </p:nvSpPr>
        <p:spPr>
          <a:xfrm>
            <a:off x="585360" y="1542960"/>
            <a:ext cx="5143680" cy="3823920"/>
          </a:xfrm>
          <a:prstGeom prst="rect">
            <a:avLst/>
          </a:prstGeom>
          <a:noFill/>
          <a:ln w="0">
            <a:noFill/>
          </a:ln>
        </p:spPr>
        <p:txBody>
          <a:bodyPr lIns="0" tIns="0" rIns="0" bIns="0" anchor="t">
            <a:normAutofit/>
          </a:bodyPr>
          <a:lstStyle/>
          <a:p>
            <a:pPr indent="0">
              <a:spcBef>
                <a:spcPts val="1417"/>
              </a:spcBef>
              <a:buNone/>
            </a:pPr>
            <a:endParaRPr lang="cs-CZ" sz="1400" b="0" strike="noStrike" spc="-1">
              <a:solidFill>
                <a:srgbClr val="000000"/>
              </a:solidFill>
              <a:latin typeface="Arial"/>
            </a:endParaRPr>
          </a:p>
        </p:txBody>
      </p:sp>
      <p:sp>
        <p:nvSpPr>
          <p:cNvPr id="11" name="PlaceHolder 3"/>
          <p:cNvSpPr>
            <a:spLocks noGrp="1"/>
          </p:cNvSpPr>
          <p:nvPr>
            <p:ph/>
          </p:nvPr>
        </p:nvSpPr>
        <p:spPr>
          <a:xfrm>
            <a:off x="5986440" y="1542960"/>
            <a:ext cx="5143680" cy="3823920"/>
          </a:xfrm>
          <a:prstGeom prst="rect">
            <a:avLst/>
          </a:prstGeom>
          <a:noFill/>
          <a:ln w="0">
            <a:noFill/>
          </a:ln>
        </p:spPr>
        <p:txBody>
          <a:bodyPr lIns="0" tIns="0" rIns="0" bIns="0" anchor="t">
            <a:normAutofit/>
          </a:bodyPr>
          <a:lstStyle/>
          <a:p>
            <a:pPr indent="0">
              <a:spcBef>
                <a:spcPts val="1417"/>
              </a:spcBef>
              <a:buNone/>
            </a:pPr>
            <a:endParaRPr lang="cs-CZ" sz="140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F6D2F8BA-A84A-4D07-8AB3-20E6443ABAA4}"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85360" y="262800"/>
            <a:ext cx="10540440" cy="1100520"/>
          </a:xfrm>
          <a:prstGeom prst="rect">
            <a:avLst/>
          </a:prstGeom>
          <a:noFill/>
          <a:ln w="0">
            <a:noFill/>
          </a:ln>
        </p:spPr>
        <p:txBody>
          <a:bodyPr lIns="0" tIns="0" rIns="0" bIns="0" anchor="ctr">
            <a:noAutofit/>
          </a:bodyPr>
          <a:lstStyle/>
          <a:p>
            <a:pPr indent="0">
              <a:buNone/>
            </a:pPr>
            <a:endParaRPr lang="cs-CZ" sz="14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88B52B44-2E16-41A4-99B6-AA13E06FCA66}"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85360" y="262800"/>
            <a:ext cx="10540440" cy="5102640"/>
          </a:xfrm>
          <a:prstGeom prst="rect">
            <a:avLst/>
          </a:prstGeom>
          <a:noFill/>
          <a:ln w="0">
            <a:noFill/>
          </a:ln>
        </p:spPr>
        <p:txBody>
          <a:bodyPr lIns="0" tIns="0" rIns="0" bIns="0" anchor="ctr">
            <a:noAutofit/>
          </a:bodyPr>
          <a:lstStyle/>
          <a:p>
            <a:pPr algn="ctr"/>
            <a:endParaRPr lang="cs-CZ"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3430E341-B19F-424D-A1D3-64C267995A06}"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85360" y="262800"/>
            <a:ext cx="10540440" cy="1100520"/>
          </a:xfrm>
          <a:prstGeom prst="rect">
            <a:avLst/>
          </a:prstGeom>
          <a:noFill/>
          <a:ln w="0">
            <a:noFill/>
          </a:ln>
        </p:spPr>
        <p:txBody>
          <a:bodyPr lIns="0" tIns="0" rIns="0" bIns="0" anchor="ctr">
            <a:noAutofit/>
          </a:bodyPr>
          <a:lstStyle/>
          <a:p>
            <a:pPr indent="0">
              <a:buNone/>
            </a:pPr>
            <a:endParaRPr lang="cs-CZ" sz="1400" b="0" strike="noStrike" spc="-1">
              <a:solidFill>
                <a:srgbClr val="000000"/>
              </a:solidFill>
              <a:latin typeface="Arial"/>
            </a:endParaRPr>
          </a:p>
        </p:txBody>
      </p:sp>
      <p:sp>
        <p:nvSpPr>
          <p:cNvPr id="15" name="PlaceHolder 2"/>
          <p:cNvSpPr>
            <a:spLocks noGrp="1"/>
          </p:cNvSpPr>
          <p:nvPr>
            <p:ph/>
          </p:nvPr>
        </p:nvSpPr>
        <p:spPr>
          <a:xfrm>
            <a:off x="585360" y="1542960"/>
            <a:ext cx="5143680" cy="1823760"/>
          </a:xfrm>
          <a:prstGeom prst="rect">
            <a:avLst/>
          </a:prstGeom>
          <a:noFill/>
          <a:ln w="0">
            <a:noFill/>
          </a:ln>
        </p:spPr>
        <p:txBody>
          <a:bodyPr lIns="0" tIns="0" rIns="0" bIns="0" anchor="t">
            <a:normAutofit/>
          </a:bodyPr>
          <a:lstStyle/>
          <a:p>
            <a:pPr indent="0">
              <a:spcBef>
                <a:spcPts val="1417"/>
              </a:spcBef>
              <a:buNone/>
            </a:pPr>
            <a:endParaRPr lang="cs-CZ" sz="1400" b="0" strike="noStrike" spc="-1">
              <a:solidFill>
                <a:srgbClr val="000000"/>
              </a:solidFill>
              <a:latin typeface="Arial"/>
            </a:endParaRPr>
          </a:p>
        </p:txBody>
      </p:sp>
      <p:sp>
        <p:nvSpPr>
          <p:cNvPr id="16" name="PlaceHolder 3"/>
          <p:cNvSpPr>
            <a:spLocks noGrp="1"/>
          </p:cNvSpPr>
          <p:nvPr>
            <p:ph/>
          </p:nvPr>
        </p:nvSpPr>
        <p:spPr>
          <a:xfrm>
            <a:off x="5986440" y="1542960"/>
            <a:ext cx="5143680" cy="3823920"/>
          </a:xfrm>
          <a:prstGeom prst="rect">
            <a:avLst/>
          </a:prstGeom>
          <a:noFill/>
          <a:ln w="0">
            <a:noFill/>
          </a:ln>
        </p:spPr>
        <p:txBody>
          <a:bodyPr lIns="0" tIns="0" rIns="0" bIns="0" anchor="t">
            <a:normAutofit/>
          </a:bodyPr>
          <a:lstStyle/>
          <a:p>
            <a:pPr indent="0">
              <a:spcBef>
                <a:spcPts val="1417"/>
              </a:spcBef>
              <a:buNone/>
            </a:pPr>
            <a:endParaRPr lang="cs-CZ" sz="1400" b="0" strike="noStrike" spc="-1">
              <a:solidFill>
                <a:srgbClr val="000000"/>
              </a:solidFill>
              <a:latin typeface="Arial"/>
            </a:endParaRPr>
          </a:p>
        </p:txBody>
      </p:sp>
      <p:sp>
        <p:nvSpPr>
          <p:cNvPr id="17" name="PlaceHolder 4"/>
          <p:cNvSpPr>
            <a:spLocks noGrp="1"/>
          </p:cNvSpPr>
          <p:nvPr>
            <p:ph/>
          </p:nvPr>
        </p:nvSpPr>
        <p:spPr>
          <a:xfrm>
            <a:off x="585360" y="3540240"/>
            <a:ext cx="5143680" cy="1823760"/>
          </a:xfrm>
          <a:prstGeom prst="rect">
            <a:avLst/>
          </a:prstGeom>
          <a:noFill/>
          <a:ln w="0">
            <a:noFill/>
          </a:ln>
        </p:spPr>
        <p:txBody>
          <a:bodyPr lIns="0" tIns="0" rIns="0" bIns="0" anchor="t">
            <a:normAutofit/>
          </a:bodyPr>
          <a:lstStyle/>
          <a:p>
            <a:pPr indent="0">
              <a:spcBef>
                <a:spcPts val="1417"/>
              </a:spcBef>
              <a:buNone/>
            </a:pPr>
            <a:endParaRPr lang="cs-CZ" sz="140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46179C6-1441-43AB-93AC-5B4CCA468354}"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85360" y="262800"/>
            <a:ext cx="10540440" cy="1100520"/>
          </a:xfrm>
          <a:prstGeom prst="rect">
            <a:avLst/>
          </a:prstGeom>
          <a:noFill/>
          <a:ln w="0">
            <a:noFill/>
          </a:ln>
        </p:spPr>
        <p:txBody>
          <a:bodyPr lIns="0" tIns="0" rIns="0" bIns="0" anchor="ctr">
            <a:noAutofit/>
          </a:bodyPr>
          <a:lstStyle/>
          <a:p>
            <a:pPr indent="0">
              <a:buNone/>
            </a:pPr>
            <a:endParaRPr lang="cs-CZ" sz="1400" b="0" strike="noStrike" spc="-1">
              <a:solidFill>
                <a:srgbClr val="000000"/>
              </a:solidFill>
              <a:latin typeface="Arial"/>
            </a:endParaRPr>
          </a:p>
        </p:txBody>
      </p:sp>
      <p:sp>
        <p:nvSpPr>
          <p:cNvPr id="19" name="PlaceHolder 2"/>
          <p:cNvSpPr>
            <a:spLocks noGrp="1"/>
          </p:cNvSpPr>
          <p:nvPr>
            <p:ph/>
          </p:nvPr>
        </p:nvSpPr>
        <p:spPr>
          <a:xfrm>
            <a:off x="585360" y="1542960"/>
            <a:ext cx="5143680" cy="3823920"/>
          </a:xfrm>
          <a:prstGeom prst="rect">
            <a:avLst/>
          </a:prstGeom>
          <a:noFill/>
          <a:ln w="0">
            <a:noFill/>
          </a:ln>
        </p:spPr>
        <p:txBody>
          <a:bodyPr lIns="0" tIns="0" rIns="0" bIns="0" anchor="t">
            <a:normAutofit/>
          </a:bodyPr>
          <a:lstStyle/>
          <a:p>
            <a:pPr indent="0">
              <a:spcBef>
                <a:spcPts val="1417"/>
              </a:spcBef>
              <a:buNone/>
            </a:pPr>
            <a:endParaRPr lang="cs-CZ" sz="1400" b="0" strike="noStrike" spc="-1">
              <a:solidFill>
                <a:srgbClr val="000000"/>
              </a:solidFill>
              <a:latin typeface="Arial"/>
            </a:endParaRPr>
          </a:p>
        </p:txBody>
      </p:sp>
      <p:sp>
        <p:nvSpPr>
          <p:cNvPr id="20" name="PlaceHolder 3"/>
          <p:cNvSpPr>
            <a:spLocks noGrp="1"/>
          </p:cNvSpPr>
          <p:nvPr>
            <p:ph/>
          </p:nvPr>
        </p:nvSpPr>
        <p:spPr>
          <a:xfrm>
            <a:off x="5986440" y="1542960"/>
            <a:ext cx="5143680" cy="1823760"/>
          </a:xfrm>
          <a:prstGeom prst="rect">
            <a:avLst/>
          </a:prstGeom>
          <a:noFill/>
          <a:ln w="0">
            <a:noFill/>
          </a:ln>
        </p:spPr>
        <p:txBody>
          <a:bodyPr lIns="0" tIns="0" rIns="0" bIns="0" anchor="t">
            <a:normAutofit/>
          </a:bodyPr>
          <a:lstStyle/>
          <a:p>
            <a:pPr indent="0">
              <a:spcBef>
                <a:spcPts val="1417"/>
              </a:spcBef>
              <a:buNone/>
            </a:pPr>
            <a:endParaRPr lang="cs-CZ" sz="1400" b="0" strike="noStrike" spc="-1">
              <a:solidFill>
                <a:srgbClr val="000000"/>
              </a:solidFill>
              <a:latin typeface="Arial"/>
            </a:endParaRPr>
          </a:p>
        </p:txBody>
      </p:sp>
      <p:sp>
        <p:nvSpPr>
          <p:cNvPr id="21" name="PlaceHolder 4"/>
          <p:cNvSpPr>
            <a:spLocks noGrp="1"/>
          </p:cNvSpPr>
          <p:nvPr>
            <p:ph/>
          </p:nvPr>
        </p:nvSpPr>
        <p:spPr>
          <a:xfrm>
            <a:off x="5986440" y="3540240"/>
            <a:ext cx="5143680" cy="1823760"/>
          </a:xfrm>
          <a:prstGeom prst="rect">
            <a:avLst/>
          </a:prstGeom>
          <a:noFill/>
          <a:ln w="0">
            <a:noFill/>
          </a:ln>
        </p:spPr>
        <p:txBody>
          <a:bodyPr lIns="0" tIns="0" rIns="0" bIns="0" anchor="t">
            <a:normAutofit/>
          </a:bodyPr>
          <a:lstStyle/>
          <a:p>
            <a:pPr indent="0">
              <a:spcBef>
                <a:spcPts val="1417"/>
              </a:spcBef>
              <a:buNone/>
            </a:pPr>
            <a:endParaRPr lang="cs-CZ" sz="140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7568105C-06E2-4097-BB4E-BDE3BAE4B484}"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85360" y="262800"/>
            <a:ext cx="10540440" cy="1100520"/>
          </a:xfrm>
          <a:prstGeom prst="rect">
            <a:avLst/>
          </a:prstGeom>
          <a:noFill/>
          <a:ln w="0">
            <a:noFill/>
          </a:ln>
        </p:spPr>
        <p:txBody>
          <a:bodyPr lIns="0" tIns="0" rIns="0" bIns="0" anchor="ctr">
            <a:noAutofit/>
          </a:bodyPr>
          <a:lstStyle/>
          <a:p>
            <a:pPr indent="0">
              <a:buNone/>
            </a:pPr>
            <a:endParaRPr lang="cs-CZ" sz="1400" b="0" strike="noStrike" spc="-1">
              <a:solidFill>
                <a:srgbClr val="000000"/>
              </a:solidFill>
              <a:latin typeface="Arial"/>
            </a:endParaRPr>
          </a:p>
        </p:txBody>
      </p:sp>
      <p:sp>
        <p:nvSpPr>
          <p:cNvPr id="23" name="PlaceHolder 2"/>
          <p:cNvSpPr>
            <a:spLocks noGrp="1"/>
          </p:cNvSpPr>
          <p:nvPr>
            <p:ph/>
          </p:nvPr>
        </p:nvSpPr>
        <p:spPr>
          <a:xfrm>
            <a:off x="585360" y="1542960"/>
            <a:ext cx="5143680" cy="1823760"/>
          </a:xfrm>
          <a:prstGeom prst="rect">
            <a:avLst/>
          </a:prstGeom>
          <a:noFill/>
          <a:ln w="0">
            <a:noFill/>
          </a:ln>
        </p:spPr>
        <p:txBody>
          <a:bodyPr lIns="0" tIns="0" rIns="0" bIns="0" anchor="t">
            <a:normAutofit/>
          </a:bodyPr>
          <a:lstStyle/>
          <a:p>
            <a:pPr indent="0">
              <a:spcBef>
                <a:spcPts val="1417"/>
              </a:spcBef>
              <a:buNone/>
            </a:pPr>
            <a:endParaRPr lang="cs-CZ" sz="1400" b="0" strike="noStrike" spc="-1">
              <a:solidFill>
                <a:srgbClr val="000000"/>
              </a:solidFill>
              <a:latin typeface="Arial"/>
            </a:endParaRPr>
          </a:p>
        </p:txBody>
      </p:sp>
      <p:sp>
        <p:nvSpPr>
          <p:cNvPr id="24" name="PlaceHolder 3"/>
          <p:cNvSpPr>
            <a:spLocks noGrp="1"/>
          </p:cNvSpPr>
          <p:nvPr>
            <p:ph/>
          </p:nvPr>
        </p:nvSpPr>
        <p:spPr>
          <a:xfrm>
            <a:off x="5986440" y="1542960"/>
            <a:ext cx="5143680" cy="1823760"/>
          </a:xfrm>
          <a:prstGeom prst="rect">
            <a:avLst/>
          </a:prstGeom>
          <a:noFill/>
          <a:ln w="0">
            <a:noFill/>
          </a:ln>
        </p:spPr>
        <p:txBody>
          <a:bodyPr lIns="0" tIns="0" rIns="0" bIns="0" anchor="t">
            <a:normAutofit/>
          </a:bodyPr>
          <a:lstStyle/>
          <a:p>
            <a:pPr indent="0">
              <a:spcBef>
                <a:spcPts val="1417"/>
              </a:spcBef>
              <a:buNone/>
            </a:pPr>
            <a:endParaRPr lang="cs-CZ" sz="1400" b="0" strike="noStrike" spc="-1">
              <a:solidFill>
                <a:srgbClr val="000000"/>
              </a:solidFill>
              <a:latin typeface="Arial"/>
            </a:endParaRPr>
          </a:p>
        </p:txBody>
      </p:sp>
      <p:sp>
        <p:nvSpPr>
          <p:cNvPr id="25" name="PlaceHolder 4"/>
          <p:cNvSpPr>
            <a:spLocks noGrp="1"/>
          </p:cNvSpPr>
          <p:nvPr>
            <p:ph/>
          </p:nvPr>
        </p:nvSpPr>
        <p:spPr>
          <a:xfrm>
            <a:off x="585360" y="3540240"/>
            <a:ext cx="10540440" cy="1823760"/>
          </a:xfrm>
          <a:prstGeom prst="rect">
            <a:avLst/>
          </a:prstGeom>
          <a:noFill/>
          <a:ln w="0">
            <a:noFill/>
          </a:ln>
        </p:spPr>
        <p:txBody>
          <a:bodyPr lIns="0" tIns="0" rIns="0" bIns="0" anchor="t">
            <a:normAutofit/>
          </a:bodyPr>
          <a:lstStyle/>
          <a:p>
            <a:pPr indent="0">
              <a:spcBef>
                <a:spcPts val="1417"/>
              </a:spcBef>
              <a:buNone/>
            </a:pPr>
            <a:endParaRPr lang="cs-CZ" sz="140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FD585732-C676-46DF-B487-ECECBB17F3C5}"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 name="PlaceHolder 1"/>
          <p:cNvSpPr>
            <a:spLocks noGrp="1"/>
          </p:cNvSpPr>
          <p:nvPr>
            <p:ph type="dt" idx="1"/>
          </p:nvPr>
        </p:nvSpPr>
        <p:spPr>
          <a:xfrm>
            <a:off x="457200" y="6356520"/>
            <a:ext cx="2133360" cy="364680"/>
          </a:xfrm>
          <a:prstGeom prst="rect">
            <a:avLst/>
          </a:prstGeom>
          <a:noFill/>
          <a:ln w="0">
            <a:noFill/>
          </a:ln>
        </p:spPr>
        <p:txBody>
          <a:bodyPr anchor="ctr">
            <a:noAutofit/>
          </a:bodyPr>
          <a:lstStyle>
            <a:lvl1pPr indent="0">
              <a:buNone/>
              <a:defRPr lang="cs-CZ" sz="1400" b="0" strike="noStrike" spc="-1">
                <a:latin typeface="Times New Roman"/>
              </a:defRPr>
            </a:lvl1pPr>
          </a:lstStyle>
          <a:p>
            <a:pPr indent="0">
              <a:buNone/>
            </a:pPr>
            <a:r>
              <a:rPr lang="cs-CZ" sz="1400" b="0" strike="noStrike" spc="-1">
                <a:latin typeface="Times New Roman"/>
              </a:rPr>
              <a:t>&lt;datum/čas&gt;</a:t>
            </a:r>
          </a:p>
        </p:txBody>
      </p:sp>
      <p:sp>
        <p:nvSpPr>
          <p:cNvPr id="6" name="PlaceHolder 2"/>
          <p:cNvSpPr>
            <a:spLocks noGrp="1"/>
          </p:cNvSpPr>
          <p:nvPr>
            <p:ph type="ftr" idx="2"/>
          </p:nvPr>
        </p:nvSpPr>
        <p:spPr>
          <a:xfrm>
            <a:off x="3124080" y="6356520"/>
            <a:ext cx="2895120" cy="364680"/>
          </a:xfrm>
          <a:prstGeom prst="rect">
            <a:avLst/>
          </a:prstGeom>
          <a:noFill/>
          <a:ln w="0">
            <a:noFill/>
          </a:ln>
        </p:spPr>
        <p:txBody>
          <a:bodyPr anchor="ctr">
            <a:noAutofit/>
          </a:bodyPr>
          <a:lstStyle>
            <a:lvl1pPr indent="0" algn="ctr">
              <a:buNone/>
              <a:defRPr lang="cs-CZ" sz="1400" b="0" strike="noStrike" spc="-1">
                <a:latin typeface="Times New Roman"/>
              </a:defRPr>
            </a:lvl1pPr>
          </a:lstStyle>
          <a:p>
            <a:pPr indent="0" algn="ctr">
              <a:buNone/>
            </a:pPr>
            <a:r>
              <a:rPr lang="cs-CZ" sz="1400" b="0" strike="noStrike" spc="-1">
                <a:latin typeface="Times New Roman"/>
              </a:rPr>
              <a:t>&lt;zápatí&gt;</a:t>
            </a:r>
          </a:p>
        </p:txBody>
      </p:sp>
      <p:sp>
        <p:nvSpPr>
          <p:cNvPr id="2" name="PlaceHolder 3"/>
          <p:cNvSpPr>
            <a:spLocks noGrp="1"/>
          </p:cNvSpPr>
          <p:nvPr>
            <p:ph type="sldNum" idx="3"/>
          </p:nvPr>
        </p:nvSpPr>
        <p:spPr>
          <a:xfrm>
            <a:off x="6553080" y="6356520"/>
            <a:ext cx="2133360" cy="364680"/>
          </a:xfrm>
          <a:prstGeom prst="rect">
            <a:avLst/>
          </a:prstGeom>
          <a:noFill/>
          <a:ln w="0">
            <a:noFill/>
          </a:ln>
        </p:spPr>
        <p:txBody>
          <a:bodyPr anchor="ctr">
            <a:noAutofit/>
          </a:bodyPr>
          <a:lstStyle>
            <a:lvl1pPr indent="0" algn="r">
              <a:lnSpc>
                <a:spcPct val="100000"/>
              </a:lnSpc>
              <a:buNone/>
              <a:tabLst>
                <a:tab pos="0" algn="l"/>
              </a:tabLst>
              <a:defRPr lang="cs" sz="1200" b="0" strike="noStrike" spc="-1">
                <a:solidFill>
                  <a:srgbClr val="888888"/>
                </a:solidFill>
                <a:latin typeface="Calibri"/>
                <a:ea typeface="Calibri"/>
              </a:defRPr>
            </a:lvl1pPr>
          </a:lstStyle>
          <a:p>
            <a:pPr indent="0" algn="r">
              <a:lnSpc>
                <a:spcPct val="100000"/>
              </a:lnSpc>
              <a:buNone/>
              <a:tabLst>
                <a:tab pos="0" algn="l"/>
              </a:tabLst>
            </a:pPr>
            <a:fld id="{6009FD0B-792E-4D2F-918F-1402543F5FED}" type="slidenum">
              <a:rPr lang="cs" sz="1200" b="0" strike="noStrike" spc="-1">
                <a:solidFill>
                  <a:srgbClr val="888888"/>
                </a:solidFill>
                <a:latin typeface="Calibri"/>
                <a:ea typeface="Calibri"/>
              </a:rPr>
              <a:t>‹#›</a:t>
            </a:fld>
            <a:endParaRPr lang="cs-CZ" sz="1200" b="0" strike="noStrike" spc="-1">
              <a:latin typeface="Times New Roman"/>
            </a:endParaRPr>
          </a:p>
        </p:txBody>
      </p:sp>
      <p:sp>
        <p:nvSpPr>
          <p:cNvPr id="3" name="PlaceHolder 4"/>
          <p:cNvSpPr>
            <a:spLocks noGrp="1"/>
          </p:cNvSpPr>
          <p:nvPr>
            <p:ph type="title"/>
          </p:nvPr>
        </p:nvSpPr>
        <p:spPr>
          <a:xfrm>
            <a:off x="585360" y="262800"/>
            <a:ext cx="10540440" cy="1100520"/>
          </a:xfrm>
          <a:prstGeom prst="rect">
            <a:avLst/>
          </a:prstGeom>
          <a:noFill/>
          <a:ln w="0">
            <a:noFill/>
          </a:ln>
        </p:spPr>
        <p:txBody>
          <a:bodyPr lIns="0" tIns="0" rIns="0" bIns="0" anchor="ctr">
            <a:noAutofit/>
          </a:bodyPr>
          <a:lstStyle/>
          <a:p>
            <a:pPr indent="0">
              <a:buNone/>
            </a:pPr>
            <a:r>
              <a:rPr lang="cs-CZ" sz="1400" b="0" strike="noStrike" spc="-1">
                <a:solidFill>
                  <a:srgbClr val="000000"/>
                </a:solidFill>
                <a:latin typeface="Arial"/>
              </a:rPr>
              <a:t>Klikněte pro úpravu formátu textu nadpisu</a:t>
            </a:r>
          </a:p>
        </p:txBody>
      </p:sp>
      <p:sp>
        <p:nvSpPr>
          <p:cNvPr id="4" name="PlaceHolder 5"/>
          <p:cNvSpPr>
            <a:spLocks noGrp="1"/>
          </p:cNvSpPr>
          <p:nvPr>
            <p:ph type="body"/>
          </p:nvPr>
        </p:nvSpPr>
        <p:spPr>
          <a:xfrm>
            <a:off x="585360" y="1542960"/>
            <a:ext cx="10540440" cy="3823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cs-CZ" sz="1400" b="0" strike="noStrike" spc="-1">
                <a:solidFill>
                  <a:srgbClr val="000000"/>
                </a:solidFill>
                <a:latin typeface="Arial"/>
              </a:rPr>
              <a:t>Klikněte pro úpravu formátu textu osnovy</a:t>
            </a:r>
          </a:p>
          <a:p>
            <a:pPr marL="864000" lvl="1" indent="-324000">
              <a:spcBef>
                <a:spcPts val="1134"/>
              </a:spcBef>
              <a:buClr>
                <a:srgbClr val="000000"/>
              </a:buClr>
              <a:buSzPct val="75000"/>
              <a:buFont typeface="Symbol" charset="2"/>
              <a:buChar char=""/>
            </a:pPr>
            <a:r>
              <a:rPr lang="cs-CZ" sz="1400" b="0" strike="noStrike" spc="-1">
                <a:solidFill>
                  <a:srgbClr val="000000"/>
                </a:solidFill>
                <a:latin typeface="Arial"/>
              </a:rPr>
              <a:t>Druhá úroveň</a:t>
            </a:r>
          </a:p>
          <a:p>
            <a:pPr marL="1296000" lvl="2" indent="-288000">
              <a:spcBef>
                <a:spcPts val="850"/>
              </a:spcBef>
              <a:buClr>
                <a:srgbClr val="000000"/>
              </a:buClr>
              <a:buSzPct val="45000"/>
              <a:buFont typeface="Wingdings" charset="2"/>
              <a:buChar char=""/>
            </a:pPr>
            <a:r>
              <a:rPr lang="cs-CZ" sz="1400" b="0" strike="noStrike" spc="-1">
                <a:solidFill>
                  <a:srgbClr val="000000"/>
                </a:solidFill>
                <a:latin typeface="Arial"/>
              </a:rPr>
              <a:t>Třetí úroveň</a:t>
            </a:r>
          </a:p>
          <a:p>
            <a:pPr marL="1728000" lvl="3" indent="-216000">
              <a:spcBef>
                <a:spcPts val="567"/>
              </a:spcBef>
              <a:buClr>
                <a:srgbClr val="000000"/>
              </a:buClr>
              <a:buSzPct val="75000"/>
              <a:buFont typeface="Symbol" charset="2"/>
              <a:buChar char=""/>
            </a:pPr>
            <a:r>
              <a:rPr lang="cs-CZ" sz="1400" b="0" strike="noStrike" spc="-1">
                <a:solidFill>
                  <a:srgbClr val="000000"/>
                </a:solidFill>
                <a:latin typeface="Arial"/>
              </a:rPr>
              <a:t>Čtvrtá úroveň osnovy</a:t>
            </a:r>
          </a:p>
          <a:p>
            <a:pPr marL="2160000" lvl="4" indent="-216000">
              <a:spcBef>
                <a:spcPts val="283"/>
              </a:spcBef>
              <a:buClr>
                <a:srgbClr val="000000"/>
              </a:buClr>
              <a:buSzPct val="45000"/>
              <a:buFont typeface="Wingdings" charset="2"/>
              <a:buChar char=""/>
            </a:pPr>
            <a:r>
              <a:rPr lang="cs-CZ" sz="2000" b="0" strike="noStrike" spc="-1">
                <a:solidFill>
                  <a:srgbClr val="000000"/>
                </a:solidFill>
                <a:latin typeface="Arial"/>
              </a:rPr>
              <a:t>Pátá úroveň osnovy</a:t>
            </a:r>
          </a:p>
          <a:p>
            <a:pPr marL="2592000" lvl="5" indent="-216000">
              <a:spcBef>
                <a:spcPts val="283"/>
              </a:spcBef>
              <a:buClr>
                <a:srgbClr val="000000"/>
              </a:buClr>
              <a:buSzPct val="45000"/>
              <a:buFont typeface="Wingdings" charset="2"/>
              <a:buChar char=""/>
            </a:pPr>
            <a:r>
              <a:rPr lang="cs-CZ" sz="2000" b="0" strike="noStrike" spc="-1">
                <a:solidFill>
                  <a:srgbClr val="000000"/>
                </a:solidFill>
                <a:latin typeface="Arial"/>
              </a:rPr>
              <a:t>Šestá úroveň</a:t>
            </a:r>
          </a:p>
          <a:p>
            <a:pPr marL="3024000" lvl="6" indent="-216000">
              <a:spcBef>
                <a:spcPts val="283"/>
              </a:spcBef>
              <a:buClr>
                <a:srgbClr val="000000"/>
              </a:buClr>
              <a:buSzPct val="45000"/>
              <a:buFont typeface="Wingdings" charset="2"/>
              <a:buChar char=""/>
            </a:pPr>
            <a:r>
              <a:rPr lang="cs-CZ" sz="2000" b="0" strike="noStrike" spc="-1">
                <a:solidFill>
                  <a:srgbClr val="000000"/>
                </a:solidFill>
                <a:latin typeface="Arial"/>
              </a:rPr>
              <a:t>Sedmá úroveň</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8;p1">
            <a:extLst>
              <a:ext uri="{FF2B5EF4-FFF2-40B4-BE49-F238E27FC236}">
                <a16:creationId xmlns:a16="http://schemas.microsoft.com/office/drawing/2014/main" id="{5D483E55-EA60-F141-B8D3-731A84B1039F}"/>
              </a:ext>
            </a:extLst>
          </p:cNvPr>
          <p:cNvPicPr preferRelativeResize="0"/>
          <p:nvPr/>
        </p:nvPicPr>
        <p:blipFill rotWithShape="1">
          <a:blip r:embed="rId3">
            <a:alphaModFix/>
          </a:blip>
          <a:srcRect t="189" b="189"/>
          <a:stretch/>
        </p:blipFill>
        <p:spPr>
          <a:xfrm>
            <a:off x="25" y="0"/>
            <a:ext cx="11768525" cy="6594475"/>
          </a:xfrm>
          <a:prstGeom prst="rect">
            <a:avLst/>
          </a:prstGeom>
          <a:noFill/>
          <a:ln>
            <a:noFill/>
          </a:ln>
        </p:spPr>
      </p:pic>
      <p:sp>
        <p:nvSpPr>
          <p:cNvPr id="3" name="Google Shape;69;p1">
            <a:extLst>
              <a:ext uri="{FF2B5EF4-FFF2-40B4-BE49-F238E27FC236}">
                <a16:creationId xmlns:a16="http://schemas.microsoft.com/office/drawing/2014/main" id="{7A28947F-23B6-C04D-8216-CD992F386973}"/>
              </a:ext>
            </a:extLst>
          </p:cNvPr>
          <p:cNvSpPr/>
          <p:nvPr/>
        </p:nvSpPr>
        <p:spPr>
          <a:xfrm>
            <a:off x="25" y="577825"/>
            <a:ext cx="11768400" cy="1783800"/>
          </a:xfrm>
          <a:prstGeom prst="rect">
            <a:avLst/>
          </a:prstGeom>
          <a:noFill/>
          <a:ln>
            <a:noFill/>
          </a:ln>
        </p:spPr>
        <p:txBody>
          <a:bodyPr spcFirstLastPara="1" wrap="square" lIns="91425" tIns="45700" rIns="91425" bIns="45700" anchor="t" anchorCtr="0">
            <a:noAutofit/>
          </a:bodyPr>
          <a:lstStyle/>
          <a:p>
            <a:pPr marL="0" marR="0" lvl="0" indent="0" algn="ctr" rtl="0">
              <a:lnSpc>
                <a:spcPct val="76125"/>
              </a:lnSpc>
              <a:spcBef>
                <a:spcPts val="0"/>
              </a:spcBef>
              <a:spcAft>
                <a:spcPts val="0"/>
              </a:spcAft>
              <a:buClr>
                <a:srgbClr val="000000"/>
              </a:buClr>
              <a:buSzPts val="14950"/>
              <a:buFont typeface="Arial"/>
              <a:buNone/>
            </a:pPr>
            <a:r>
              <a:rPr lang="cs-CZ" sz="14950" b="0" i="0" u="none" strike="noStrike" cap="none" dirty="0">
                <a:solidFill>
                  <a:srgbClr val="FFFFFF"/>
                </a:solidFill>
                <a:latin typeface="Source Sans Pro"/>
                <a:ea typeface="Source Sans Pro"/>
                <a:cs typeface="Source Sans Pro"/>
                <a:sym typeface="Source Sans Pro"/>
              </a:rPr>
              <a:t>SV</a:t>
            </a:r>
            <a:r>
              <a:rPr lang="cs-CZ" sz="14950" dirty="0">
                <a:solidFill>
                  <a:srgbClr val="FFFFFF"/>
                </a:solidFill>
                <a:latin typeface="Source Sans Pro"/>
                <a:ea typeface="Source Sans Pro"/>
                <a:cs typeface="Source Sans Pro"/>
                <a:sym typeface="Source Sans Pro"/>
              </a:rPr>
              <a:t>E</a:t>
            </a:r>
            <a:r>
              <a:rPr lang="cs-CZ" sz="14950" b="0" i="0" u="none" strike="noStrike" cap="none" dirty="0">
                <a:solidFill>
                  <a:srgbClr val="FFFFFF"/>
                </a:solidFill>
                <a:latin typeface="Source Sans Pro"/>
                <a:ea typeface="Source Sans Pro"/>
                <a:cs typeface="Source Sans Pro"/>
                <a:sym typeface="Source Sans Pro"/>
              </a:rPr>
              <a:t>T</a:t>
            </a:r>
            <a:r>
              <a:rPr lang="cs-CZ" sz="14950" dirty="0">
                <a:solidFill>
                  <a:srgbClr val="FFFFFF"/>
                </a:solidFill>
                <a:latin typeface="Source Sans Pro"/>
                <a:ea typeface="Source Sans Pro"/>
                <a:cs typeface="Source Sans Pro"/>
                <a:sym typeface="Source Sans Pro"/>
              </a:rPr>
              <a:t>O</a:t>
            </a:r>
            <a:r>
              <a:rPr lang="cs-CZ" sz="14950" b="0" i="0" u="none" strike="noStrike" cap="none" dirty="0">
                <a:solidFill>
                  <a:srgbClr val="FFFFFF"/>
                </a:solidFill>
                <a:latin typeface="Source Sans Pro"/>
                <a:ea typeface="Source Sans Pro"/>
                <a:cs typeface="Source Sans Pro"/>
                <a:sym typeface="Source Sans Pro"/>
              </a:rPr>
              <a:t>M</a:t>
            </a:r>
            <a:endParaRPr sz="100" b="0" i="0" u="none" strike="noStrike" cap="none" dirty="0">
              <a:solidFill>
                <a:srgbClr val="000000"/>
              </a:solidFill>
              <a:latin typeface="Calibri"/>
              <a:ea typeface="Calibri"/>
              <a:cs typeface="Calibri"/>
              <a:sym typeface="Calibri"/>
            </a:endParaRPr>
          </a:p>
        </p:txBody>
      </p:sp>
      <p:sp>
        <p:nvSpPr>
          <p:cNvPr id="4" name="Google Shape;70;p1">
            <a:extLst>
              <a:ext uri="{FF2B5EF4-FFF2-40B4-BE49-F238E27FC236}">
                <a16:creationId xmlns:a16="http://schemas.microsoft.com/office/drawing/2014/main" id="{DEC3BC53-46CD-7492-BFD4-E1DD88CFE79A}"/>
              </a:ext>
            </a:extLst>
          </p:cNvPr>
          <p:cNvSpPr/>
          <p:nvPr/>
        </p:nvSpPr>
        <p:spPr>
          <a:xfrm>
            <a:off x="-175" y="1982100"/>
            <a:ext cx="11768400" cy="1215300"/>
          </a:xfrm>
          <a:prstGeom prst="rect">
            <a:avLst/>
          </a:prstGeom>
          <a:noFill/>
          <a:ln>
            <a:noFill/>
          </a:ln>
        </p:spPr>
        <p:txBody>
          <a:bodyPr spcFirstLastPara="1" wrap="square" lIns="91425" tIns="45700" rIns="91425" bIns="45700" anchor="b" anchorCtr="0">
            <a:noAutofit/>
          </a:bodyPr>
          <a:lstStyle/>
          <a:p>
            <a:pPr marL="0" marR="0" lvl="0" indent="0" algn="ctr" rtl="0">
              <a:lnSpc>
                <a:spcPct val="83081"/>
              </a:lnSpc>
              <a:spcBef>
                <a:spcPts val="0"/>
              </a:spcBef>
              <a:spcAft>
                <a:spcPts val="0"/>
              </a:spcAft>
              <a:buClr>
                <a:srgbClr val="000000"/>
              </a:buClr>
              <a:buSzPts val="9250"/>
              <a:buFont typeface="Arial"/>
              <a:buNone/>
            </a:pPr>
            <a:r>
              <a:rPr lang="cs-CZ" sz="9250" b="1" i="0" u="none" strike="noStrike" cap="none" dirty="0">
                <a:solidFill>
                  <a:srgbClr val="FFFFFF"/>
                </a:solidFill>
                <a:latin typeface="Source Sans Pro"/>
                <a:ea typeface="Source Sans Pro"/>
                <a:cs typeface="Source Sans Pro"/>
                <a:sym typeface="Source Sans Pro"/>
              </a:rPr>
              <a:t>BIBLIE</a:t>
            </a:r>
            <a:endParaRPr sz="18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Google Shape;146;p10" descr="nb-en-20-10.jpg"/>
          <p:cNvPicPr/>
          <p:nvPr/>
        </p:nvPicPr>
        <p:blipFill>
          <a:blip r:embed="rId3"/>
          <a:stretch/>
        </p:blipFill>
        <p:spPr>
          <a:xfrm>
            <a:off x="0" y="0"/>
            <a:ext cx="11711880" cy="6587640"/>
          </a:xfrm>
          <a:prstGeom prst="rect">
            <a:avLst/>
          </a:prstGeom>
          <a:ln w="0">
            <a:noFill/>
          </a:ln>
        </p:spPr>
      </p:pic>
      <p:sp>
        <p:nvSpPr>
          <p:cNvPr id="64" name="Google Shape;147;p10"/>
          <p:cNvSpPr/>
          <p:nvPr/>
        </p:nvSpPr>
        <p:spPr>
          <a:xfrm>
            <a:off x="5088303" y="741363"/>
            <a:ext cx="5984340" cy="3167021"/>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gn="r">
              <a:lnSpc>
                <a:spcPct val="100000"/>
              </a:lnSpc>
              <a:tabLst>
                <a:tab pos="0" algn="l"/>
              </a:tabLst>
            </a:pPr>
            <a:r>
              <a:rPr lang="cs-CZ" sz="3330" b="1" strike="noStrike" spc="-1" dirty="0">
                <a:solidFill>
                  <a:schemeClr val="lt1"/>
                </a:solidFill>
                <a:latin typeface="Source Sans Pro"/>
                <a:ea typeface="Source Sans Pro"/>
              </a:rPr>
              <a:t>„</a:t>
            </a:r>
            <a:r>
              <a:rPr lang="sk-SK" sz="3330" b="1" strike="noStrike" spc="-1" dirty="0">
                <a:solidFill>
                  <a:schemeClr val="lt1"/>
                </a:solidFill>
                <a:latin typeface="Source Sans Pro"/>
                <a:ea typeface="Source Sans Pro"/>
              </a:rPr>
              <a:t>Potom Boh povedal: </a:t>
            </a:r>
            <a:br>
              <a:rPr lang="sk-SK" sz="3330" b="1" strike="noStrike" spc="-1" dirty="0">
                <a:solidFill>
                  <a:schemeClr val="lt1"/>
                </a:solidFill>
                <a:latin typeface="Source Sans Pro"/>
                <a:ea typeface="Source Sans Pro"/>
              </a:rPr>
            </a:br>
            <a:r>
              <a:rPr lang="sk-SK" sz="3330" b="1" strike="noStrike" spc="-1" dirty="0">
                <a:solidFill>
                  <a:schemeClr val="lt1"/>
                </a:solidFill>
                <a:latin typeface="Source Sans Pro"/>
                <a:ea typeface="Source Sans Pro"/>
              </a:rPr>
              <a:t>Dal som vám všetky semenné rastliny na zemi</a:t>
            </a:r>
            <a:r>
              <a:rPr lang="sk-SK" sz="3330" b="1" spc="-1" dirty="0">
                <a:solidFill>
                  <a:schemeClr val="lt1"/>
                </a:solidFill>
                <a:latin typeface="Source Sans Pro"/>
                <a:ea typeface="Source Sans Pro"/>
              </a:rPr>
              <a:t> </a:t>
            </a:r>
            <a:r>
              <a:rPr lang="sk-SK" sz="3330" b="1" strike="noStrike" spc="-1" dirty="0">
                <a:solidFill>
                  <a:schemeClr val="lt1"/>
                </a:solidFill>
                <a:latin typeface="Source Sans Pro"/>
                <a:ea typeface="Source Sans Pro"/>
              </a:rPr>
              <a:t>a všetky stromy, prinášajúce ovocie,</a:t>
            </a:r>
            <a:r>
              <a:rPr lang="sk-SK" sz="3330" b="1" spc="-1" dirty="0">
                <a:solidFill>
                  <a:schemeClr val="lt1"/>
                </a:solidFill>
                <a:latin typeface="Source Sans Pro"/>
                <a:ea typeface="Source Sans Pro"/>
              </a:rPr>
              <a:t> </a:t>
            </a:r>
            <a:br>
              <a:rPr lang="sk-SK" sz="3330" b="1" spc="-1" dirty="0">
                <a:solidFill>
                  <a:schemeClr val="lt1"/>
                </a:solidFill>
                <a:latin typeface="Source Sans Pro"/>
                <a:ea typeface="Source Sans Pro"/>
              </a:rPr>
            </a:br>
            <a:r>
              <a:rPr lang="sk-SK" sz="3330" b="1" strike="noStrike" spc="-1" dirty="0">
                <a:solidFill>
                  <a:schemeClr val="lt1"/>
                </a:solidFill>
                <a:latin typeface="Source Sans Pro"/>
                <a:ea typeface="Source Sans Pro"/>
              </a:rPr>
              <a:t>v ktorom je semeno,</a:t>
            </a:r>
            <a:br>
              <a:rPr lang="sk-SK" sz="3330" b="1" strike="noStrike" spc="-1" dirty="0">
                <a:solidFill>
                  <a:schemeClr val="lt1"/>
                </a:solidFill>
                <a:latin typeface="Source Sans Pro"/>
                <a:ea typeface="Source Sans Pro"/>
              </a:rPr>
            </a:br>
            <a:r>
              <a:rPr lang="sk-SK" sz="3330" b="1" strike="noStrike" spc="-1" dirty="0">
                <a:solidFill>
                  <a:schemeClr val="lt1"/>
                </a:solidFill>
                <a:latin typeface="Source Sans Pro"/>
                <a:ea typeface="Source Sans Pro"/>
              </a:rPr>
              <a:t> aby vám boli pokrmom.“</a:t>
            </a:r>
          </a:p>
        </p:txBody>
      </p:sp>
      <p:sp>
        <p:nvSpPr>
          <p:cNvPr id="65" name="Google Shape;148;p10"/>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CZ" sz="2490" b="1" strike="noStrike" spc="-1" dirty="0" err="1">
                <a:solidFill>
                  <a:srgbClr val="FFFFFF"/>
                </a:solidFill>
                <a:latin typeface="Source Sans Pro"/>
                <a:ea typeface="Source Sans Pro"/>
              </a:rPr>
              <a:t>Genezis</a:t>
            </a:r>
            <a:r>
              <a:rPr lang="cs" sz="2490" b="1" strike="noStrike" spc="-1" dirty="0">
                <a:solidFill>
                  <a:srgbClr val="FFFFFF"/>
                </a:solidFill>
                <a:latin typeface="Source Sans Pro"/>
                <a:ea typeface="Source Sans Pro"/>
              </a:rPr>
              <a:t> 1,29</a:t>
            </a:r>
            <a:endParaRPr lang="cs-CZ" sz="2490" b="0" strike="noStrike" spc="-1" dirty="0">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oogle Shape;154;p11"/>
          <p:cNvPicPr/>
          <p:nvPr/>
        </p:nvPicPr>
        <p:blipFill>
          <a:blip r:embed="rId3"/>
          <a:stretch/>
        </p:blipFill>
        <p:spPr>
          <a:xfrm>
            <a:off x="0" y="0"/>
            <a:ext cx="11711880" cy="664164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Google Shape;160;p12" descr="nb-en-20-12.jpg"/>
          <p:cNvPicPr/>
          <p:nvPr/>
        </p:nvPicPr>
        <p:blipFill>
          <a:blip r:embed="rId3"/>
          <a:stretch/>
        </p:blipFill>
        <p:spPr>
          <a:xfrm>
            <a:off x="0" y="6835"/>
            <a:ext cx="11711880" cy="6587640"/>
          </a:xfrm>
          <a:prstGeom prst="rect">
            <a:avLst/>
          </a:prstGeom>
          <a:ln w="0">
            <a:noFill/>
          </a:ln>
        </p:spPr>
      </p:pic>
      <p:sp>
        <p:nvSpPr>
          <p:cNvPr id="68" name="Google Shape;161;p12"/>
          <p:cNvSpPr/>
          <p:nvPr/>
        </p:nvSpPr>
        <p:spPr>
          <a:xfrm>
            <a:off x="5450760" y="688720"/>
            <a:ext cx="5495400" cy="1629677"/>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r">
              <a:lnSpc>
                <a:spcPct val="100000"/>
              </a:lnSpc>
              <a:tabLst>
                <a:tab pos="0" algn="l"/>
              </a:tabLst>
            </a:pPr>
            <a:r>
              <a:rPr lang="cs" sz="3330" b="1" strike="noStrike" spc="-1" dirty="0">
                <a:solidFill>
                  <a:schemeClr val="lt1"/>
                </a:solidFill>
                <a:latin typeface="Source Sans Pro"/>
                <a:ea typeface="Source Sans Pro"/>
              </a:rPr>
              <a:t>„</a:t>
            </a:r>
            <a:r>
              <a:rPr lang="it-IT" sz="3330" b="1" strike="noStrike" spc="-1" dirty="0">
                <a:solidFill>
                  <a:srgbClr val="FFFFFF"/>
                </a:solidFill>
                <a:latin typeface="Source Sans Pro"/>
                <a:ea typeface="Source Sans Pro"/>
              </a:rPr>
              <a:t> Ploďte sa a množte sa</a:t>
            </a:r>
            <a:r>
              <a:rPr lang="cs-CZ" sz="3330" b="1" strike="noStrike" spc="-1" dirty="0">
                <a:solidFill>
                  <a:srgbClr val="FFFFFF"/>
                </a:solidFill>
                <a:latin typeface="Source Sans Pro"/>
                <a:ea typeface="Source Sans Pro"/>
              </a:rPr>
              <a:t>,</a:t>
            </a:r>
            <a:r>
              <a:rPr lang="it-IT" sz="3330" b="1" strike="noStrike" spc="-1" dirty="0">
                <a:solidFill>
                  <a:srgbClr val="FFFFFF"/>
                </a:solidFill>
                <a:latin typeface="Source Sans Pro"/>
                <a:ea typeface="Source Sans Pro"/>
              </a:rPr>
              <a:t> </a:t>
            </a:r>
            <a:br>
              <a:rPr lang="cs-CZ" sz="3330" b="1" strike="noStrike" spc="-1" dirty="0">
                <a:solidFill>
                  <a:srgbClr val="FFFFFF"/>
                </a:solidFill>
                <a:latin typeface="Source Sans Pro"/>
                <a:ea typeface="Source Sans Pro"/>
              </a:rPr>
            </a:br>
            <a:r>
              <a:rPr lang="it-IT" sz="3330" b="1" strike="noStrike" spc="-1" dirty="0">
                <a:solidFill>
                  <a:srgbClr val="FFFFFF"/>
                </a:solidFill>
                <a:latin typeface="Source Sans Pro"/>
                <a:ea typeface="Source Sans Pro"/>
              </a:rPr>
              <a:t>naplňte zem </a:t>
            </a:r>
            <a:br>
              <a:rPr lang="cs-CZ" sz="3330" b="1" strike="noStrike" spc="-1" dirty="0">
                <a:solidFill>
                  <a:srgbClr val="FFFFFF"/>
                </a:solidFill>
                <a:latin typeface="Source Sans Pro"/>
                <a:ea typeface="Source Sans Pro"/>
              </a:rPr>
            </a:br>
            <a:r>
              <a:rPr lang="it-IT" sz="3330" b="1" strike="noStrike" spc="-1" dirty="0">
                <a:solidFill>
                  <a:srgbClr val="FFFFFF"/>
                </a:solidFill>
                <a:latin typeface="Source Sans Pro"/>
                <a:ea typeface="Source Sans Pro"/>
              </a:rPr>
              <a:t>a podmaňte si ju</a:t>
            </a:r>
            <a:r>
              <a:rPr lang="cs" sz="3330" b="1" strike="noStrike" spc="-1" dirty="0">
                <a:solidFill>
                  <a:srgbClr val="FFFFFF"/>
                </a:solidFill>
                <a:latin typeface="Source Sans Pro"/>
                <a:ea typeface="Source Sans Pro"/>
              </a:rPr>
              <a:t>!</a:t>
            </a:r>
            <a:r>
              <a:rPr lang="cs" sz="3330" b="1" strike="noStrike" spc="-1" dirty="0">
                <a:solidFill>
                  <a:schemeClr val="lt1"/>
                </a:solidFill>
                <a:latin typeface="Source Sans Pro"/>
                <a:ea typeface="Source Sans Pro"/>
              </a:rPr>
              <a:t>“</a:t>
            </a:r>
            <a:endParaRPr lang="cs-CZ" sz="3330" b="0" strike="noStrike" spc="-1" dirty="0">
              <a:latin typeface="Arial"/>
            </a:endParaRPr>
          </a:p>
        </p:txBody>
      </p:sp>
      <p:sp>
        <p:nvSpPr>
          <p:cNvPr id="69" name="Google Shape;162;p12"/>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dirty="0">
                <a:solidFill>
                  <a:srgbClr val="FFFFFF"/>
                </a:solidFill>
                <a:latin typeface="Source Sans Pro"/>
                <a:ea typeface="Source Sans Pro"/>
              </a:rPr>
              <a:t>Genezis 1,28</a:t>
            </a:r>
            <a:endParaRPr lang="cs-CZ" sz="2490" b="0" strike="noStrike" spc="-1" dirty="0">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Google Shape;168;p13" descr="nb-en-20-13.jpg"/>
          <p:cNvPicPr/>
          <p:nvPr/>
        </p:nvPicPr>
        <p:blipFill>
          <a:blip r:embed="rId3"/>
          <a:stretch/>
        </p:blipFill>
        <p:spPr>
          <a:xfrm>
            <a:off x="0" y="0"/>
            <a:ext cx="11711880" cy="6587640"/>
          </a:xfrm>
          <a:prstGeom prst="rect">
            <a:avLst/>
          </a:prstGeom>
          <a:ln w="0">
            <a:noFill/>
          </a:ln>
        </p:spPr>
      </p:pic>
      <p:sp>
        <p:nvSpPr>
          <p:cNvPr id="71" name="Google Shape;169;p13"/>
          <p:cNvSpPr/>
          <p:nvPr/>
        </p:nvSpPr>
        <p:spPr>
          <a:xfrm>
            <a:off x="1427400" y="2489760"/>
            <a:ext cx="9189360" cy="951864"/>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77000"/>
              </a:lnSpc>
              <a:tabLst>
                <a:tab pos="0" algn="l"/>
              </a:tabLst>
            </a:pPr>
            <a:r>
              <a:rPr lang="cs" sz="7080" b="0" strike="noStrike" spc="-1" dirty="0">
                <a:solidFill>
                  <a:srgbClr val="FFFFFF"/>
                </a:solidFill>
                <a:latin typeface="Source Sans Pro Light"/>
                <a:ea typeface="Source Sans Pro Light"/>
              </a:rPr>
              <a:t> </a:t>
            </a:r>
            <a:r>
              <a:rPr lang="cs" sz="7080" b="1" strike="noStrike" spc="-1" dirty="0">
                <a:solidFill>
                  <a:srgbClr val="FFFFFF"/>
                </a:solidFill>
                <a:latin typeface="Source Sans Pro"/>
                <a:ea typeface="Source Sans Pro"/>
              </a:rPr>
              <a:t>SME SPRÁVCI </a:t>
            </a:r>
            <a:endParaRPr lang="cs-CZ" sz="7080" b="0" strike="noStrike" spc="-1" dirty="0">
              <a:latin typeface="Arial"/>
            </a:endParaRPr>
          </a:p>
        </p:txBody>
      </p:sp>
      <p:sp>
        <p:nvSpPr>
          <p:cNvPr id="72" name="Google Shape;170;p13"/>
          <p:cNvSpPr/>
          <p:nvPr/>
        </p:nvSpPr>
        <p:spPr>
          <a:xfrm>
            <a:off x="1627920" y="3542040"/>
            <a:ext cx="8604720" cy="86793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76000"/>
              </a:lnSpc>
              <a:tabLst>
                <a:tab pos="0" algn="l"/>
              </a:tabLst>
            </a:pPr>
            <a:r>
              <a:rPr lang="cs" sz="6450" b="0" strike="noStrike" spc="-1" dirty="0">
                <a:solidFill>
                  <a:srgbClr val="FFFFFF"/>
                </a:solidFill>
                <a:latin typeface="Source Sans Pro Light"/>
                <a:ea typeface="Source Sans Pro Light"/>
              </a:rPr>
              <a:t>BOŽ</a:t>
            </a:r>
            <a:r>
              <a:rPr lang="cs" sz="6450" spc="-1" dirty="0">
                <a:solidFill>
                  <a:srgbClr val="FFFFFF"/>
                </a:solidFill>
                <a:latin typeface="Source Sans Pro Light"/>
                <a:ea typeface="Source Sans Pro Light"/>
              </a:rPr>
              <a:t>IE</a:t>
            </a:r>
            <a:r>
              <a:rPr lang="cs" sz="6450" b="0" strike="noStrike" spc="-1" dirty="0">
                <a:solidFill>
                  <a:srgbClr val="FFFFFF"/>
                </a:solidFill>
                <a:latin typeface="Source Sans Pro Light"/>
                <a:ea typeface="Source Sans Pro Light"/>
              </a:rPr>
              <a:t>HO VLASTN</a:t>
            </a:r>
            <a:r>
              <a:rPr lang="cs" sz="6450" spc="-1" dirty="0">
                <a:solidFill>
                  <a:srgbClr val="FFFFFF"/>
                </a:solidFill>
                <a:latin typeface="Source Sans Pro Light"/>
                <a:ea typeface="Source Sans Pro Light"/>
              </a:rPr>
              <a:t>Í</a:t>
            </a:r>
            <a:r>
              <a:rPr lang="cs" sz="6450" b="0" strike="noStrike" spc="-1" dirty="0">
                <a:solidFill>
                  <a:srgbClr val="FFFFFF"/>
                </a:solidFill>
                <a:latin typeface="Source Sans Pro Light"/>
                <a:ea typeface="Source Sans Pro Light"/>
              </a:rPr>
              <a:t>CTVA</a:t>
            </a:r>
            <a:endParaRPr lang="cs-CZ" sz="6450" b="0" strike="noStrike" spc="-1" dirty="0">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Google Shape;176;p14" descr="nb-en-20-14.jpg"/>
          <p:cNvPicPr/>
          <p:nvPr/>
        </p:nvPicPr>
        <p:blipFill>
          <a:blip r:embed="rId3"/>
          <a:stretch/>
        </p:blipFill>
        <p:spPr>
          <a:xfrm>
            <a:off x="0" y="0"/>
            <a:ext cx="11711880" cy="6587640"/>
          </a:xfrm>
          <a:prstGeom prst="rect">
            <a:avLst/>
          </a:prstGeom>
          <a:ln w="0">
            <a:noFill/>
          </a:ln>
        </p:spPr>
      </p:pic>
      <p:sp>
        <p:nvSpPr>
          <p:cNvPr id="74" name="Google Shape;177;p14"/>
          <p:cNvSpPr/>
          <p:nvPr/>
        </p:nvSpPr>
        <p:spPr>
          <a:xfrm>
            <a:off x="6538452" y="783404"/>
            <a:ext cx="4407708" cy="3167021"/>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gn="r">
              <a:lnSpc>
                <a:spcPct val="100000"/>
              </a:lnSpc>
              <a:tabLst>
                <a:tab pos="0" algn="l"/>
              </a:tabLst>
            </a:pPr>
            <a:r>
              <a:rPr lang="cs" sz="3330" b="1" strike="noStrike" spc="-1" dirty="0">
                <a:solidFill>
                  <a:schemeClr val="lt1"/>
                </a:solidFill>
                <a:latin typeface="Source Sans Pro"/>
                <a:ea typeface="Source Sans Pro"/>
              </a:rPr>
              <a:t>„</a:t>
            </a:r>
            <a:r>
              <a:rPr lang="cs" sz="3330" b="1" strike="noStrike" spc="-1" dirty="0">
                <a:solidFill>
                  <a:srgbClr val="FFFFFF"/>
                </a:solidFill>
                <a:latin typeface="Source Sans Pro"/>
                <a:ea typeface="Source Sans Pro"/>
              </a:rPr>
              <a:t>...</a:t>
            </a:r>
            <a:r>
              <a:rPr lang="sk-SK" sz="3330" b="1" spc="-1" dirty="0">
                <a:solidFill>
                  <a:schemeClr val="lt1"/>
                </a:solidFill>
                <a:latin typeface="Source Sans Pro"/>
                <a:ea typeface="Source Sans Pro"/>
              </a:rPr>
              <a:t>Panujte nad morskými rybami, nad nebeským vtáctvom </a:t>
            </a:r>
            <a:br>
              <a:rPr lang="sk-SK" sz="3330" b="1" spc="-1" dirty="0">
                <a:solidFill>
                  <a:schemeClr val="lt1"/>
                </a:solidFill>
                <a:latin typeface="Source Sans Pro"/>
                <a:ea typeface="Source Sans Pro"/>
              </a:rPr>
            </a:br>
            <a:r>
              <a:rPr lang="sk-SK" sz="3330" b="1" spc="-1" dirty="0">
                <a:solidFill>
                  <a:schemeClr val="lt1"/>
                </a:solidFill>
                <a:latin typeface="Source Sans Pro"/>
                <a:ea typeface="Source Sans Pro"/>
              </a:rPr>
              <a:t>a nad všetkou zverou, čo sa pohybuje na zemi!“</a:t>
            </a:r>
            <a:endParaRPr lang="cs-CZ" sz="3330" b="1" spc="-1" dirty="0">
              <a:solidFill>
                <a:schemeClr val="lt1"/>
              </a:solidFill>
              <a:latin typeface="Source Sans Pro"/>
              <a:ea typeface="Source Sans Pro"/>
            </a:endParaRPr>
          </a:p>
        </p:txBody>
      </p:sp>
      <p:sp>
        <p:nvSpPr>
          <p:cNvPr id="75" name="Google Shape;178;p14"/>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dirty="0">
                <a:solidFill>
                  <a:srgbClr val="FFFFFF"/>
                </a:solidFill>
                <a:latin typeface="Source Sans Pro"/>
                <a:ea typeface="Source Sans Pro"/>
              </a:rPr>
              <a:t>Genezis 1,28</a:t>
            </a:r>
            <a:endParaRPr lang="cs-CZ" sz="2490" b="0" strike="noStrike" spc="-1" dirty="0">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Google Shape;184;p15" descr="nb-en-20-15.jpg"/>
          <p:cNvPicPr/>
          <p:nvPr/>
        </p:nvPicPr>
        <p:blipFill>
          <a:blip r:embed="rId3"/>
          <a:stretch/>
        </p:blipFill>
        <p:spPr>
          <a:xfrm>
            <a:off x="0" y="0"/>
            <a:ext cx="11711880" cy="6587640"/>
          </a:xfrm>
          <a:prstGeom prst="rect">
            <a:avLst/>
          </a:prstGeom>
          <a:ln w="0">
            <a:noFill/>
          </a:ln>
        </p:spPr>
      </p:pic>
      <p:sp>
        <p:nvSpPr>
          <p:cNvPr id="77" name="Google Shape;185;p15"/>
          <p:cNvSpPr/>
          <p:nvPr/>
        </p:nvSpPr>
        <p:spPr>
          <a:xfrm>
            <a:off x="779463" y="741363"/>
            <a:ext cx="5034600" cy="2142125"/>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sk-SK" sz="3330" b="1" strike="noStrike" spc="-1" dirty="0">
                <a:solidFill>
                  <a:schemeClr val="lt1"/>
                </a:solidFill>
                <a:latin typeface="Source Sans Pro"/>
                <a:ea typeface="Source Sans Pro"/>
              </a:rPr>
              <a:t>„Hospodin Boh vzal človeka a umiestnil ho </a:t>
            </a:r>
            <a:br>
              <a:rPr lang="sk-SK" sz="3330" b="1" strike="noStrike" spc="-1" dirty="0">
                <a:solidFill>
                  <a:schemeClr val="lt1"/>
                </a:solidFill>
                <a:latin typeface="Source Sans Pro"/>
                <a:ea typeface="Source Sans Pro"/>
              </a:rPr>
            </a:br>
            <a:r>
              <a:rPr lang="sk-SK" sz="3330" b="1" strike="noStrike" spc="-1" dirty="0">
                <a:solidFill>
                  <a:schemeClr val="lt1"/>
                </a:solidFill>
                <a:latin typeface="Source Sans Pro"/>
                <a:ea typeface="Source Sans Pro"/>
              </a:rPr>
              <a:t>v záhrade Eden, aby ju obrábal a strážil.“</a:t>
            </a:r>
          </a:p>
        </p:txBody>
      </p:sp>
      <p:sp>
        <p:nvSpPr>
          <p:cNvPr id="78" name="Google Shape;186;p15"/>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dirty="0">
                <a:solidFill>
                  <a:srgbClr val="FFFFFF"/>
                </a:solidFill>
                <a:latin typeface="Source Sans Pro"/>
                <a:ea typeface="Source Sans Pro"/>
              </a:rPr>
              <a:t>Genezis 2,15</a:t>
            </a:r>
            <a:endParaRPr lang="cs-CZ" sz="2490" b="0" strike="noStrike" spc="-1" dirty="0">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Google Shape;192;p16" descr="nb-en-20-16.jpg"/>
          <p:cNvPicPr/>
          <p:nvPr/>
        </p:nvPicPr>
        <p:blipFill>
          <a:blip r:embed="rId3"/>
          <a:stretch/>
        </p:blipFill>
        <p:spPr>
          <a:xfrm>
            <a:off x="695" y="0"/>
            <a:ext cx="11711880" cy="6587640"/>
          </a:xfrm>
          <a:prstGeom prst="rect">
            <a:avLst/>
          </a:prstGeom>
          <a:ln w="0">
            <a:noFill/>
          </a:ln>
        </p:spPr>
      </p:pic>
      <p:sp>
        <p:nvSpPr>
          <p:cNvPr id="80" name="Google Shape;193;p16"/>
          <p:cNvSpPr/>
          <p:nvPr/>
        </p:nvSpPr>
        <p:spPr>
          <a:xfrm>
            <a:off x="779463" y="741363"/>
            <a:ext cx="5228280" cy="2142125"/>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sk-SK" sz="3330" b="1" strike="noStrike" spc="-1" dirty="0">
                <a:solidFill>
                  <a:schemeClr val="lt1"/>
                </a:solidFill>
                <a:latin typeface="Source Sans Pro"/>
                <a:ea typeface="Source Sans Pro"/>
              </a:rPr>
              <a:t>„</a:t>
            </a:r>
            <a:r>
              <a:rPr lang="sk-SK" sz="3330" b="1" strike="noStrike" spc="-1" dirty="0">
                <a:solidFill>
                  <a:srgbClr val="FFFFFF"/>
                </a:solidFill>
                <a:latin typeface="Source Sans Pro"/>
                <a:ea typeface="Source Sans Pro"/>
              </a:rPr>
              <a:t>Hospodinovi patrí zem</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 i to, čo ju napĺňa,</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 svet i tí, čo ho obývajú.</a:t>
            </a:r>
            <a:r>
              <a:rPr lang="sk-SK" sz="3330" b="1" strike="noStrike" spc="-1" dirty="0">
                <a:solidFill>
                  <a:schemeClr val="lt1"/>
                </a:solidFill>
                <a:latin typeface="Source Sans Pro"/>
                <a:ea typeface="Source Sans Pro"/>
              </a:rPr>
              <a:t>“</a:t>
            </a:r>
            <a:endParaRPr lang="sk-SK" sz="3330" b="0" strike="noStrike" spc="-1" dirty="0">
              <a:latin typeface="Arial"/>
            </a:endParaRPr>
          </a:p>
          <a:p>
            <a:pPr>
              <a:lnSpc>
                <a:spcPct val="100000"/>
              </a:lnSpc>
              <a:tabLst>
                <a:tab pos="0" algn="l"/>
              </a:tabLst>
            </a:pPr>
            <a:endParaRPr lang="cs-CZ" sz="3330" b="0" strike="noStrike" spc="-1" dirty="0">
              <a:latin typeface="Arial"/>
            </a:endParaRPr>
          </a:p>
        </p:txBody>
      </p:sp>
      <p:sp>
        <p:nvSpPr>
          <p:cNvPr id="81" name="Google Shape;194;p16"/>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a:solidFill>
                  <a:srgbClr val="FFFFFF"/>
                </a:solidFill>
                <a:latin typeface="Source Sans Pro"/>
                <a:ea typeface="Source Sans Pro"/>
              </a:rPr>
              <a:t>Žalmy 24,1</a:t>
            </a:r>
            <a:endParaRPr lang="cs-CZ" sz="2490" b="0" strike="noStrike" spc="-1">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Google Shape;200;p17" descr="nb-en-20-17.jpg"/>
          <p:cNvPicPr/>
          <p:nvPr/>
        </p:nvPicPr>
        <p:blipFill>
          <a:blip r:embed="rId3"/>
          <a:stretch/>
        </p:blipFill>
        <p:spPr>
          <a:xfrm>
            <a:off x="0" y="0"/>
            <a:ext cx="11711880" cy="6587640"/>
          </a:xfrm>
          <a:prstGeom prst="rect">
            <a:avLst/>
          </a:prstGeom>
          <a:ln w="0">
            <a:noFill/>
          </a:ln>
        </p:spPr>
      </p:pic>
      <p:sp>
        <p:nvSpPr>
          <p:cNvPr id="83" name="Google Shape;201;p17"/>
          <p:cNvSpPr/>
          <p:nvPr/>
        </p:nvSpPr>
        <p:spPr>
          <a:xfrm>
            <a:off x="762120" y="1786680"/>
            <a:ext cx="6609064" cy="1117229"/>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nSpc>
                <a:spcPct val="100000"/>
              </a:lnSpc>
              <a:tabLst>
                <a:tab pos="0" algn="l"/>
              </a:tabLst>
            </a:pPr>
            <a:r>
              <a:rPr lang="sk-SK" sz="3330" b="1" strike="noStrike" spc="-1" dirty="0">
                <a:solidFill>
                  <a:schemeClr val="lt1"/>
                </a:solidFill>
                <a:latin typeface="Source Sans Pro"/>
                <a:ea typeface="Source Sans Pro"/>
              </a:rPr>
              <a:t>„Lebo moja je všetka lesná zver </a:t>
            </a:r>
            <a:br>
              <a:rPr lang="sk-SK" sz="3330" b="1" strike="noStrike" spc="-1" dirty="0">
                <a:solidFill>
                  <a:schemeClr val="lt1"/>
                </a:solidFill>
                <a:latin typeface="Source Sans Pro"/>
                <a:ea typeface="Source Sans Pro"/>
              </a:rPr>
            </a:br>
            <a:r>
              <a:rPr lang="sk-SK" sz="3330" b="1" strike="noStrike" spc="-1" dirty="0">
                <a:solidFill>
                  <a:schemeClr val="lt1"/>
                </a:solidFill>
                <a:latin typeface="Source Sans Pro"/>
                <a:ea typeface="Source Sans Pro"/>
              </a:rPr>
              <a:t>a na vrchoch dobytka na tisíce.“</a:t>
            </a:r>
          </a:p>
        </p:txBody>
      </p:sp>
      <p:sp>
        <p:nvSpPr>
          <p:cNvPr id="84" name="Google Shape;202;p17"/>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a:solidFill>
                  <a:srgbClr val="FFFFFF"/>
                </a:solidFill>
                <a:latin typeface="Source Sans Pro"/>
                <a:ea typeface="Source Sans Pro"/>
              </a:rPr>
              <a:t>Žalmy 50,10</a:t>
            </a:r>
            <a:endParaRPr lang="cs-CZ" sz="2490" b="0" strike="noStrike" spc="-1">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Google Shape;208;p18" descr="nb-en-20-18.jpg"/>
          <p:cNvPicPr/>
          <p:nvPr/>
        </p:nvPicPr>
        <p:blipFill>
          <a:blip r:embed="rId3"/>
          <a:stretch/>
        </p:blipFill>
        <p:spPr>
          <a:xfrm>
            <a:off x="0" y="0"/>
            <a:ext cx="11711880" cy="6587640"/>
          </a:xfrm>
          <a:prstGeom prst="rect">
            <a:avLst/>
          </a:prstGeom>
          <a:ln w="0">
            <a:noFill/>
          </a:ln>
        </p:spPr>
      </p:pic>
      <p:sp>
        <p:nvSpPr>
          <p:cNvPr id="86" name="Google Shape;209;p18"/>
          <p:cNvSpPr/>
          <p:nvPr/>
        </p:nvSpPr>
        <p:spPr>
          <a:xfrm>
            <a:off x="7472880" y="747790"/>
            <a:ext cx="3473280" cy="2654573"/>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r">
              <a:lnSpc>
                <a:spcPct val="100000"/>
              </a:lnSpc>
              <a:tabLst>
                <a:tab pos="0" algn="l"/>
              </a:tabLst>
            </a:pPr>
            <a:r>
              <a:rPr lang="sk-SK" sz="3330" b="1" strike="noStrike" spc="-1" dirty="0">
                <a:solidFill>
                  <a:schemeClr val="lt1"/>
                </a:solidFill>
                <a:latin typeface="Source Sans Pro"/>
                <a:ea typeface="Source Sans Pro"/>
              </a:rPr>
              <a:t>„Poznám všetko vtáctvo hor, moje je všetko, čo sa hýbe na poliach.“</a:t>
            </a:r>
          </a:p>
        </p:txBody>
      </p:sp>
      <p:sp>
        <p:nvSpPr>
          <p:cNvPr id="87" name="Google Shape;210;p18"/>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a:solidFill>
                  <a:srgbClr val="FFFFFF"/>
                </a:solidFill>
                <a:latin typeface="Source Sans Pro"/>
                <a:ea typeface="Source Sans Pro"/>
              </a:rPr>
              <a:t>Žalmy 50,11</a:t>
            </a:r>
            <a:endParaRPr lang="cs-CZ" sz="2490" b="0" strike="noStrike" spc="-1">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Google Shape;216;p19"/>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Google Shape;93;p2" descr="nb-en-20-2.jpg"/>
          <p:cNvPicPr/>
          <p:nvPr/>
        </p:nvPicPr>
        <p:blipFill>
          <a:blip r:embed="rId3"/>
          <a:stretch/>
        </p:blipFill>
        <p:spPr>
          <a:xfrm>
            <a:off x="0" y="0"/>
            <a:ext cx="11711880" cy="6594120"/>
          </a:xfrm>
          <a:prstGeom prst="rect">
            <a:avLst/>
          </a:prstGeom>
          <a:ln w="0">
            <a:noFill/>
          </a:ln>
        </p:spPr>
      </p:pic>
      <p:sp>
        <p:nvSpPr>
          <p:cNvPr id="51" name="Google Shape;94;p2"/>
          <p:cNvSpPr/>
          <p:nvPr/>
        </p:nvSpPr>
        <p:spPr>
          <a:xfrm>
            <a:off x="570368" y="3304440"/>
            <a:ext cx="10385152" cy="2492990"/>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gn="r">
              <a:lnSpc>
                <a:spcPct val="80000"/>
              </a:lnSpc>
              <a:tabLst>
                <a:tab pos="0" algn="l"/>
              </a:tabLst>
            </a:pPr>
            <a:r>
              <a:rPr lang="pt-BR" sz="6500" b="1" strike="noStrike" spc="-1" dirty="0">
                <a:solidFill>
                  <a:srgbClr val="FFFFFF"/>
                </a:solidFill>
                <a:latin typeface="Source Sans Pro"/>
                <a:ea typeface="Source Sans Pro"/>
              </a:rPr>
              <a:t>INVESTÍCI</a:t>
            </a:r>
            <a:r>
              <a:rPr lang="cs-CZ" sz="6500" b="1" strike="noStrike" spc="-1" dirty="0">
                <a:solidFill>
                  <a:srgbClr val="FFFFFF"/>
                </a:solidFill>
                <a:latin typeface="Source Sans Pro"/>
                <a:ea typeface="Source Sans Pro"/>
              </a:rPr>
              <a:t>A,</a:t>
            </a:r>
            <a:r>
              <a:rPr lang="pt-BR" sz="6500" b="1" strike="noStrike" spc="-1" dirty="0">
                <a:solidFill>
                  <a:srgbClr val="FFFFFF"/>
                </a:solidFill>
                <a:latin typeface="Source Sans Pro"/>
                <a:ea typeface="Source Sans Pro"/>
              </a:rPr>
              <a:t> NA KTOR</a:t>
            </a:r>
            <a:r>
              <a:rPr lang="cs-CZ" sz="6500" b="1" strike="noStrike" spc="-1" dirty="0">
                <a:solidFill>
                  <a:srgbClr val="FFFFFF"/>
                </a:solidFill>
                <a:latin typeface="Source Sans Pro"/>
                <a:ea typeface="Source Sans Pro"/>
              </a:rPr>
              <a:t>EJ</a:t>
            </a:r>
            <a:r>
              <a:rPr lang="pt-BR" sz="6500" b="1" strike="noStrike" spc="-1" dirty="0">
                <a:solidFill>
                  <a:srgbClr val="FFFFFF"/>
                </a:solidFill>
                <a:latin typeface="Source Sans Pro"/>
                <a:ea typeface="Source Sans Pro"/>
              </a:rPr>
              <a:t> NEMÔŽEŠ PREROBIŤ</a:t>
            </a:r>
            <a:endParaRPr lang="cs-CZ" sz="6500" b="1" strike="noStrike" spc="-1" dirty="0">
              <a:solidFill>
                <a:srgbClr val="FFFFFF"/>
              </a:solidFill>
              <a:latin typeface="Source Sans Pro"/>
              <a:ea typeface="Source Sans Pro"/>
            </a:endParaRPr>
          </a:p>
          <a:p>
            <a:pPr algn="r">
              <a:lnSpc>
                <a:spcPct val="80000"/>
              </a:lnSpc>
              <a:tabLst>
                <a:tab pos="0" algn="l"/>
              </a:tabLst>
            </a:pPr>
            <a:r>
              <a:rPr lang="cs-CZ" sz="6500" b="0" strike="noStrike" spc="-1" dirty="0">
                <a:solidFill>
                  <a:srgbClr val="FFFFFF"/>
                </a:solidFill>
                <a:latin typeface="Source Sans Pro Light"/>
                <a:ea typeface="Source Sans Pro Light"/>
              </a:rPr>
              <a:t>Význam biblického </a:t>
            </a:r>
            <a:r>
              <a:rPr lang="cs-CZ" sz="6500" b="0" strike="noStrike" spc="-1" dirty="0" err="1">
                <a:solidFill>
                  <a:srgbClr val="FFFFFF"/>
                </a:solidFill>
                <a:latin typeface="Source Sans Pro Light"/>
                <a:ea typeface="Source Sans Pro Light"/>
              </a:rPr>
              <a:t>desiatku</a:t>
            </a:r>
            <a:endParaRPr lang="cs-CZ" sz="6500" b="0" strike="noStrike" spc="-1" dirty="0">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222;p20" descr="nb-en-20-20.jpg"/>
          <p:cNvPicPr/>
          <p:nvPr/>
        </p:nvPicPr>
        <p:blipFill>
          <a:blip r:embed="rId3"/>
          <a:stretch/>
        </p:blipFill>
        <p:spPr>
          <a:xfrm>
            <a:off x="0" y="0"/>
            <a:ext cx="11711880" cy="6587640"/>
          </a:xfrm>
          <a:prstGeom prst="rect">
            <a:avLst/>
          </a:prstGeom>
          <a:ln w="0">
            <a:noFill/>
          </a:ln>
        </p:spPr>
      </p:pic>
      <p:sp>
        <p:nvSpPr>
          <p:cNvPr id="90" name="Google Shape;223;p20"/>
          <p:cNvSpPr/>
          <p:nvPr/>
        </p:nvSpPr>
        <p:spPr>
          <a:xfrm>
            <a:off x="762119" y="720000"/>
            <a:ext cx="6889411" cy="3167021"/>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nSpc>
                <a:spcPct val="100000"/>
              </a:lnSpc>
              <a:tabLst>
                <a:tab pos="0" algn="l"/>
              </a:tabLst>
            </a:pPr>
            <a:r>
              <a:rPr lang="sk-SK" sz="3330" b="1" strike="noStrike" spc="-1" dirty="0">
                <a:solidFill>
                  <a:schemeClr val="lt1"/>
                </a:solidFill>
                <a:latin typeface="Source Sans Pro"/>
                <a:ea typeface="Source Sans Pro"/>
              </a:rPr>
              <a:t>„Pamätaj na Hospodina, </a:t>
            </a:r>
            <a:br>
              <a:rPr lang="sk-SK" sz="3330" b="1" strike="noStrike" spc="-1" dirty="0">
                <a:solidFill>
                  <a:schemeClr val="lt1"/>
                </a:solidFill>
                <a:latin typeface="Source Sans Pro"/>
                <a:ea typeface="Source Sans Pro"/>
              </a:rPr>
            </a:br>
            <a:r>
              <a:rPr lang="sk-SK" sz="3330" b="1" strike="noStrike" spc="-1" dirty="0">
                <a:solidFill>
                  <a:schemeClr val="lt1"/>
                </a:solidFill>
                <a:latin typeface="Source Sans Pro"/>
                <a:ea typeface="Source Sans Pro"/>
              </a:rPr>
              <a:t>svojho Boha, lebo on Ti dáva schopnosť získavať bohatstvo, </a:t>
            </a:r>
            <a:br>
              <a:rPr lang="sk-SK" sz="3330" b="1" strike="noStrike" spc="-1" dirty="0">
                <a:solidFill>
                  <a:schemeClr val="lt1"/>
                </a:solidFill>
                <a:latin typeface="Source Sans Pro"/>
                <a:ea typeface="Source Sans Pro"/>
              </a:rPr>
            </a:br>
            <a:r>
              <a:rPr lang="sk-SK" sz="3330" b="1" strike="noStrike" spc="-1" dirty="0">
                <a:solidFill>
                  <a:schemeClr val="lt1"/>
                </a:solidFill>
                <a:latin typeface="Source Sans Pro"/>
                <a:ea typeface="Source Sans Pro"/>
              </a:rPr>
              <a:t>aby potvrdil svoju zmluvu, </a:t>
            </a:r>
            <a:br>
              <a:rPr lang="sk-SK" sz="3330" b="1" strike="noStrike" spc="-1" dirty="0">
                <a:solidFill>
                  <a:schemeClr val="lt1"/>
                </a:solidFill>
                <a:latin typeface="Source Sans Pro"/>
                <a:ea typeface="Source Sans Pro"/>
              </a:rPr>
            </a:br>
            <a:r>
              <a:rPr lang="sk-SK" sz="3330" b="1" strike="noStrike" spc="-1" dirty="0">
                <a:solidFill>
                  <a:schemeClr val="lt1"/>
                </a:solidFill>
                <a:latin typeface="Source Sans Pro"/>
                <a:ea typeface="Source Sans Pro"/>
              </a:rPr>
              <a:t>ktorú prísahou uzavrel s tvojimi otcami, ako je to dnes.“</a:t>
            </a:r>
          </a:p>
        </p:txBody>
      </p:sp>
      <p:sp>
        <p:nvSpPr>
          <p:cNvPr id="91" name="Google Shape;224;p20"/>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CZ" sz="2490" b="1" strike="noStrike" spc="-1" dirty="0" err="1">
                <a:solidFill>
                  <a:srgbClr val="FFFFFF"/>
                </a:solidFill>
                <a:latin typeface="Source Sans Pro"/>
                <a:ea typeface="Source Sans Pro"/>
              </a:rPr>
              <a:t>Deuteronómium</a:t>
            </a:r>
            <a:r>
              <a:rPr lang="cs" sz="2490" b="1" strike="noStrike" spc="-1" dirty="0">
                <a:solidFill>
                  <a:srgbClr val="FFFFFF"/>
                </a:solidFill>
                <a:latin typeface="Source Sans Pro"/>
                <a:ea typeface="Source Sans Pro"/>
              </a:rPr>
              <a:t> 8,18</a:t>
            </a:r>
            <a:endParaRPr lang="cs-CZ" sz="2490" b="0" strike="noStrike" spc="-1" dirty="0">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Google Shape;230;p21"/>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Google Shape;236;p22" descr="nb-en-20-22.jpg"/>
          <p:cNvPicPr/>
          <p:nvPr/>
        </p:nvPicPr>
        <p:blipFill>
          <a:blip r:embed="rId3"/>
          <a:stretch/>
        </p:blipFill>
        <p:spPr>
          <a:xfrm>
            <a:off x="0" y="0"/>
            <a:ext cx="11711880" cy="6587640"/>
          </a:xfrm>
          <a:prstGeom prst="rect">
            <a:avLst/>
          </a:prstGeom>
          <a:ln w="0">
            <a:noFill/>
          </a:ln>
        </p:spPr>
      </p:pic>
      <p:sp>
        <p:nvSpPr>
          <p:cNvPr id="94" name="Google Shape;237;p22"/>
          <p:cNvSpPr/>
          <p:nvPr/>
        </p:nvSpPr>
        <p:spPr>
          <a:xfrm>
            <a:off x="762120" y="720000"/>
            <a:ext cx="4535094" cy="2142125"/>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nSpc>
                <a:spcPct val="100000"/>
              </a:lnSpc>
              <a:tabLst>
                <a:tab pos="0" algn="l"/>
              </a:tabLst>
            </a:pPr>
            <a:r>
              <a:rPr lang="cs" sz="3330" b="1" strike="noStrike" spc="-1" dirty="0">
                <a:solidFill>
                  <a:schemeClr val="lt1"/>
                </a:solidFill>
                <a:latin typeface="Source Sans Pro"/>
                <a:ea typeface="Source Sans Pro"/>
              </a:rPr>
              <a:t>„...možeš jesť </a:t>
            </a:r>
            <a:br>
              <a:rPr lang="cs" sz="3330" b="1" strike="noStrike" spc="-1" dirty="0">
                <a:solidFill>
                  <a:schemeClr val="lt1"/>
                </a:solidFill>
                <a:latin typeface="Source Sans Pro"/>
                <a:ea typeface="Source Sans Pro"/>
              </a:rPr>
            </a:br>
            <a:r>
              <a:rPr lang="cs" sz="3330" b="1" strike="noStrike" spc="-1" dirty="0">
                <a:solidFill>
                  <a:schemeClr val="lt1"/>
                </a:solidFill>
                <a:latin typeface="Source Sans Pro"/>
                <a:ea typeface="Source Sans Pro"/>
              </a:rPr>
              <a:t>zo všetkých stromov záhrady,</a:t>
            </a:r>
            <a:r>
              <a:rPr lang="cs-CZ" sz="3330" b="1" strike="noStrike" spc="-1" dirty="0">
                <a:solidFill>
                  <a:srgbClr val="FFFFFF"/>
                </a:solidFill>
                <a:latin typeface="Source Sans Pro"/>
                <a:ea typeface="Source Sans Pro"/>
              </a:rPr>
              <a:t>“</a:t>
            </a:r>
          </a:p>
          <a:p>
            <a:pPr>
              <a:lnSpc>
                <a:spcPct val="100000"/>
              </a:lnSpc>
              <a:tabLst>
                <a:tab pos="0" algn="l"/>
              </a:tabLst>
            </a:pPr>
            <a:endParaRPr lang="cs-CZ" sz="3330" b="0" strike="noStrike" spc="-1" dirty="0">
              <a:latin typeface="Arial"/>
            </a:endParaRPr>
          </a:p>
        </p:txBody>
      </p:sp>
      <p:sp>
        <p:nvSpPr>
          <p:cNvPr id="95" name="Google Shape;238;p22"/>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dirty="0">
                <a:solidFill>
                  <a:srgbClr val="FFFFFF"/>
                </a:solidFill>
                <a:latin typeface="Source Sans Pro"/>
                <a:ea typeface="Source Sans Pro"/>
              </a:rPr>
              <a:t>Genezis 2,16</a:t>
            </a:r>
            <a:endParaRPr lang="cs-CZ" sz="2490" b="0" strike="noStrike" spc="-1" dirty="0">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Google Shape;244;p23" descr="nb-en-20-23.jpg"/>
          <p:cNvPicPr/>
          <p:nvPr/>
        </p:nvPicPr>
        <p:blipFill>
          <a:blip r:embed="rId3"/>
          <a:stretch/>
        </p:blipFill>
        <p:spPr>
          <a:xfrm>
            <a:off x="0" y="0"/>
            <a:ext cx="11711880" cy="6587640"/>
          </a:xfrm>
          <a:prstGeom prst="rect">
            <a:avLst/>
          </a:prstGeom>
          <a:ln w="0">
            <a:noFill/>
          </a:ln>
        </p:spPr>
      </p:pic>
      <p:sp>
        <p:nvSpPr>
          <p:cNvPr id="97" name="Google Shape;245;p23"/>
          <p:cNvSpPr/>
          <p:nvPr/>
        </p:nvSpPr>
        <p:spPr>
          <a:xfrm>
            <a:off x="762119" y="720000"/>
            <a:ext cx="5323371" cy="1117229"/>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nSpc>
                <a:spcPct val="100000"/>
              </a:lnSpc>
              <a:tabLst>
                <a:tab pos="0" algn="l"/>
              </a:tabLst>
            </a:pPr>
            <a:r>
              <a:rPr lang="sk-SK" sz="3330" b="1" strike="noStrike" spc="-1" dirty="0">
                <a:solidFill>
                  <a:schemeClr val="lt1"/>
                </a:solidFill>
                <a:latin typeface="Source Sans Pro"/>
                <a:ea typeface="Source Sans Pro"/>
              </a:rPr>
              <a:t>„Ale nejedz zo stromu poznania dobra a </a:t>
            </a:r>
            <a:r>
              <a:rPr lang="sk-SK" sz="3330" b="1" spc="-1" dirty="0">
                <a:solidFill>
                  <a:schemeClr val="lt1"/>
                </a:solidFill>
                <a:latin typeface="Source Sans Pro"/>
                <a:ea typeface="Source Sans Pro"/>
              </a:rPr>
              <a:t>zla,…“</a:t>
            </a:r>
            <a:endParaRPr lang="sk-SK" sz="3330" b="0" strike="noStrike" spc="-1" dirty="0">
              <a:latin typeface="Arial"/>
            </a:endParaRPr>
          </a:p>
        </p:txBody>
      </p:sp>
      <p:sp>
        <p:nvSpPr>
          <p:cNvPr id="98" name="Google Shape;246;p23"/>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dirty="0">
                <a:solidFill>
                  <a:srgbClr val="FFFFFF"/>
                </a:solidFill>
                <a:latin typeface="Source Sans Pro"/>
                <a:ea typeface="Source Sans Pro"/>
              </a:rPr>
              <a:t>Genezis 2,17</a:t>
            </a:r>
            <a:endParaRPr lang="cs-CZ" sz="2490" b="0" strike="noStrike" spc="-1" dirty="0">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Google Shape;252;p24" descr="nb-en-20-24.jpg"/>
          <p:cNvPicPr/>
          <p:nvPr/>
        </p:nvPicPr>
        <p:blipFill>
          <a:blip r:embed="rId3"/>
          <a:stretch/>
        </p:blipFill>
        <p:spPr>
          <a:xfrm>
            <a:off x="0" y="6835"/>
            <a:ext cx="11711880" cy="6587640"/>
          </a:xfrm>
          <a:prstGeom prst="rect">
            <a:avLst/>
          </a:prstGeom>
          <a:ln w="0">
            <a:noFill/>
          </a:ln>
        </p:spPr>
      </p:pic>
      <p:sp>
        <p:nvSpPr>
          <p:cNvPr id="100" name="Google Shape;253;p24"/>
          <p:cNvSpPr/>
          <p:nvPr/>
        </p:nvSpPr>
        <p:spPr>
          <a:xfrm>
            <a:off x="7567448" y="762042"/>
            <a:ext cx="3378712" cy="2142125"/>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gn="r">
              <a:lnSpc>
                <a:spcPct val="100000"/>
              </a:lnSpc>
              <a:tabLst>
                <a:tab pos="0" algn="l"/>
              </a:tabLst>
            </a:pPr>
            <a:r>
              <a:rPr lang="cs" sz="3330" b="1" strike="noStrike" spc="-1" dirty="0">
                <a:solidFill>
                  <a:schemeClr val="lt1"/>
                </a:solidFill>
                <a:latin typeface="Source Sans Pro"/>
                <a:ea typeface="Source Sans Pro"/>
              </a:rPr>
              <a:t>„...</a:t>
            </a:r>
            <a:r>
              <a:rPr lang="pl-PL" sz="3330" b="1" strike="noStrike" spc="-1" dirty="0">
                <a:solidFill>
                  <a:srgbClr val="FFFFFF"/>
                </a:solidFill>
                <a:latin typeface="Source Sans Pro"/>
                <a:ea typeface="Source Sans Pro"/>
              </a:rPr>
              <a:t>lebo v deň,</a:t>
            </a:r>
            <a:br>
              <a:rPr lang="pl-PL" sz="3330" b="1" strike="noStrike" spc="-1" dirty="0">
                <a:solidFill>
                  <a:srgbClr val="FFFFFF"/>
                </a:solidFill>
                <a:latin typeface="Source Sans Pro"/>
                <a:ea typeface="Source Sans Pro"/>
              </a:rPr>
            </a:br>
            <a:r>
              <a:rPr lang="pl-PL" sz="3330" b="1" strike="noStrike" spc="-1" dirty="0">
                <a:solidFill>
                  <a:srgbClr val="FFFFFF"/>
                </a:solidFill>
                <a:latin typeface="Source Sans Pro"/>
                <a:ea typeface="Source Sans Pro"/>
              </a:rPr>
              <a:t> v ktorom by si </a:t>
            </a:r>
            <a:br>
              <a:rPr lang="pl-PL" sz="3330" b="1" strike="noStrike" spc="-1" dirty="0">
                <a:solidFill>
                  <a:srgbClr val="FFFFFF"/>
                </a:solidFill>
                <a:latin typeface="Source Sans Pro"/>
                <a:ea typeface="Source Sans Pro"/>
              </a:rPr>
            </a:br>
            <a:r>
              <a:rPr lang="pl-PL" sz="3330" b="1" strike="noStrike" spc="-1" dirty="0">
                <a:solidFill>
                  <a:srgbClr val="FFFFFF"/>
                </a:solidFill>
                <a:latin typeface="Source Sans Pro"/>
                <a:ea typeface="Source Sans Pro"/>
              </a:rPr>
              <a:t>z neho jedol, </a:t>
            </a:r>
            <a:br>
              <a:rPr lang="pl-PL" sz="3330" b="1" strike="noStrike" spc="-1" dirty="0">
                <a:solidFill>
                  <a:srgbClr val="FFFFFF"/>
                </a:solidFill>
                <a:latin typeface="Source Sans Pro"/>
                <a:ea typeface="Source Sans Pro"/>
              </a:rPr>
            </a:br>
            <a:r>
              <a:rPr lang="pl-PL" sz="3330" b="1" strike="noStrike" spc="-1" dirty="0">
                <a:solidFill>
                  <a:srgbClr val="FFFFFF"/>
                </a:solidFill>
                <a:latin typeface="Source Sans Pro"/>
                <a:ea typeface="Source Sans Pro"/>
              </a:rPr>
              <a:t>určite zomrieš.“</a:t>
            </a:r>
          </a:p>
        </p:txBody>
      </p:sp>
      <p:sp>
        <p:nvSpPr>
          <p:cNvPr id="101" name="Google Shape;254;p24"/>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dirty="0">
                <a:solidFill>
                  <a:srgbClr val="FFFFFF"/>
                </a:solidFill>
                <a:latin typeface="Source Sans Pro"/>
                <a:ea typeface="Source Sans Pro"/>
              </a:rPr>
              <a:t>Genezis 2,17</a:t>
            </a:r>
            <a:endParaRPr lang="cs-CZ" sz="2490" b="0" strike="noStrike" spc="-1" dirty="0">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Google Shape;260;p25" descr="nb-en-20-25.jpg"/>
          <p:cNvPicPr/>
          <p:nvPr/>
        </p:nvPicPr>
        <p:blipFill>
          <a:blip r:embed="rId3"/>
          <a:stretch/>
        </p:blipFill>
        <p:spPr>
          <a:xfrm>
            <a:off x="0" y="0"/>
            <a:ext cx="11711880" cy="6587640"/>
          </a:xfrm>
          <a:prstGeom prst="rect">
            <a:avLst/>
          </a:prstGeom>
          <a:ln w="0">
            <a:noFill/>
          </a:ln>
        </p:spPr>
      </p:pic>
      <p:sp>
        <p:nvSpPr>
          <p:cNvPr id="103" name="Google Shape;261;p25"/>
          <p:cNvSpPr/>
          <p:nvPr/>
        </p:nvSpPr>
        <p:spPr>
          <a:xfrm>
            <a:off x="4921560" y="2222757"/>
            <a:ext cx="6024600" cy="2142125"/>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r">
              <a:lnSpc>
                <a:spcPct val="100000"/>
              </a:lnSpc>
              <a:tabLst>
                <a:tab pos="0" algn="l"/>
              </a:tabLst>
            </a:pPr>
            <a:r>
              <a:rPr lang="sk-SK" sz="3330" b="1" strike="noStrike" spc="-1" dirty="0">
                <a:solidFill>
                  <a:schemeClr val="lt1"/>
                </a:solidFill>
                <a:latin typeface="Source Sans Pro"/>
                <a:ea typeface="Source Sans Pro"/>
              </a:rPr>
              <a:t>„Nato ho diabol vzal </a:t>
            </a:r>
            <a:br>
              <a:rPr lang="sk-SK" sz="3330" b="1" strike="noStrike" spc="-1" dirty="0">
                <a:solidFill>
                  <a:schemeClr val="lt1"/>
                </a:solidFill>
                <a:latin typeface="Source Sans Pro"/>
                <a:ea typeface="Source Sans Pro"/>
              </a:rPr>
            </a:br>
            <a:r>
              <a:rPr lang="sk-SK" sz="3330" b="1" strike="noStrike" spc="-1" dirty="0">
                <a:solidFill>
                  <a:schemeClr val="lt1"/>
                </a:solidFill>
                <a:latin typeface="Source Sans Pro"/>
                <a:ea typeface="Source Sans Pro"/>
              </a:rPr>
              <a:t>na veľmi vysoký vrch,</a:t>
            </a:r>
            <a:br>
              <a:rPr lang="sk-SK" sz="3330" b="1" strike="noStrike" spc="-1" dirty="0">
                <a:solidFill>
                  <a:schemeClr val="lt1"/>
                </a:solidFill>
                <a:latin typeface="Source Sans Pro"/>
                <a:ea typeface="Source Sans Pro"/>
              </a:rPr>
            </a:br>
            <a:r>
              <a:rPr lang="sk-SK" sz="3330" b="1" strike="noStrike" spc="-1" dirty="0">
                <a:solidFill>
                  <a:schemeClr val="lt1"/>
                </a:solidFill>
                <a:latin typeface="Source Sans Pro"/>
                <a:ea typeface="Source Sans Pro"/>
              </a:rPr>
              <a:t> ukázal mu všetky kráľovstvá </a:t>
            </a:r>
            <a:br>
              <a:rPr lang="sk-SK" sz="3330" b="1" strike="noStrike" spc="-1" dirty="0">
                <a:solidFill>
                  <a:schemeClr val="lt1"/>
                </a:solidFill>
                <a:latin typeface="Source Sans Pro"/>
                <a:ea typeface="Source Sans Pro"/>
              </a:rPr>
            </a:br>
            <a:r>
              <a:rPr lang="sk-SK" sz="3330" b="1" strike="noStrike" spc="-1" dirty="0">
                <a:solidFill>
                  <a:schemeClr val="lt1"/>
                </a:solidFill>
                <a:latin typeface="Source Sans Pro"/>
                <a:ea typeface="Source Sans Pro"/>
              </a:rPr>
              <a:t>a ich slávu…“</a:t>
            </a:r>
          </a:p>
        </p:txBody>
      </p:sp>
      <p:sp>
        <p:nvSpPr>
          <p:cNvPr id="104" name="Google Shape;262;p25"/>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dirty="0">
                <a:solidFill>
                  <a:srgbClr val="FFFFFF"/>
                </a:solidFill>
                <a:latin typeface="Source Sans Pro"/>
                <a:ea typeface="Source Sans Pro"/>
              </a:rPr>
              <a:t>Matúš 4,8</a:t>
            </a:r>
            <a:endParaRPr lang="cs-CZ" sz="2490" b="0" strike="noStrike" spc="-1" dirty="0">
              <a:latin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Google Shape;268;p26" descr="nb-en-20-26.jpg"/>
          <p:cNvPicPr/>
          <p:nvPr/>
        </p:nvPicPr>
        <p:blipFill>
          <a:blip r:embed="rId3"/>
          <a:stretch/>
        </p:blipFill>
        <p:spPr>
          <a:xfrm>
            <a:off x="0" y="0"/>
            <a:ext cx="11711880" cy="6587640"/>
          </a:xfrm>
          <a:prstGeom prst="rect">
            <a:avLst/>
          </a:prstGeom>
          <a:ln w="0">
            <a:noFill/>
          </a:ln>
        </p:spPr>
      </p:pic>
      <p:sp>
        <p:nvSpPr>
          <p:cNvPr id="106" name="Google Shape;269;p26"/>
          <p:cNvSpPr/>
          <p:nvPr/>
        </p:nvSpPr>
        <p:spPr>
          <a:xfrm>
            <a:off x="779463" y="741363"/>
            <a:ext cx="5039590" cy="2654573"/>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nSpc>
                <a:spcPct val="100000"/>
              </a:lnSpc>
              <a:tabLst>
                <a:tab pos="0" algn="l"/>
              </a:tabLst>
            </a:pPr>
            <a:r>
              <a:rPr lang="sk-SK" sz="3330" b="1" strike="noStrike" spc="-1" dirty="0">
                <a:solidFill>
                  <a:schemeClr val="lt1"/>
                </a:solidFill>
                <a:latin typeface="Source Sans Pro"/>
                <a:ea typeface="Source Sans Pro"/>
              </a:rPr>
              <a:t>„</a:t>
            </a:r>
            <a:r>
              <a:rPr lang="sk-SK" sz="3330" b="1" strike="noStrike" spc="-1" dirty="0">
                <a:solidFill>
                  <a:srgbClr val="FFFFFF"/>
                </a:solidFill>
                <a:latin typeface="Source Sans Pro"/>
                <a:ea typeface="Source Sans Pro"/>
              </a:rPr>
              <a:t>…A povedal mu: </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‚Toto všetko ti dám,</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ak padneš predo mnou </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a budeš sa mi klaňať.‘</a:t>
            </a:r>
            <a:r>
              <a:rPr lang="sk-SK" sz="3330" b="1" strike="noStrike" spc="-1" dirty="0">
                <a:solidFill>
                  <a:schemeClr val="lt1"/>
                </a:solidFill>
                <a:latin typeface="Source Sans Pro"/>
                <a:ea typeface="Source Sans Pro"/>
              </a:rPr>
              <a:t>“</a:t>
            </a:r>
            <a:endParaRPr lang="sk-SK" sz="3330" b="0" strike="noStrike" spc="-1" dirty="0">
              <a:latin typeface="Arial"/>
            </a:endParaRPr>
          </a:p>
          <a:p>
            <a:pPr>
              <a:lnSpc>
                <a:spcPct val="100000"/>
              </a:lnSpc>
              <a:tabLst>
                <a:tab pos="0" algn="l"/>
              </a:tabLst>
            </a:pPr>
            <a:endParaRPr lang="cs-CZ" sz="3330" b="0" strike="noStrike" spc="-1" dirty="0">
              <a:latin typeface="Arial"/>
            </a:endParaRPr>
          </a:p>
        </p:txBody>
      </p:sp>
      <p:sp>
        <p:nvSpPr>
          <p:cNvPr id="107" name="Google Shape;270;p26"/>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a:solidFill>
                  <a:srgbClr val="FFFFFF"/>
                </a:solidFill>
                <a:latin typeface="Source Sans Pro"/>
                <a:ea typeface="Source Sans Pro"/>
              </a:rPr>
              <a:t>Matouš 4,9</a:t>
            </a:r>
            <a:endParaRPr lang="cs-CZ" sz="2490" b="0" strike="noStrike" spc="-1">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Google Shape;276;p27" descr="nb-en-20-27.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Google Shape;282;p28" descr="nb-en-20-28.jpg"/>
          <p:cNvPicPr/>
          <p:nvPr/>
        </p:nvPicPr>
        <p:blipFill>
          <a:blip r:embed="rId3"/>
          <a:stretch/>
        </p:blipFill>
        <p:spPr>
          <a:xfrm>
            <a:off x="695" y="0"/>
            <a:ext cx="11711880" cy="6587640"/>
          </a:xfrm>
          <a:prstGeom prst="rect">
            <a:avLst/>
          </a:prstGeom>
          <a:ln w="0">
            <a:noFill/>
          </a:ln>
        </p:spPr>
      </p:pic>
      <p:sp>
        <p:nvSpPr>
          <p:cNvPr id="110" name="Google Shape;283;p28"/>
          <p:cNvSpPr/>
          <p:nvPr/>
        </p:nvSpPr>
        <p:spPr>
          <a:xfrm>
            <a:off x="762120" y="720000"/>
            <a:ext cx="5022860" cy="1629677"/>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nSpc>
                <a:spcPct val="100000"/>
              </a:lnSpc>
              <a:tabLst>
                <a:tab pos="0" algn="l"/>
              </a:tabLst>
            </a:pPr>
            <a:r>
              <a:rPr lang="sk-SK" sz="3330" b="1" strike="noStrike" spc="-1" dirty="0">
                <a:solidFill>
                  <a:schemeClr val="lt1"/>
                </a:solidFill>
                <a:latin typeface="Source Sans Pro"/>
                <a:ea typeface="Source Sans Pro"/>
              </a:rPr>
              <a:t>„Od správcov sa nežiada nič iné, len aby sa každý preukázal ako verný.“</a:t>
            </a:r>
          </a:p>
        </p:txBody>
      </p:sp>
      <p:sp>
        <p:nvSpPr>
          <p:cNvPr id="111" name="Google Shape;284;p28"/>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dirty="0">
                <a:solidFill>
                  <a:srgbClr val="FFFFFF"/>
                </a:solidFill>
                <a:latin typeface="Source Sans Pro"/>
                <a:ea typeface="Source Sans Pro"/>
              </a:rPr>
              <a:t>1. </a:t>
            </a:r>
            <a:r>
              <a:rPr lang="cs-CZ" sz="2490" b="1" strike="noStrike" spc="-1" dirty="0" err="1">
                <a:solidFill>
                  <a:srgbClr val="FFFFFF"/>
                </a:solidFill>
                <a:latin typeface="Source Sans Pro"/>
                <a:ea typeface="Source Sans Pro"/>
              </a:rPr>
              <a:t>Korinťanom</a:t>
            </a:r>
            <a:r>
              <a:rPr lang="cs" sz="2490" b="1" strike="noStrike" spc="-1" dirty="0">
                <a:solidFill>
                  <a:srgbClr val="FFFFFF"/>
                </a:solidFill>
                <a:latin typeface="Source Sans Pro"/>
                <a:ea typeface="Source Sans Pro"/>
              </a:rPr>
              <a:t> 4,2</a:t>
            </a:r>
            <a:endParaRPr lang="cs-CZ" sz="2490" b="0" strike="noStrike" spc="-1" dirty="0">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Google Shape;290;p29" descr="nb-en-20-29.jpg"/>
          <p:cNvPicPr/>
          <p:nvPr/>
        </p:nvPicPr>
        <p:blipFill>
          <a:blip r:embed="rId3"/>
          <a:stretch/>
        </p:blipFill>
        <p:spPr>
          <a:xfrm>
            <a:off x="0" y="0"/>
            <a:ext cx="11711880" cy="6587640"/>
          </a:xfrm>
          <a:prstGeom prst="rect">
            <a:avLst/>
          </a:prstGeom>
          <a:ln w="0">
            <a:noFill/>
          </a:ln>
        </p:spPr>
      </p:pic>
      <p:sp>
        <p:nvSpPr>
          <p:cNvPr id="113" name="Google Shape;291;p29"/>
          <p:cNvSpPr/>
          <p:nvPr/>
        </p:nvSpPr>
        <p:spPr>
          <a:xfrm>
            <a:off x="762120" y="4142880"/>
            <a:ext cx="6059520" cy="178799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78000"/>
              </a:lnSpc>
              <a:tabLst>
                <a:tab pos="0" algn="l"/>
              </a:tabLst>
            </a:pPr>
            <a:r>
              <a:rPr lang="cs" sz="6990" b="1" strike="noStrike" spc="-1" dirty="0">
                <a:solidFill>
                  <a:srgbClr val="FFFFFF"/>
                </a:solidFill>
                <a:latin typeface="Source Sans Pro"/>
                <a:ea typeface="Source Sans Pro"/>
              </a:rPr>
              <a:t>SME </a:t>
            </a:r>
            <a:br>
              <a:rPr sz="6990" dirty="0"/>
            </a:br>
            <a:r>
              <a:rPr lang="cs" sz="6990" b="1" strike="noStrike" spc="-1" dirty="0">
                <a:solidFill>
                  <a:srgbClr val="FFFFFF"/>
                </a:solidFill>
                <a:latin typeface="Source Sans Pro"/>
                <a:ea typeface="Source Sans Pro"/>
              </a:rPr>
              <a:t>SPRÁVCI </a:t>
            </a:r>
            <a:endParaRPr lang="cs-CZ" sz="6990" b="0" strike="noStrike" spc="-1" dirty="0">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Google Shape;100;p3"/>
          <p:cNvPicPr/>
          <p:nvPr/>
        </p:nvPicPr>
        <p:blipFill>
          <a:blip r:embed="rId3">
            <a:extLst>
              <a:ext uri="{28A0092B-C50C-407E-A947-70E740481C1C}">
                <a14:useLocalDpi xmlns:a14="http://schemas.microsoft.com/office/drawing/2010/main" val="0"/>
              </a:ext>
            </a:extLst>
          </a:blip>
          <a:srcRect r="1521"/>
          <a:stretch/>
        </p:blipFill>
        <p:spPr>
          <a:xfrm>
            <a:off x="-205272" y="0"/>
            <a:ext cx="11917848" cy="6594475"/>
          </a:xfrm>
          <a:prstGeom prst="rect">
            <a:avLst/>
          </a:prstGeom>
          <a:ln w="0">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Google Shape;297;p30" descr="nb-en-20-30.jpg"/>
          <p:cNvPicPr/>
          <p:nvPr/>
        </p:nvPicPr>
        <p:blipFill>
          <a:blip r:embed="rId3"/>
          <a:stretch/>
        </p:blipFill>
        <p:spPr>
          <a:xfrm>
            <a:off x="0" y="0"/>
            <a:ext cx="11711880" cy="6587640"/>
          </a:xfrm>
          <a:prstGeom prst="rect">
            <a:avLst/>
          </a:prstGeom>
          <a:ln w="0">
            <a:noFill/>
          </a:ln>
        </p:spPr>
      </p:pic>
      <p:sp>
        <p:nvSpPr>
          <p:cNvPr id="115" name="Google Shape;298;p30"/>
          <p:cNvSpPr/>
          <p:nvPr/>
        </p:nvSpPr>
        <p:spPr>
          <a:xfrm>
            <a:off x="779463" y="741363"/>
            <a:ext cx="6802200" cy="1629677"/>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nSpc>
                <a:spcPct val="100000"/>
              </a:lnSpc>
              <a:tabLst>
                <a:tab pos="0" algn="l"/>
              </a:tabLst>
            </a:pPr>
            <a:r>
              <a:rPr lang="sk-SK" sz="3330" b="1" strike="noStrike" spc="-1" dirty="0">
                <a:solidFill>
                  <a:schemeClr val="lt1"/>
                </a:solidFill>
                <a:latin typeface="Source Sans Pro"/>
                <a:ea typeface="Source Sans Pro"/>
              </a:rPr>
              <a:t>„</a:t>
            </a:r>
            <a:r>
              <a:rPr lang="sk-SK" sz="3330" b="1" strike="noStrike" spc="-1" dirty="0">
                <a:solidFill>
                  <a:srgbClr val="FFFFFF"/>
                </a:solidFill>
                <a:latin typeface="Source Sans Pro"/>
                <a:ea typeface="Source Sans Pro"/>
              </a:rPr>
              <a:t>Boh, ktorý stvoril svet a všetko, čo je v ňom,... veď on dáva všetkému život, dych a všetko.“</a:t>
            </a:r>
            <a:endParaRPr lang="sk-SK" sz="3330" b="0" strike="noStrike" spc="-1" dirty="0">
              <a:latin typeface="Arial"/>
            </a:endParaRPr>
          </a:p>
        </p:txBody>
      </p:sp>
      <p:sp>
        <p:nvSpPr>
          <p:cNvPr id="116" name="Google Shape;299;p30"/>
          <p:cNvSpPr/>
          <p:nvPr/>
        </p:nvSpPr>
        <p:spPr>
          <a:xfrm>
            <a:off x="5450760" y="5000805"/>
            <a:ext cx="5495400" cy="475515"/>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dirty="0">
                <a:solidFill>
                  <a:srgbClr val="FFFFFF"/>
                </a:solidFill>
                <a:latin typeface="Source Sans Pro"/>
                <a:ea typeface="Source Sans Pro"/>
              </a:rPr>
              <a:t>Skutky </a:t>
            </a:r>
            <a:r>
              <a:rPr lang="cs-CZ" sz="2490" b="1" strike="noStrike" spc="-1" dirty="0" err="1">
                <a:solidFill>
                  <a:srgbClr val="FFFFFF"/>
                </a:solidFill>
                <a:latin typeface="Source Sans Pro"/>
                <a:ea typeface="Source Sans Pro"/>
              </a:rPr>
              <a:t>apoštolov</a:t>
            </a:r>
            <a:r>
              <a:rPr lang="cs" sz="2490" b="1" strike="noStrike" spc="-1" dirty="0">
                <a:solidFill>
                  <a:srgbClr val="FFFFFF"/>
                </a:solidFill>
                <a:latin typeface="Source Sans Pro"/>
                <a:ea typeface="Source Sans Pro"/>
              </a:rPr>
              <a:t> 17,24–25</a:t>
            </a:r>
            <a:endParaRPr lang="cs-CZ" sz="2490" b="0" strike="noStrike" spc="-1" dirty="0">
              <a:latin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Google Shape;305;p31"/>
          <p:cNvPicPr/>
          <p:nvPr/>
        </p:nvPicPr>
        <p:blipFill>
          <a:blip r:embed="rId3"/>
          <a:stretch/>
        </p:blipFill>
        <p:spPr>
          <a:xfrm>
            <a:off x="695" y="6835"/>
            <a:ext cx="11711880" cy="6587640"/>
          </a:xfrm>
          <a:prstGeom prst="rect">
            <a:avLst/>
          </a:prstGeom>
          <a:ln w="0">
            <a:noFill/>
          </a:ln>
        </p:spPr>
      </p:pic>
      <p:sp>
        <p:nvSpPr>
          <p:cNvPr id="118" name="Google Shape;306;p31"/>
          <p:cNvSpPr/>
          <p:nvPr/>
        </p:nvSpPr>
        <p:spPr>
          <a:xfrm>
            <a:off x="4190951" y="741363"/>
            <a:ext cx="6755209" cy="3167021"/>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gn="r">
              <a:lnSpc>
                <a:spcPct val="100000"/>
              </a:lnSpc>
              <a:tabLst>
                <a:tab pos="0" algn="l"/>
              </a:tabLst>
            </a:pPr>
            <a:r>
              <a:rPr lang="sk-SK" sz="3330" b="1" strike="noStrike" spc="-1" dirty="0">
                <a:solidFill>
                  <a:schemeClr val="lt1"/>
                </a:solidFill>
                <a:latin typeface="Source Sans Pro"/>
                <a:ea typeface="Source Sans Pro"/>
              </a:rPr>
              <a:t>„Povzbudzujem vás teda, bratia</a:t>
            </a:r>
            <a:r>
              <a:rPr lang="sk-SK" sz="3330" b="1" spc="-1" dirty="0">
                <a:solidFill>
                  <a:schemeClr val="lt1"/>
                </a:solidFill>
                <a:latin typeface="Source Sans Pro"/>
                <a:ea typeface="Source Sans Pro"/>
              </a:rPr>
              <a:t>, pre Božie milosrdenstvo, </a:t>
            </a:r>
            <a:r>
              <a:rPr lang="sk-SK" sz="3330" b="1" strike="noStrike" spc="-1" dirty="0">
                <a:solidFill>
                  <a:schemeClr val="lt1"/>
                </a:solidFill>
                <a:latin typeface="Source Sans Pro"/>
                <a:ea typeface="Source Sans Pro"/>
              </a:rPr>
              <a:t>aby ste prinášali svoje telá ako živú, </a:t>
            </a:r>
            <a:r>
              <a:rPr lang="sk-SK" sz="3330" b="1" spc="-1" dirty="0">
                <a:solidFill>
                  <a:schemeClr val="lt1"/>
                </a:solidFill>
                <a:latin typeface="Source Sans Pro"/>
                <a:ea typeface="Source Sans Pro"/>
              </a:rPr>
              <a:t>svätú, Bohu príjemnú obetu,</a:t>
            </a:r>
            <a:br>
              <a:rPr lang="sk-SK" sz="3330" b="1" strike="noStrike" spc="-1" dirty="0">
                <a:solidFill>
                  <a:schemeClr val="lt1"/>
                </a:solidFill>
                <a:latin typeface="Source Sans Pro"/>
                <a:ea typeface="Source Sans Pro"/>
              </a:rPr>
            </a:br>
            <a:r>
              <a:rPr lang="sk-SK" sz="3330" b="1" strike="noStrike" spc="-1" dirty="0">
                <a:solidFill>
                  <a:schemeClr val="lt1"/>
                </a:solidFill>
                <a:latin typeface="Source Sans Pro"/>
                <a:ea typeface="Source Sans Pro"/>
              </a:rPr>
              <a:t>ako svoju duchovnú </a:t>
            </a:r>
            <a:br>
              <a:rPr lang="sk-SK" sz="3330" b="1" strike="noStrike" spc="-1" dirty="0">
                <a:solidFill>
                  <a:schemeClr val="lt1"/>
                </a:solidFill>
                <a:latin typeface="Source Sans Pro"/>
                <a:ea typeface="Source Sans Pro"/>
              </a:rPr>
            </a:br>
            <a:r>
              <a:rPr lang="sk-SK" sz="3330" b="1" strike="noStrike" spc="-1" dirty="0">
                <a:solidFill>
                  <a:schemeClr val="lt1"/>
                </a:solidFill>
                <a:latin typeface="Source Sans Pro"/>
                <a:ea typeface="Source Sans Pro"/>
              </a:rPr>
              <a:t>bohoslužbu.“</a:t>
            </a:r>
          </a:p>
        </p:txBody>
      </p:sp>
      <p:sp>
        <p:nvSpPr>
          <p:cNvPr id="119" name="Google Shape;307;p31"/>
          <p:cNvSpPr/>
          <p:nvPr/>
        </p:nvSpPr>
        <p:spPr>
          <a:xfrm>
            <a:off x="5450760" y="480492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CZ" sz="2490" b="1" strike="noStrike" spc="-1" dirty="0" err="1">
                <a:solidFill>
                  <a:srgbClr val="FFFFFF"/>
                </a:solidFill>
                <a:latin typeface="Source Sans Pro"/>
                <a:ea typeface="Source Sans Pro"/>
              </a:rPr>
              <a:t>Rimanom</a:t>
            </a:r>
            <a:r>
              <a:rPr lang="cs" sz="2490" b="1" strike="noStrike" spc="-1" dirty="0">
                <a:solidFill>
                  <a:srgbClr val="FFFFFF"/>
                </a:solidFill>
                <a:latin typeface="Source Sans Pro"/>
                <a:ea typeface="Source Sans Pro"/>
              </a:rPr>
              <a:t> 12,1</a:t>
            </a:r>
            <a:endParaRPr lang="cs-CZ" sz="2490" b="0" strike="noStrike" spc="-1" dirty="0">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Google Shape;313;p32" descr="nb-en-20-32.jpg"/>
          <p:cNvPicPr/>
          <p:nvPr/>
        </p:nvPicPr>
        <p:blipFill>
          <a:blip r:embed="rId3"/>
          <a:stretch/>
        </p:blipFill>
        <p:spPr>
          <a:xfrm>
            <a:off x="0" y="0"/>
            <a:ext cx="11711880" cy="6587640"/>
          </a:xfrm>
          <a:prstGeom prst="rect">
            <a:avLst/>
          </a:prstGeom>
          <a:ln w="0">
            <a:noFill/>
          </a:ln>
        </p:spPr>
      </p:pic>
      <p:sp>
        <p:nvSpPr>
          <p:cNvPr id="121" name="Google Shape;314;p32"/>
          <p:cNvSpPr/>
          <p:nvPr/>
        </p:nvSpPr>
        <p:spPr>
          <a:xfrm>
            <a:off x="5065986" y="731470"/>
            <a:ext cx="5880174" cy="3167021"/>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gn="r">
              <a:lnSpc>
                <a:spcPct val="100000"/>
              </a:lnSpc>
              <a:tabLst>
                <a:tab pos="0" algn="l"/>
              </a:tabLst>
            </a:pPr>
            <a:r>
              <a:rPr lang="sk-SK" sz="3330" b="1" strike="noStrike" spc="-1" dirty="0">
                <a:solidFill>
                  <a:schemeClr val="lt1"/>
                </a:solidFill>
                <a:latin typeface="Source Sans Pro"/>
                <a:ea typeface="Source Sans Pro"/>
              </a:rPr>
              <a:t>„Viete o</a:t>
            </a:r>
            <a:r>
              <a:rPr lang="sk-SK" sz="3330" b="1" strike="noStrike" spc="-1" dirty="0">
                <a:solidFill>
                  <a:srgbClr val="FFFFFF"/>
                </a:solidFill>
                <a:latin typeface="Source Sans Pro"/>
                <a:ea typeface="Source Sans Pro"/>
              </a:rPr>
              <a:t> Ježišovi z Nazareta, ako ho </a:t>
            </a:r>
            <a:r>
              <a:rPr lang="sk-SK" sz="3330" b="1" spc="-1" dirty="0">
                <a:solidFill>
                  <a:srgbClr val="FFFFFF"/>
                </a:solidFill>
                <a:latin typeface="Source Sans Pro"/>
                <a:ea typeface="Source Sans Pro"/>
              </a:rPr>
              <a:t>Boh pomazal </a:t>
            </a:r>
            <a:br>
              <a:rPr lang="sk-SK" sz="3330" b="1" spc="-1" dirty="0">
                <a:solidFill>
                  <a:srgbClr val="FFFFFF"/>
                </a:solidFill>
                <a:latin typeface="Source Sans Pro"/>
                <a:ea typeface="Source Sans Pro"/>
              </a:rPr>
            </a:br>
            <a:r>
              <a:rPr lang="sk-SK" sz="3330" b="1" spc="-1" dirty="0">
                <a:solidFill>
                  <a:srgbClr val="FFFFFF"/>
                </a:solidFill>
                <a:latin typeface="Source Sans Pro"/>
                <a:ea typeface="Source Sans Pro"/>
              </a:rPr>
              <a:t>Duchom Svätým </a:t>
            </a:r>
            <a:br>
              <a:rPr lang="sk-SK" sz="3330" b="1"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a mocou, takže chodil, </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dobre robil a liečil všetkých...“</a:t>
            </a:r>
            <a:endParaRPr lang="sk-SK" sz="3330" b="0" strike="noStrike" spc="-1" dirty="0">
              <a:latin typeface="Arial"/>
            </a:endParaRPr>
          </a:p>
        </p:txBody>
      </p:sp>
      <p:sp>
        <p:nvSpPr>
          <p:cNvPr id="122" name="Google Shape;315;p32"/>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dirty="0">
                <a:solidFill>
                  <a:srgbClr val="FFFFFF"/>
                </a:solidFill>
                <a:latin typeface="Source Sans Pro"/>
                <a:ea typeface="Source Sans Pro"/>
              </a:rPr>
              <a:t>Skutky </a:t>
            </a:r>
            <a:r>
              <a:rPr lang="cs-CZ" sz="2490" b="1" strike="noStrike" spc="-1" dirty="0" err="1">
                <a:solidFill>
                  <a:srgbClr val="FFFFFF"/>
                </a:solidFill>
                <a:latin typeface="Source Sans Pro"/>
                <a:ea typeface="Source Sans Pro"/>
              </a:rPr>
              <a:t>apoštolov</a:t>
            </a:r>
            <a:r>
              <a:rPr lang="cs" sz="2490" b="1" strike="noStrike" spc="-1" dirty="0">
                <a:solidFill>
                  <a:srgbClr val="FFFFFF"/>
                </a:solidFill>
                <a:latin typeface="Source Sans Pro"/>
                <a:ea typeface="Source Sans Pro"/>
              </a:rPr>
              <a:t> 10,38</a:t>
            </a:r>
            <a:endParaRPr lang="cs-CZ" sz="2490" b="0" strike="noStrike" spc="-1" dirty="0">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Google Shape;321;p33" descr="nb-en-20-33.jpg"/>
          <p:cNvPicPr/>
          <p:nvPr/>
        </p:nvPicPr>
        <p:blipFill>
          <a:blip r:embed="rId3"/>
          <a:stretch/>
        </p:blipFill>
        <p:spPr>
          <a:xfrm>
            <a:off x="0" y="0"/>
            <a:ext cx="11711880" cy="6587640"/>
          </a:xfrm>
          <a:prstGeom prst="rect">
            <a:avLst/>
          </a:prstGeom>
          <a:ln w="0">
            <a:noFill/>
          </a:ln>
        </p:spPr>
      </p:pic>
      <p:sp>
        <p:nvSpPr>
          <p:cNvPr id="124" name="Google Shape;322;p33"/>
          <p:cNvSpPr/>
          <p:nvPr/>
        </p:nvSpPr>
        <p:spPr>
          <a:xfrm>
            <a:off x="771120" y="2601720"/>
            <a:ext cx="9767114" cy="3360920"/>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nSpc>
                <a:spcPct val="100000"/>
              </a:lnSpc>
              <a:tabLst>
                <a:tab pos="0" algn="l"/>
              </a:tabLst>
            </a:pPr>
            <a:r>
              <a:rPr lang="cs" sz="7080" b="1" strike="noStrike" spc="-1" dirty="0">
                <a:solidFill>
                  <a:srgbClr val="FFFFFF"/>
                </a:solidFill>
                <a:latin typeface="Source Sans Pro"/>
                <a:ea typeface="Source Sans Pro"/>
              </a:rPr>
              <a:t>SME SPRÁVCI  </a:t>
            </a:r>
            <a:endParaRPr lang="cs-CZ" sz="7080" b="0" strike="noStrike" spc="-1" dirty="0">
              <a:latin typeface="Arial"/>
            </a:endParaRPr>
          </a:p>
          <a:p>
            <a:pPr>
              <a:lnSpc>
                <a:spcPct val="100000"/>
              </a:lnSpc>
              <a:tabLst>
                <a:tab pos="0" algn="l"/>
              </a:tabLst>
            </a:pPr>
            <a:r>
              <a:rPr lang="cs" sz="7080" b="0" strike="noStrike" spc="-1" dirty="0">
                <a:solidFill>
                  <a:srgbClr val="FFFFFF"/>
                </a:solidFill>
                <a:latin typeface="Source Sans Pro Light"/>
                <a:ea typeface="Source Sans Pro Light"/>
              </a:rPr>
              <a:t>BOŽ</a:t>
            </a:r>
            <a:r>
              <a:rPr lang="cs" sz="7080" spc="-1" dirty="0">
                <a:solidFill>
                  <a:srgbClr val="FFFFFF"/>
                </a:solidFill>
                <a:latin typeface="Source Sans Pro Light"/>
                <a:ea typeface="Source Sans Pro Light"/>
              </a:rPr>
              <a:t>IE</a:t>
            </a:r>
            <a:r>
              <a:rPr lang="cs" sz="7080" b="0" strike="noStrike" spc="-1" dirty="0">
                <a:solidFill>
                  <a:srgbClr val="FFFFFF"/>
                </a:solidFill>
                <a:latin typeface="Source Sans Pro Light"/>
                <a:ea typeface="Source Sans Pro Light"/>
              </a:rPr>
              <a:t>HO ČASU,</a:t>
            </a:r>
            <a:endParaRPr lang="cs-CZ" sz="7080" b="0" strike="noStrike" spc="-1" dirty="0">
              <a:latin typeface="Arial"/>
            </a:endParaRPr>
          </a:p>
          <a:p>
            <a:pPr>
              <a:lnSpc>
                <a:spcPct val="100000"/>
              </a:lnSpc>
              <a:tabLst>
                <a:tab pos="0" algn="l"/>
              </a:tabLst>
            </a:pPr>
            <a:r>
              <a:rPr lang="cs" sz="7080" b="0" strike="noStrike" spc="-1" dirty="0">
                <a:solidFill>
                  <a:srgbClr val="FFFFFF"/>
                </a:solidFill>
                <a:latin typeface="Source Sans Pro Light"/>
                <a:ea typeface="Source Sans Pro Light"/>
              </a:rPr>
              <a:t>KTORÝ NÁM BOH DAL</a:t>
            </a:r>
            <a:endParaRPr lang="cs-CZ" sz="7080" b="0" strike="noStrike" spc="-1" dirty="0">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Google Shape;328;p34"/>
          <p:cNvPicPr/>
          <p:nvPr/>
        </p:nvPicPr>
        <p:blipFill>
          <a:blip r:embed="rId3"/>
          <a:stretch/>
        </p:blipFill>
        <p:spPr>
          <a:xfrm>
            <a:off x="0" y="0"/>
            <a:ext cx="11711880" cy="6587640"/>
          </a:xfrm>
          <a:prstGeom prst="rect">
            <a:avLst/>
          </a:prstGeom>
          <a:ln w="0">
            <a:noFill/>
          </a:ln>
        </p:spPr>
      </p:pic>
      <p:sp>
        <p:nvSpPr>
          <p:cNvPr id="126" name="Google Shape;329;p34"/>
          <p:cNvSpPr/>
          <p:nvPr/>
        </p:nvSpPr>
        <p:spPr>
          <a:xfrm>
            <a:off x="7148469" y="1243918"/>
            <a:ext cx="3797691" cy="2142125"/>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gn="r">
              <a:lnSpc>
                <a:spcPct val="100000"/>
              </a:lnSpc>
              <a:tabLst>
                <a:tab pos="0" algn="l"/>
              </a:tabLst>
            </a:pPr>
            <a:r>
              <a:rPr lang="sk-SK" sz="3330" b="1" strike="noStrike" spc="-1" dirty="0">
                <a:solidFill>
                  <a:schemeClr val="lt1"/>
                </a:solidFill>
                <a:latin typeface="Source Sans Pro"/>
                <a:ea typeface="Source Sans Pro"/>
              </a:rPr>
              <a:t>„Nauč nás počítať naše dni, aby sme získali múdre srdce.“</a:t>
            </a:r>
          </a:p>
        </p:txBody>
      </p:sp>
      <p:sp>
        <p:nvSpPr>
          <p:cNvPr id="127" name="Google Shape;330;p34"/>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a:solidFill>
                  <a:srgbClr val="FFFFFF"/>
                </a:solidFill>
                <a:latin typeface="Source Sans Pro"/>
                <a:ea typeface="Source Sans Pro"/>
              </a:rPr>
              <a:t>Žalmy 90,12</a:t>
            </a:r>
            <a:endParaRPr lang="cs-CZ" sz="2490" b="0" strike="noStrike" spc="-1">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Google Shape;336;p35" descr="nb-en-20-35.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Google Shape;342;p36" descr="nb-en-20-36.jpg"/>
          <p:cNvPicPr/>
          <p:nvPr/>
        </p:nvPicPr>
        <p:blipFill>
          <a:blip r:embed="rId3"/>
          <a:stretch/>
        </p:blipFill>
        <p:spPr>
          <a:xfrm>
            <a:off x="0" y="0"/>
            <a:ext cx="11711880" cy="6587640"/>
          </a:xfrm>
          <a:prstGeom prst="rect">
            <a:avLst/>
          </a:prstGeom>
          <a:ln w="0">
            <a:noFill/>
          </a:ln>
        </p:spPr>
      </p:pic>
      <p:sp>
        <p:nvSpPr>
          <p:cNvPr id="130" name="Google Shape;343;p36"/>
          <p:cNvSpPr/>
          <p:nvPr/>
        </p:nvSpPr>
        <p:spPr>
          <a:xfrm>
            <a:off x="762120" y="2593440"/>
            <a:ext cx="10645246" cy="3360920"/>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nSpc>
                <a:spcPct val="100000"/>
              </a:lnSpc>
              <a:tabLst>
                <a:tab pos="0" algn="l"/>
              </a:tabLst>
            </a:pPr>
            <a:r>
              <a:rPr lang="cs" sz="7080" b="1" strike="noStrike" spc="-1" dirty="0">
                <a:solidFill>
                  <a:srgbClr val="FFFFFF"/>
                </a:solidFill>
                <a:latin typeface="Source Sans Pro"/>
                <a:ea typeface="Source Sans Pro"/>
              </a:rPr>
              <a:t>VŠETCI SME SPRÁVCI </a:t>
            </a:r>
            <a:endParaRPr lang="cs-CZ" sz="7080" b="0" strike="noStrike" spc="-1" dirty="0">
              <a:latin typeface="Arial"/>
            </a:endParaRPr>
          </a:p>
          <a:p>
            <a:pPr>
              <a:lnSpc>
                <a:spcPct val="100000"/>
              </a:lnSpc>
              <a:tabLst>
                <a:tab pos="0" algn="l"/>
              </a:tabLst>
            </a:pPr>
            <a:r>
              <a:rPr lang="cs" sz="7080" b="0" strike="noStrike" spc="-1" dirty="0">
                <a:solidFill>
                  <a:srgbClr val="FFFFFF"/>
                </a:solidFill>
                <a:latin typeface="Source Sans Pro Light"/>
                <a:ea typeface="Source Sans Pro Light"/>
              </a:rPr>
              <a:t>TALENTOV, KTORÉ </a:t>
            </a:r>
            <a:br>
              <a:rPr lang="cs" sz="7080" b="0" strike="noStrike" spc="-1" dirty="0">
                <a:solidFill>
                  <a:srgbClr val="FFFFFF"/>
                </a:solidFill>
                <a:latin typeface="Source Sans Pro Light"/>
                <a:ea typeface="Source Sans Pro Light"/>
              </a:rPr>
            </a:br>
            <a:r>
              <a:rPr lang="cs" sz="7080" b="0" strike="noStrike" spc="-1" dirty="0">
                <a:solidFill>
                  <a:srgbClr val="FFFFFF"/>
                </a:solidFill>
                <a:latin typeface="Source Sans Pro Light"/>
                <a:ea typeface="Source Sans Pro Light"/>
              </a:rPr>
              <a:t>NÁM BOH DAL</a:t>
            </a:r>
            <a:endParaRPr lang="cs-CZ" sz="7080" b="0" strike="noStrike" spc="-1" dirty="0">
              <a:latin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Google Shape;349;p37" descr="nb-en-20-37.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Google Shape;355;p38" descr="nb-en-20-38.jpg"/>
          <p:cNvPicPr/>
          <p:nvPr/>
        </p:nvPicPr>
        <p:blipFill>
          <a:blip r:embed="rId3"/>
          <a:stretch/>
        </p:blipFill>
        <p:spPr>
          <a:xfrm>
            <a:off x="0" y="0"/>
            <a:ext cx="11711880" cy="6587640"/>
          </a:xfrm>
          <a:prstGeom prst="rect">
            <a:avLst/>
          </a:prstGeom>
          <a:ln w="0">
            <a:noFill/>
          </a:ln>
        </p:spPr>
      </p:pic>
      <p:sp>
        <p:nvSpPr>
          <p:cNvPr id="133" name="Google Shape;356;p38"/>
          <p:cNvSpPr/>
          <p:nvPr/>
        </p:nvSpPr>
        <p:spPr>
          <a:xfrm>
            <a:off x="5002924" y="741363"/>
            <a:ext cx="5943236" cy="2654573"/>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gn="r">
              <a:lnSpc>
                <a:spcPct val="100000"/>
              </a:lnSpc>
              <a:tabLst>
                <a:tab pos="0" algn="l"/>
              </a:tabLst>
            </a:pPr>
            <a:r>
              <a:rPr lang="cs-CZ" sz="3330" b="1" strike="noStrike" spc="-1" dirty="0">
                <a:solidFill>
                  <a:schemeClr val="lt1"/>
                </a:solidFill>
                <a:latin typeface="Source Sans Pro"/>
                <a:ea typeface="Source Sans Pro"/>
              </a:rPr>
              <a:t>„</a:t>
            </a:r>
            <a:r>
              <a:rPr lang="sk-SK" sz="3330" b="1" strike="noStrike" spc="-1" dirty="0">
                <a:solidFill>
                  <a:schemeClr val="lt1"/>
                </a:solidFill>
                <a:latin typeface="Source Sans Pro"/>
                <a:ea typeface="Source Sans Pro"/>
              </a:rPr>
              <a:t>Veď kto ti dal prednosť? </a:t>
            </a:r>
            <a:br>
              <a:rPr lang="sk-SK" sz="3330" b="1" strike="noStrike" spc="-1" dirty="0">
                <a:solidFill>
                  <a:schemeClr val="lt1"/>
                </a:solidFill>
                <a:latin typeface="Source Sans Pro"/>
                <a:ea typeface="Source Sans Pro"/>
              </a:rPr>
            </a:br>
            <a:r>
              <a:rPr lang="sk-SK" sz="3330" b="1" strike="noStrike" spc="-1" dirty="0">
                <a:solidFill>
                  <a:schemeClr val="lt1"/>
                </a:solidFill>
                <a:latin typeface="Source Sans Pro"/>
                <a:ea typeface="Source Sans Pro"/>
              </a:rPr>
              <a:t>Čo máš, čo by si nebol dostal? Keď si teda dostal, prečo sa chváliš, ako by si nebol dostal</a:t>
            </a:r>
            <a:r>
              <a:rPr lang="cs-CZ" sz="3330" b="1" strike="noStrike" spc="-1" dirty="0">
                <a:solidFill>
                  <a:schemeClr val="lt1"/>
                </a:solidFill>
                <a:latin typeface="Source Sans Pro"/>
                <a:ea typeface="Source Sans Pro"/>
              </a:rPr>
              <a:t>?“</a:t>
            </a:r>
          </a:p>
        </p:txBody>
      </p:sp>
      <p:sp>
        <p:nvSpPr>
          <p:cNvPr id="134" name="Google Shape;357;p38"/>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dirty="0">
                <a:solidFill>
                  <a:srgbClr val="FFFFFF"/>
                </a:solidFill>
                <a:latin typeface="Source Sans Pro"/>
                <a:ea typeface="Source Sans Pro"/>
              </a:rPr>
              <a:t>1. </a:t>
            </a:r>
            <a:r>
              <a:rPr lang="cs-CZ" sz="2490" b="1" strike="noStrike" spc="-1" dirty="0" err="1">
                <a:solidFill>
                  <a:srgbClr val="FFFFFF"/>
                </a:solidFill>
                <a:latin typeface="Source Sans Pro"/>
                <a:ea typeface="Source Sans Pro"/>
              </a:rPr>
              <a:t>Korinťanom</a:t>
            </a:r>
            <a:r>
              <a:rPr lang="cs" sz="2490" b="1" strike="noStrike" spc="-1" dirty="0">
                <a:solidFill>
                  <a:srgbClr val="FFFFFF"/>
                </a:solidFill>
                <a:latin typeface="Source Sans Pro"/>
                <a:ea typeface="Source Sans Pro"/>
              </a:rPr>
              <a:t> 4,7</a:t>
            </a:r>
            <a:endParaRPr lang="cs-CZ" sz="2490" b="0" strike="noStrike" spc="-1" dirty="0">
              <a:latin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Google Shape;363;p39"/>
          <p:cNvPicPr/>
          <p:nvPr/>
        </p:nvPicPr>
        <p:blipFill>
          <a:blip r:embed="rId3">
            <a:extLst>
              <a:ext uri="{28A0092B-C50C-407E-A947-70E740481C1C}">
                <a14:useLocalDpi xmlns:a14="http://schemas.microsoft.com/office/drawing/2010/main" val="0"/>
              </a:ext>
            </a:extLst>
          </a:blip>
          <a:srcRect/>
          <a:stretch/>
        </p:blipFill>
        <p:spPr>
          <a:xfrm>
            <a:off x="0" y="10997"/>
            <a:ext cx="11711880" cy="6587932"/>
          </a:xfrm>
          <a:prstGeom prst="rect">
            <a:avLst/>
          </a:prstGeom>
          <a:ln w="0">
            <a:noFill/>
          </a:ln>
        </p:spPr>
      </p:pic>
      <p:sp>
        <p:nvSpPr>
          <p:cNvPr id="136" name="Google Shape;364;p39"/>
          <p:cNvSpPr/>
          <p:nvPr/>
        </p:nvSpPr>
        <p:spPr>
          <a:xfrm>
            <a:off x="494640" y="720000"/>
            <a:ext cx="10418040" cy="2668423"/>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r">
              <a:lnSpc>
                <a:spcPct val="100000"/>
              </a:lnSpc>
              <a:tabLst>
                <a:tab pos="0" algn="l"/>
              </a:tabLst>
            </a:pPr>
            <a:r>
              <a:rPr lang="cs" sz="5580" b="1" strike="noStrike" spc="-1" dirty="0">
                <a:solidFill>
                  <a:srgbClr val="FFFFFF"/>
                </a:solidFill>
                <a:latin typeface="Source Sans Pro"/>
                <a:ea typeface="Source Sans Pro"/>
              </a:rPr>
              <a:t>SME TIEŽ SPRÁVCI </a:t>
            </a:r>
            <a:br>
              <a:rPr sz="5580" dirty="0"/>
            </a:br>
            <a:r>
              <a:rPr lang="cs-CZ" sz="5580" b="0" strike="noStrike" spc="-1" dirty="0">
                <a:solidFill>
                  <a:srgbClr val="FFFFFF"/>
                </a:solidFill>
                <a:latin typeface="Source Sans Pro Light"/>
                <a:ea typeface="Source Sans Pro Light"/>
              </a:rPr>
              <a:t>PEŇAZÍ, KTORÉ NÁM </a:t>
            </a:r>
            <a:br>
              <a:rPr lang="cs-CZ" sz="5580" b="0" strike="noStrike" spc="-1" dirty="0">
                <a:solidFill>
                  <a:srgbClr val="FFFFFF"/>
                </a:solidFill>
                <a:latin typeface="Source Sans Pro Light"/>
                <a:ea typeface="Source Sans Pro Light"/>
              </a:rPr>
            </a:br>
            <a:r>
              <a:rPr lang="cs-CZ" sz="5580" b="0" strike="noStrike" spc="-1" dirty="0">
                <a:solidFill>
                  <a:srgbClr val="FFFFFF"/>
                </a:solidFill>
                <a:latin typeface="Source Sans Pro Light"/>
                <a:ea typeface="Source Sans Pro Light"/>
              </a:rPr>
              <a:t>BOH DÁVA.</a:t>
            </a:r>
            <a:endParaRPr lang="cs-CZ" sz="5580" b="0" strike="noStrike" spc="-1" dirty="0">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Google Shape;106;p4" descr="nb-en-20-4.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Google Shape;370;p40" descr="nb-en-20-40.jpg"/>
          <p:cNvPicPr/>
          <p:nvPr/>
        </p:nvPicPr>
        <p:blipFill>
          <a:blip r:embed="rId3"/>
          <a:stretch/>
        </p:blipFill>
        <p:spPr>
          <a:xfrm>
            <a:off x="0" y="0"/>
            <a:ext cx="11711880" cy="6587640"/>
          </a:xfrm>
          <a:prstGeom prst="rect">
            <a:avLst/>
          </a:prstGeom>
          <a:ln w="0">
            <a:noFill/>
          </a:ln>
        </p:spPr>
      </p:pic>
      <p:sp>
        <p:nvSpPr>
          <p:cNvPr id="138" name="Google Shape;371;p40"/>
          <p:cNvSpPr/>
          <p:nvPr/>
        </p:nvSpPr>
        <p:spPr>
          <a:xfrm>
            <a:off x="5770179" y="1500142"/>
            <a:ext cx="5175981" cy="1629677"/>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gn="r">
              <a:lnSpc>
                <a:spcPct val="100000"/>
              </a:lnSpc>
              <a:tabLst>
                <a:tab pos="0" algn="l"/>
              </a:tabLst>
            </a:pPr>
            <a:r>
              <a:rPr lang="sk-SK" sz="3330" b="1" strike="noStrike" spc="-1" dirty="0">
                <a:solidFill>
                  <a:srgbClr val="FFFFFF"/>
                </a:solidFill>
                <a:latin typeface="Source Sans Pro"/>
                <a:ea typeface="Source Sans Pro"/>
              </a:rPr>
              <a:t>„Hľadajte však najprv Božie kráľovstvo</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 a jeho spravodlivosť…“</a:t>
            </a:r>
            <a:endParaRPr lang="sk-SK" sz="3330" b="0" strike="noStrike" spc="-1" dirty="0">
              <a:latin typeface="Arial"/>
            </a:endParaRPr>
          </a:p>
        </p:txBody>
      </p:sp>
      <p:sp>
        <p:nvSpPr>
          <p:cNvPr id="139" name="Google Shape;372;p40"/>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dirty="0">
                <a:solidFill>
                  <a:srgbClr val="FFFFFF"/>
                </a:solidFill>
                <a:latin typeface="Source Sans Pro"/>
                <a:ea typeface="Source Sans Pro"/>
              </a:rPr>
              <a:t>Matúš 6,33</a:t>
            </a:r>
            <a:endParaRPr lang="cs-CZ" sz="2490" b="0" strike="noStrike" spc="-1" dirty="0">
              <a:latin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Google Shape;378;p41"/>
          <p:cNvPicPr/>
          <p:nvPr/>
        </p:nvPicPr>
        <p:blipFill>
          <a:blip r:embed="rId3">
            <a:extLst>
              <a:ext uri="{28A0092B-C50C-407E-A947-70E740481C1C}">
                <a14:useLocalDpi xmlns:a14="http://schemas.microsoft.com/office/drawing/2010/main" val="0"/>
              </a:ext>
            </a:extLst>
          </a:blip>
          <a:srcRect/>
          <a:stretch/>
        </p:blipFill>
        <p:spPr>
          <a:xfrm>
            <a:off x="260" y="3416"/>
            <a:ext cx="11711360" cy="6587640"/>
          </a:xfrm>
          <a:prstGeom prst="rect">
            <a:avLst/>
          </a:prstGeom>
          <a:ln w="0">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Google Shape;384;p42"/>
          <p:cNvPicPr/>
          <p:nvPr/>
        </p:nvPicPr>
        <p:blipFill>
          <a:blip r:embed="rId3">
            <a:extLst>
              <a:ext uri="{28A0092B-C50C-407E-A947-70E740481C1C}">
                <a14:useLocalDpi xmlns:a14="http://schemas.microsoft.com/office/drawing/2010/main" val="0"/>
              </a:ext>
            </a:extLst>
          </a:blip>
          <a:srcRect/>
          <a:stretch/>
        </p:blipFill>
        <p:spPr>
          <a:xfrm>
            <a:off x="260" y="-1"/>
            <a:ext cx="11711359" cy="6594475"/>
          </a:xfrm>
          <a:prstGeom prst="rect">
            <a:avLst/>
          </a:prstGeom>
          <a:ln w="0">
            <a:noFill/>
          </a:ln>
        </p:spPr>
      </p:pic>
      <p:sp>
        <p:nvSpPr>
          <p:cNvPr id="142" name="Google Shape;385;p42"/>
          <p:cNvSpPr/>
          <p:nvPr/>
        </p:nvSpPr>
        <p:spPr>
          <a:xfrm>
            <a:off x="7802280" y="741363"/>
            <a:ext cx="3143880" cy="2142125"/>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r">
              <a:lnSpc>
                <a:spcPct val="100000"/>
              </a:lnSpc>
              <a:tabLst>
                <a:tab pos="0" algn="l"/>
              </a:tabLst>
            </a:pPr>
            <a:r>
              <a:rPr lang="cs" sz="3330" b="1" strike="noStrike" spc="-1" dirty="0">
                <a:solidFill>
                  <a:srgbClr val="FFFFFF"/>
                </a:solidFill>
                <a:latin typeface="Source Sans Pro"/>
                <a:ea typeface="Source Sans Pro"/>
              </a:rPr>
              <a:t>„...vtedy mu </a:t>
            </a:r>
            <a:r>
              <a:rPr lang="pt-BR" sz="3330" b="1" strike="noStrike" spc="-1" dirty="0">
                <a:solidFill>
                  <a:srgbClr val="FFFFFF"/>
                </a:solidFill>
                <a:latin typeface="Source Sans Pro"/>
                <a:ea typeface="Source Sans Pro"/>
              </a:rPr>
              <a:t>Abr</a:t>
            </a:r>
            <a:r>
              <a:rPr lang="cs-CZ" sz="3330" b="1" strike="noStrike" spc="-1" dirty="0">
                <a:solidFill>
                  <a:srgbClr val="FFFFFF"/>
                </a:solidFill>
                <a:latin typeface="Source Sans Pro"/>
                <a:ea typeface="Source Sans Pro"/>
              </a:rPr>
              <a:t>á</a:t>
            </a:r>
            <a:r>
              <a:rPr lang="pt-BR" sz="3330" b="1" strike="noStrike" spc="-1" dirty="0">
                <a:solidFill>
                  <a:srgbClr val="FFFFFF"/>
                </a:solidFill>
                <a:latin typeface="Source Sans Pro"/>
                <a:ea typeface="Source Sans Pro"/>
              </a:rPr>
              <a:t>m dal desiatok </a:t>
            </a:r>
            <a:br>
              <a:rPr lang="cs-CZ" sz="3330" b="1" strike="noStrike" spc="-1" dirty="0">
                <a:solidFill>
                  <a:srgbClr val="FFFFFF"/>
                </a:solidFill>
                <a:latin typeface="Source Sans Pro"/>
                <a:ea typeface="Source Sans Pro"/>
              </a:rPr>
            </a:br>
            <a:r>
              <a:rPr lang="pt-BR" sz="3330" b="1" strike="noStrike" spc="-1" dirty="0">
                <a:solidFill>
                  <a:srgbClr val="FFFFFF"/>
                </a:solidFill>
                <a:latin typeface="Source Sans Pro"/>
                <a:ea typeface="Source Sans Pro"/>
              </a:rPr>
              <a:t>zo všetkého.“</a:t>
            </a:r>
            <a:endParaRPr lang="cs-CZ" sz="3330" b="0" strike="noStrike" spc="-1" dirty="0">
              <a:latin typeface="Arial"/>
            </a:endParaRPr>
          </a:p>
        </p:txBody>
      </p:sp>
      <p:sp>
        <p:nvSpPr>
          <p:cNvPr id="143" name="Google Shape;386;p42"/>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dirty="0">
                <a:solidFill>
                  <a:srgbClr val="FFFFFF"/>
                </a:solidFill>
                <a:latin typeface="Source Sans Pro"/>
                <a:ea typeface="Source Sans Pro"/>
              </a:rPr>
              <a:t>Genezis 14,20</a:t>
            </a:r>
            <a:endParaRPr lang="cs-CZ" sz="2490" b="0" strike="noStrike" spc="-1" dirty="0">
              <a:latin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Google Shape;392;p43" descr="nb-en-20-43.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Google Shape;398;p44" descr="nb-en-20-44.jpg"/>
          <p:cNvPicPr/>
          <p:nvPr/>
        </p:nvPicPr>
        <p:blipFill>
          <a:blip r:embed="rId3"/>
          <a:stretch/>
        </p:blipFill>
        <p:spPr>
          <a:xfrm>
            <a:off x="0" y="0"/>
            <a:ext cx="11711880" cy="6587640"/>
          </a:xfrm>
          <a:prstGeom prst="rect">
            <a:avLst/>
          </a:prstGeom>
          <a:ln w="0">
            <a:noFill/>
          </a:ln>
        </p:spPr>
      </p:pic>
      <p:sp>
        <p:nvSpPr>
          <p:cNvPr id="146" name="Google Shape;399;p44"/>
          <p:cNvSpPr/>
          <p:nvPr/>
        </p:nvSpPr>
        <p:spPr>
          <a:xfrm>
            <a:off x="5273008" y="741363"/>
            <a:ext cx="5673152" cy="2654573"/>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gn="r">
              <a:lnSpc>
                <a:spcPct val="100000"/>
              </a:lnSpc>
              <a:tabLst>
                <a:tab pos="0" algn="l"/>
              </a:tabLst>
            </a:pPr>
            <a:r>
              <a:rPr lang="sk-SK" sz="3330" b="1" strike="noStrike" spc="-1" dirty="0">
                <a:solidFill>
                  <a:schemeClr val="lt1"/>
                </a:solidFill>
                <a:latin typeface="Source Sans Pro"/>
                <a:ea typeface="Source Sans Pro"/>
              </a:rPr>
              <a:t>„Vo sne videl rebrík postavený na zemi, ktorého vrchol sa dotýkal neba. Boží anjeli po ňom vystupovali </a:t>
            </a:r>
            <a:br>
              <a:rPr lang="sk-SK" sz="3330" b="1" strike="noStrike" spc="-1" dirty="0">
                <a:solidFill>
                  <a:schemeClr val="lt1"/>
                </a:solidFill>
                <a:latin typeface="Source Sans Pro"/>
                <a:ea typeface="Source Sans Pro"/>
              </a:rPr>
            </a:br>
            <a:r>
              <a:rPr lang="sk-SK" sz="3330" b="1" strike="noStrike" spc="-1" dirty="0">
                <a:solidFill>
                  <a:schemeClr val="lt1"/>
                </a:solidFill>
                <a:latin typeface="Source Sans Pro"/>
                <a:ea typeface="Source Sans Pro"/>
              </a:rPr>
              <a:t>a zostupovali.“</a:t>
            </a:r>
          </a:p>
        </p:txBody>
      </p:sp>
      <p:sp>
        <p:nvSpPr>
          <p:cNvPr id="147" name="Google Shape;400;p44"/>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dirty="0">
                <a:solidFill>
                  <a:srgbClr val="FFFFFF"/>
                </a:solidFill>
                <a:latin typeface="Source Sans Pro"/>
                <a:ea typeface="Source Sans Pro"/>
              </a:rPr>
              <a:t>Genezis 28,12</a:t>
            </a:r>
            <a:endParaRPr lang="cs-CZ" sz="2490" b="0" strike="noStrike" spc="-1" dirty="0">
              <a:latin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Google Shape;406;p45" descr="nb-en-20-45.jpg"/>
          <p:cNvPicPr/>
          <p:nvPr/>
        </p:nvPicPr>
        <p:blipFill>
          <a:blip r:embed="rId3"/>
          <a:stretch/>
        </p:blipFill>
        <p:spPr>
          <a:xfrm>
            <a:off x="0" y="0"/>
            <a:ext cx="11711880" cy="6587640"/>
          </a:xfrm>
          <a:prstGeom prst="rect">
            <a:avLst/>
          </a:prstGeom>
          <a:ln w="0">
            <a:noFill/>
          </a:ln>
        </p:spPr>
      </p:pic>
      <p:sp>
        <p:nvSpPr>
          <p:cNvPr id="149" name="Google Shape;407;p45"/>
          <p:cNvSpPr/>
          <p:nvPr/>
        </p:nvSpPr>
        <p:spPr>
          <a:xfrm>
            <a:off x="779463" y="741363"/>
            <a:ext cx="3557633" cy="2654573"/>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nSpc>
                <a:spcPct val="100000"/>
              </a:lnSpc>
              <a:tabLst>
                <a:tab pos="0" algn="l"/>
              </a:tabLst>
            </a:pPr>
            <a:r>
              <a:rPr lang="sk-SK" sz="3330" b="1" strike="noStrike" spc="-1" dirty="0">
                <a:solidFill>
                  <a:srgbClr val="FFFFFF"/>
                </a:solidFill>
                <a:latin typeface="Source Sans Pro"/>
                <a:ea typeface="Source Sans Pro"/>
              </a:rPr>
              <a:t>„A zo všetkého, </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čo mi dáš, budem ti verne odvádzať desiatky.“</a:t>
            </a:r>
            <a:endParaRPr lang="sk-SK" sz="3330" b="0" strike="noStrike" spc="-1" dirty="0">
              <a:latin typeface="Arial"/>
            </a:endParaRPr>
          </a:p>
        </p:txBody>
      </p:sp>
      <p:sp>
        <p:nvSpPr>
          <p:cNvPr id="150" name="Google Shape;408;p45"/>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dirty="0">
                <a:solidFill>
                  <a:srgbClr val="FFFFFF"/>
                </a:solidFill>
                <a:latin typeface="Source Sans Pro"/>
                <a:ea typeface="Source Sans Pro"/>
              </a:rPr>
              <a:t>Genezis 28,22</a:t>
            </a:r>
            <a:endParaRPr lang="cs-CZ" sz="2490" b="0" strike="noStrike" spc="-1" dirty="0">
              <a:latin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Google Shape;414;p46" descr="nb-en-20-46.jpg"/>
          <p:cNvPicPr/>
          <p:nvPr/>
        </p:nvPicPr>
        <p:blipFill>
          <a:blip r:embed="rId3"/>
          <a:stretch/>
        </p:blipFill>
        <p:spPr>
          <a:xfrm>
            <a:off x="0" y="0"/>
            <a:ext cx="11711880" cy="6587640"/>
          </a:xfrm>
          <a:prstGeom prst="rect">
            <a:avLst/>
          </a:prstGeom>
          <a:ln w="0">
            <a:noFill/>
          </a:ln>
        </p:spPr>
      </p:pic>
      <p:sp>
        <p:nvSpPr>
          <p:cNvPr id="152" name="Google Shape;415;p46"/>
          <p:cNvSpPr/>
          <p:nvPr/>
        </p:nvSpPr>
        <p:spPr>
          <a:xfrm>
            <a:off x="6482160" y="741363"/>
            <a:ext cx="4464000" cy="2142125"/>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r">
              <a:lnSpc>
                <a:spcPct val="100000"/>
              </a:lnSpc>
              <a:tabLst>
                <a:tab pos="0" algn="l"/>
              </a:tabLst>
            </a:pPr>
            <a:r>
              <a:rPr lang="sk-SK" sz="3330" b="1" strike="noStrike" spc="-1" dirty="0">
                <a:solidFill>
                  <a:srgbClr val="FFFFFF"/>
                </a:solidFill>
                <a:latin typeface="Source Sans Pro"/>
                <a:ea typeface="Source Sans Pro"/>
              </a:rPr>
              <a:t>„Čím sa odvďačím Hospodinovi </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za všetko dobré, </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čo mi urobil?“</a:t>
            </a:r>
            <a:endParaRPr lang="sk-SK" sz="3330" b="0" strike="noStrike" spc="-1" dirty="0">
              <a:latin typeface="Arial"/>
            </a:endParaRPr>
          </a:p>
        </p:txBody>
      </p:sp>
      <p:sp>
        <p:nvSpPr>
          <p:cNvPr id="153" name="Google Shape;416;p46"/>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a:solidFill>
                  <a:srgbClr val="FFFFFF"/>
                </a:solidFill>
                <a:latin typeface="Source Sans Pro"/>
                <a:ea typeface="Source Sans Pro"/>
              </a:rPr>
              <a:t>Žalmy 116,12</a:t>
            </a:r>
            <a:endParaRPr lang="cs-CZ" sz="2490" b="0" strike="noStrike" spc="-1">
              <a:latin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Google Shape;422;p47"/>
          <p:cNvPicPr/>
          <p:nvPr/>
        </p:nvPicPr>
        <p:blipFill>
          <a:blip r:embed="rId3"/>
          <a:stretch/>
        </p:blipFill>
        <p:spPr>
          <a:xfrm>
            <a:off x="695" y="6835"/>
            <a:ext cx="11711880" cy="6587640"/>
          </a:xfrm>
          <a:prstGeom prst="rect">
            <a:avLst/>
          </a:prstGeom>
          <a:ln w="0">
            <a:noFill/>
          </a:ln>
        </p:spPr>
      </p:pic>
      <p:sp>
        <p:nvSpPr>
          <p:cNvPr id="155" name="Google Shape;423;p47"/>
          <p:cNvSpPr/>
          <p:nvPr/>
        </p:nvSpPr>
        <p:spPr>
          <a:xfrm>
            <a:off x="5843753" y="734887"/>
            <a:ext cx="5217608" cy="3167021"/>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gn="r">
              <a:lnSpc>
                <a:spcPct val="100000"/>
              </a:lnSpc>
              <a:tabLst>
                <a:tab pos="0" algn="l"/>
              </a:tabLst>
            </a:pPr>
            <a:r>
              <a:rPr lang="sk-SK" sz="3330" b="1" strike="noStrike" spc="-1" dirty="0">
                <a:solidFill>
                  <a:srgbClr val="FFFFFF"/>
                </a:solidFill>
                <a:latin typeface="Source Sans Pro"/>
                <a:ea typeface="Source Sans Pro"/>
              </a:rPr>
              <a:t>„Všetky desiatky krajiny, </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z obilia poľa i z ovocia stromov, patria Hospodinovi. </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Sú zasvätené Hospodinovi.“</a:t>
            </a:r>
          </a:p>
        </p:txBody>
      </p:sp>
      <p:sp>
        <p:nvSpPr>
          <p:cNvPr id="156" name="Google Shape;424;p47"/>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CZ" sz="2490" b="1" strike="noStrike" spc="-1" dirty="0" err="1">
                <a:solidFill>
                  <a:srgbClr val="FFFFFF"/>
                </a:solidFill>
                <a:latin typeface="Source Sans Pro"/>
                <a:ea typeface="Source Sans Pro"/>
              </a:rPr>
              <a:t>Levitikus</a:t>
            </a:r>
            <a:r>
              <a:rPr lang="cs" sz="2490" b="1" strike="noStrike" spc="-1" dirty="0">
                <a:solidFill>
                  <a:srgbClr val="FFFFFF"/>
                </a:solidFill>
                <a:latin typeface="Source Sans Pro"/>
                <a:ea typeface="Source Sans Pro"/>
              </a:rPr>
              <a:t> 27,30</a:t>
            </a:r>
            <a:endParaRPr lang="cs-CZ" sz="2490" b="0" strike="noStrike" spc="-1" dirty="0">
              <a:latin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Google Shape;430;p48"/>
          <p:cNvPicPr/>
          <p:nvPr/>
        </p:nvPicPr>
        <p:blipFill>
          <a:blip r:embed="rId3"/>
          <a:stretch/>
        </p:blipFill>
        <p:spPr>
          <a:xfrm>
            <a:off x="695" y="6835"/>
            <a:ext cx="11711880" cy="6587640"/>
          </a:xfrm>
          <a:prstGeom prst="rect">
            <a:avLst/>
          </a:prstGeom>
          <a:ln w="0">
            <a:noFill/>
          </a:ln>
        </p:spPr>
      </p:pic>
      <p:sp>
        <p:nvSpPr>
          <p:cNvPr id="158" name="Google Shape;431;p48"/>
          <p:cNvSpPr/>
          <p:nvPr/>
        </p:nvSpPr>
        <p:spPr>
          <a:xfrm>
            <a:off x="5213131" y="734887"/>
            <a:ext cx="5733029" cy="3167021"/>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gn="r">
              <a:lnSpc>
                <a:spcPct val="100000"/>
              </a:lnSpc>
              <a:tabLst>
                <a:tab pos="0" algn="l"/>
              </a:tabLst>
            </a:pPr>
            <a:r>
              <a:rPr lang="sk-SK" sz="3330" b="1" strike="noStrike" spc="-1" dirty="0">
                <a:solidFill>
                  <a:srgbClr val="FFFFFF"/>
                </a:solidFill>
                <a:latin typeface="Source Sans Pro"/>
                <a:ea typeface="Source Sans Pro"/>
              </a:rPr>
              <a:t>„</a:t>
            </a:r>
            <a:r>
              <a:rPr lang="sk-SK" sz="3330" b="1" strike="noStrike" spc="-1" dirty="0" err="1">
                <a:solidFill>
                  <a:srgbClr val="FFFFFF"/>
                </a:solidFill>
                <a:latin typeface="Source Sans Pro"/>
                <a:ea typeface="Source Sans Pro"/>
              </a:rPr>
              <a:t>Léviovcom</a:t>
            </a:r>
            <a:r>
              <a:rPr lang="sk-SK" sz="3330" b="1" strike="noStrike" spc="-1" dirty="0">
                <a:solidFill>
                  <a:srgbClr val="FFFFFF"/>
                </a:solidFill>
                <a:latin typeface="Source Sans Pro"/>
                <a:ea typeface="Source Sans Pro"/>
              </a:rPr>
              <a:t> dávam v Izraeli dedične do vlastníctva všetky desiatky za ich službu, ktorú vykonávajú</a:t>
            </a:r>
            <a:r>
              <a:rPr lang="sk-SK" sz="3330" b="1" spc="-1" dirty="0">
                <a:solidFill>
                  <a:srgbClr val="FFFFFF"/>
                </a:solidFill>
                <a:latin typeface="Source Sans Pro"/>
                <a:ea typeface="Source Sans Pro"/>
              </a:rPr>
              <a:t>, za službu pri stane stretávania.</a:t>
            </a:r>
            <a:r>
              <a:rPr lang="sk-SK" sz="3330" b="1" strike="noStrike" spc="-1" dirty="0">
                <a:solidFill>
                  <a:srgbClr val="FFFFFF"/>
                </a:solidFill>
                <a:latin typeface="Source Sans Pro"/>
                <a:ea typeface="Source Sans Pro"/>
              </a:rPr>
              <a:t>“</a:t>
            </a:r>
          </a:p>
        </p:txBody>
      </p:sp>
      <p:sp>
        <p:nvSpPr>
          <p:cNvPr id="159" name="Google Shape;432;p48"/>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a:solidFill>
                  <a:srgbClr val="FFFFFF"/>
                </a:solidFill>
                <a:latin typeface="Source Sans Pro"/>
                <a:ea typeface="Source Sans Pro"/>
              </a:rPr>
              <a:t>Numeri 18,21</a:t>
            </a:r>
            <a:endParaRPr lang="cs-CZ" sz="2490" b="0" strike="noStrike" spc="-1">
              <a:latin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Google Shape;438;p49" descr="nb-en-20-49.jpg"/>
          <p:cNvPicPr/>
          <p:nvPr/>
        </p:nvPicPr>
        <p:blipFill>
          <a:blip r:embed="rId3"/>
          <a:stretch/>
        </p:blipFill>
        <p:spPr>
          <a:xfrm>
            <a:off x="695" y="0"/>
            <a:ext cx="11711880" cy="6587640"/>
          </a:xfrm>
          <a:prstGeom prst="rect">
            <a:avLst/>
          </a:prstGeom>
          <a:ln w="0">
            <a:noFill/>
          </a:ln>
        </p:spPr>
      </p:pic>
      <p:sp>
        <p:nvSpPr>
          <p:cNvPr id="161" name="Google Shape;439;p49"/>
          <p:cNvSpPr/>
          <p:nvPr/>
        </p:nvSpPr>
        <p:spPr>
          <a:xfrm>
            <a:off x="779463" y="741363"/>
            <a:ext cx="9527507" cy="1629677"/>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nSpc>
                <a:spcPct val="100000"/>
              </a:lnSpc>
              <a:tabLst>
                <a:tab pos="0" algn="l"/>
              </a:tabLst>
            </a:pPr>
            <a:r>
              <a:rPr lang="sk-SK" sz="3330" b="1" strike="noStrike" spc="-1" dirty="0">
                <a:solidFill>
                  <a:srgbClr val="FFFFFF"/>
                </a:solidFill>
                <a:latin typeface="Source Sans Pro"/>
                <a:ea typeface="Source Sans Pro"/>
              </a:rPr>
              <a:t>„Vari neviete, že tí, čo pôsobia v svätej službe, živia sa z chrámu a slúžia pri oltári,</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majú podiel z oltára?“</a:t>
            </a:r>
          </a:p>
        </p:txBody>
      </p:sp>
      <p:sp>
        <p:nvSpPr>
          <p:cNvPr id="162" name="Google Shape;440;p49"/>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dirty="0">
                <a:solidFill>
                  <a:srgbClr val="FFFFFF"/>
                </a:solidFill>
                <a:latin typeface="Source Sans Pro"/>
                <a:ea typeface="Source Sans Pro"/>
              </a:rPr>
              <a:t>1. </a:t>
            </a:r>
            <a:r>
              <a:rPr lang="cs-CZ" sz="2490" b="1" strike="noStrike" spc="-1" dirty="0" err="1">
                <a:solidFill>
                  <a:srgbClr val="FFFFFF"/>
                </a:solidFill>
                <a:latin typeface="Source Sans Pro"/>
                <a:ea typeface="Source Sans Pro"/>
              </a:rPr>
              <a:t>Korinťanom</a:t>
            </a:r>
            <a:r>
              <a:rPr lang="cs" sz="2490" b="1" strike="noStrike" spc="-1" dirty="0">
                <a:solidFill>
                  <a:srgbClr val="FFFFFF"/>
                </a:solidFill>
                <a:latin typeface="Source Sans Pro"/>
                <a:ea typeface="Source Sans Pro"/>
              </a:rPr>
              <a:t> 9,13</a:t>
            </a:r>
            <a:endParaRPr lang="cs-CZ" sz="2490" b="0" strike="noStrike" spc="-1" dirty="0">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2;p5" descr="nb-en-20-5.jpg"/>
          <p:cNvPicPr/>
          <p:nvPr/>
        </p:nvPicPr>
        <p:blipFill>
          <a:blip r:embed="rId3"/>
          <a:stretch/>
        </p:blipFill>
        <p:spPr>
          <a:xfrm>
            <a:off x="695" y="0"/>
            <a:ext cx="11711880" cy="6587640"/>
          </a:xfrm>
          <a:prstGeom prst="rect">
            <a:avLst/>
          </a:prstGeom>
          <a:ln w="0">
            <a:noFill/>
          </a:ln>
        </p:spPr>
      </p:pic>
      <p:sp>
        <p:nvSpPr>
          <p:cNvPr id="55" name="Google Shape;113;p5"/>
          <p:cNvSpPr/>
          <p:nvPr/>
        </p:nvSpPr>
        <p:spPr>
          <a:xfrm>
            <a:off x="3878317" y="1093889"/>
            <a:ext cx="7067843" cy="3167021"/>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gn="r">
              <a:tabLst>
                <a:tab pos="0" algn="l"/>
              </a:tabLst>
            </a:pPr>
            <a:r>
              <a:rPr lang="sk-SK" sz="3330" b="1" spc="-1" dirty="0">
                <a:solidFill>
                  <a:schemeClr val="lt1"/>
                </a:solidFill>
                <a:latin typeface="Source Sans Pro"/>
                <a:ea typeface="Source Sans Pro"/>
              </a:rPr>
              <a:t>„Nehovorte teda ustarostene: </a:t>
            </a:r>
            <a:br>
              <a:rPr lang="sk-SK" sz="3330" b="1" spc="-1" dirty="0">
                <a:solidFill>
                  <a:schemeClr val="lt1"/>
                </a:solidFill>
                <a:latin typeface="Source Sans Pro"/>
                <a:ea typeface="Source Sans Pro"/>
              </a:rPr>
            </a:br>
            <a:r>
              <a:rPr lang="sk-SK" sz="3330" b="1" spc="-1" dirty="0">
                <a:solidFill>
                  <a:schemeClr val="lt1"/>
                </a:solidFill>
                <a:latin typeface="Source Sans Pro"/>
                <a:ea typeface="Source Sans Pro"/>
              </a:rPr>
              <a:t>Čo budeme jesť? Čo budeme piť? </a:t>
            </a:r>
            <a:br>
              <a:rPr lang="sk-SK" sz="3330" b="1" spc="-1" dirty="0">
                <a:solidFill>
                  <a:schemeClr val="lt1"/>
                </a:solidFill>
                <a:latin typeface="Source Sans Pro"/>
                <a:ea typeface="Source Sans Pro"/>
              </a:rPr>
            </a:br>
            <a:r>
              <a:rPr lang="sk-SK" sz="3330" b="1" spc="-1" dirty="0">
                <a:solidFill>
                  <a:schemeClr val="lt1"/>
                </a:solidFill>
                <a:latin typeface="Source Sans Pro"/>
                <a:ea typeface="Source Sans Pro"/>
              </a:rPr>
              <a:t>Čo si oblečieme? Veď toto všetko zháňajú pohania; a váš nebeský Otec predsa vie, že to všetko potrebujete.“</a:t>
            </a:r>
          </a:p>
        </p:txBody>
      </p:sp>
      <p:sp>
        <p:nvSpPr>
          <p:cNvPr id="56" name="Google Shape;114;p5"/>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CZ" sz="2490" b="1" strike="noStrike" spc="-1" dirty="0">
                <a:solidFill>
                  <a:srgbClr val="FFFFFF"/>
                </a:solidFill>
                <a:latin typeface="Source Sans Pro"/>
                <a:ea typeface="Source Sans Pro"/>
              </a:rPr>
              <a:t>Matúš</a:t>
            </a:r>
            <a:r>
              <a:rPr lang="cs" sz="2490" b="1" strike="noStrike" spc="-1" dirty="0">
                <a:solidFill>
                  <a:srgbClr val="FFFFFF"/>
                </a:solidFill>
                <a:latin typeface="Source Sans Pro"/>
                <a:ea typeface="Source Sans Pro"/>
              </a:rPr>
              <a:t> 6,31-32</a:t>
            </a:r>
            <a:endParaRPr lang="cs-CZ" sz="2490" b="0" strike="noStrike" spc="-1" dirty="0">
              <a:latin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Google Shape;446;p50" descr="nb-en-20-50.jpg"/>
          <p:cNvPicPr/>
          <p:nvPr/>
        </p:nvPicPr>
        <p:blipFill>
          <a:blip r:embed="rId3"/>
          <a:stretch/>
        </p:blipFill>
        <p:spPr>
          <a:xfrm>
            <a:off x="0" y="0"/>
            <a:ext cx="11711880" cy="6587640"/>
          </a:xfrm>
          <a:prstGeom prst="rect">
            <a:avLst/>
          </a:prstGeom>
          <a:ln w="0">
            <a:noFill/>
          </a:ln>
        </p:spPr>
      </p:pic>
      <p:sp>
        <p:nvSpPr>
          <p:cNvPr id="164" name="Google Shape;447;p50"/>
          <p:cNvSpPr/>
          <p:nvPr/>
        </p:nvSpPr>
        <p:spPr>
          <a:xfrm>
            <a:off x="779463" y="741363"/>
            <a:ext cx="6311342" cy="1629677"/>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nSpc>
                <a:spcPct val="100000"/>
              </a:lnSpc>
              <a:tabLst>
                <a:tab pos="0" algn="l"/>
              </a:tabLst>
            </a:pPr>
            <a:r>
              <a:rPr lang="sk-SK" sz="3330" b="1" strike="noStrike" spc="-1" dirty="0">
                <a:solidFill>
                  <a:srgbClr val="FFFFFF"/>
                </a:solidFill>
                <a:latin typeface="Source Sans Pro"/>
                <a:ea typeface="Source Sans Pro"/>
              </a:rPr>
              <a:t>„Preto aj Pán prikázal tak, </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aby tí, čo ohlasujú evanjelium</a:t>
            </a:r>
            <a:r>
              <a:rPr lang="sk-SK" sz="3330" b="1" spc="-1" dirty="0">
                <a:solidFill>
                  <a:srgbClr val="FFFFFF"/>
                </a:solidFill>
                <a:latin typeface="Source Sans Pro"/>
                <a:ea typeface="Source Sans Pro"/>
              </a:rPr>
              <a:t>, </a:t>
            </a:r>
            <a:br>
              <a:rPr lang="sk-SK" sz="3330" b="1" spc="-1" dirty="0">
                <a:solidFill>
                  <a:srgbClr val="FFFFFF"/>
                </a:solidFill>
                <a:latin typeface="Source Sans Pro"/>
                <a:ea typeface="Source Sans Pro"/>
              </a:rPr>
            </a:br>
            <a:r>
              <a:rPr lang="sk-SK" sz="3330" b="1" spc="-1" dirty="0">
                <a:solidFill>
                  <a:srgbClr val="FFFFFF"/>
                </a:solidFill>
                <a:latin typeface="Source Sans Pro"/>
                <a:ea typeface="Source Sans Pro"/>
              </a:rPr>
              <a:t>z evanjelia aj žili.</a:t>
            </a:r>
            <a:r>
              <a:rPr lang="sk-SK" sz="3330" b="1" strike="noStrike" spc="-1" dirty="0">
                <a:solidFill>
                  <a:srgbClr val="FFFFFF"/>
                </a:solidFill>
                <a:latin typeface="Source Sans Pro"/>
                <a:ea typeface="Source Sans Pro"/>
              </a:rPr>
              <a:t>“</a:t>
            </a:r>
          </a:p>
        </p:txBody>
      </p:sp>
      <p:sp>
        <p:nvSpPr>
          <p:cNvPr id="165" name="Google Shape;448;p50"/>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dirty="0">
                <a:solidFill>
                  <a:srgbClr val="FFFFFF"/>
                </a:solidFill>
                <a:latin typeface="Source Sans Pro"/>
                <a:ea typeface="Source Sans Pro"/>
              </a:rPr>
              <a:t>1. </a:t>
            </a:r>
            <a:r>
              <a:rPr lang="cs-CZ" sz="2490" b="1" strike="noStrike" spc="-1" dirty="0" err="1">
                <a:solidFill>
                  <a:srgbClr val="FFFFFF"/>
                </a:solidFill>
                <a:latin typeface="Source Sans Pro"/>
                <a:ea typeface="Source Sans Pro"/>
              </a:rPr>
              <a:t>Korinťanom</a:t>
            </a:r>
            <a:r>
              <a:rPr lang="cs" sz="2490" b="1" strike="noStrike" spc="-1" dirty="0">
                <a:solidFill>
                  <a:srgbClr val="FFFFFF"/>
                </a:solidFill>
                <a:latin typeface="Source Sans Pro"/>
                <a:ea typeface="Source Sans Pro"/>
              </a:rPr>
              <a:t> 9,14</a:t>
            </a:r>
            <a:endParaRPr lang="cs-CZ" sz="2490" b="0" strike="noStrike" spc="-1" dirty="0">
              <a:latin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Google Shape;454;p51" descr="nb-en-20-51.jpg"/>
          <p:cNvPicPr/>
          <p:nvPr/>
        </p:nvPicPr>
        <p:blipFill>
          <a:blip r:embed="rId3"/>
          <a:stretch/>
        </p:blipFill>
        <p:spPr>
          <a:xfrm>
            <a:off x="0" y="0"/>
            <a:ext cx="11711880" cy="6587640"/>
          </a:xfrm>
          <a:prstGeom prst="rect">
            <a:avLst/>
          </a:prstGeom>
          <a:ln w="0">
            <a:noFill/>
          </a:ln>
        </p:spPr>
      </p:pic>
      <p:sp>
        <p:nvSpPr>
          <p:cNvPr id="167" name="Google Shape;455;p51"/>
          <p:cNvSpPr/>
          <p:nvPr/>
        </p:nvSpPr>
        <p:spPr>
          <a:xfrm>
            <a:off x="5664042" y="731470"/>
            <a:ext cx="5282118" cy="3167021"/>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gn="r">
              <a:lnSpc>
                <a:spcPct val="100000"/>
              </a:lnSpc>
              <a:tabLst>
                <a:tab pos="0" algn="l"/>
              </a:tabLst>
            </a:pPr>
            <a:r>
              <a:rPr lang="sk-SK" sz="3330" b="1" strike="noStrike" spc="-1" dirty="0">
                <a:solidFill>
                  <a:srgbClr val="FFFFFF"/>
                </a:solidFill>
                <a:latin typeface="Source Sans Pro"/>
                <a:ea typeface="Source Sans Pro"/>
              </a:rPr>
              <a:t>„Beda vám, </a:t>
            </a:r>
            <a:r>
              <a:rPr lang="sk-SK" sz="3330" b="1" strike="noStrike" spc="-1" dirty="0" err="1">
                <a:solidFill>
                  <a:srgbClr val="FFFFFF"/>
                </a:solidFill>
                <a:latin typeface="Source Sans Pro"/>
                <a:ea typeface="Source Sans Pro"/>
              </a:rPr>
              <a:t>zákonníci</a:t>
            </a:r>
            <a:r>
              <a:rPr lang="sk-SK" sz="3330" b="1" strike="noStrike" spc="-1" dirty="0">
                <a:solidFill>
                  <a:srgbClr val="FFFFFF"/>
                </a:solidFill>
                <a:latin typeface="Source Sans Pro"/>
                <a:ea typeface="Source Sans Pro"/>
              </a:rPr>
              <a:t> </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a farizeji, pokrytci! Dávate desiatky z mäty, kôpru </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a rasce, ale zanedbali ste to, čo je závažnejšie </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v zákone,...“</a:t>
            </a:r>
            <a:endParaRPr lang="sk-SK" sz="3330" b="0" strike="noStrike" spc="-1" dirty="0">
              <a:latin typeface="Arial"/>
            </a:endParaRPr>
          </a:p>
        </p:txBody>
      </p:sp>
      <p:sp>
        <p:nvSpPr>
          <p:cNvPr id="168" name="Google Shape;456;p51"/>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dirty="0">
                <a:solidFill>
                  <a:srgbClr val="FFFFFF"/>
                </a:solidFill>
                <a:latin typeface="Source Sans Pro"/>
                <a:ea typeface="Source Sans Pro"/>
              </a:rPr>
              <a:t>Matúš 23,23</a:t>
            </a:r>
            <a:endParaRPr lang="cs-CZ" sz="2490" b="0" strike="noStrike" spc="-1" dirty="0">
              <a:latin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Google Shape;462;p52" descr="nb-en-20-52.jpg"/>
          <p:cNvPicPr/>
          <p:nvPr/>
        </p:nvPicPr>
        <p:blipFill>
          <a:blip r:embed="rId3"/>
          <a:stretch/>
        </p:blipFill>
        <p:spPr>
          <a:xfrm>
            <a:off x="0" y="0"/>
            <a:ext cx="11711880" cy="6587640"/>
          </a:xfrm>
          <a:prstGeom prst="rect">
            <a:avLst/>
          </a:prstGeom>
          <a:ln w="0">
            <a:noFill/>
          </a:ln>
        </p:spPr>
      </p:pic>
      <p:sp>
        <p:nvSpPr>
          <p:cNvPr id="170" name="Google Shape;463;p52"/>
          <p:cNvSpPr/>
          <p:nvPr/>
        </p:nvSpPr>
        <p:spPr>
          <a:xfrm>
            <a:off x="5154357" y="741363"/>
            <a:ext cx="5880294" cy="2142125"/>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gn="r">
              <a:lnSpc>
                <a:spcPct val="100000"/>
              </a:lnSpc>
              <a:tabLst>
                <a:tab pos="0" algn="l"/>
              </a:tabLst>
            </a:pPr>
            <a:r>
              <a:rPr lang="sk-SK" sz="3330" b="1" strike="noStrike" spc="-1" dirty="0">
                <a:solidFill>
                  <a:srgbClr val="FFFFFF"/>
                </a:solidFill>
                <a:latin typeface="Source Sans Pro"/>
                <a:ea typeface="Source Sans Pro"/>
              </a:rPr>
              <a:t>„...spravodlivosť, milosrdenstvo a vernosť. </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Toto bolo treba robiť,</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 ale tamto nezanedbávať.“</a:t>
            </a:r>
            <a:endParaRPr lang="sk-SK" sz="3330" b="0" strike="noStrike" spc="-1" dirty="0">
              <a:latin typeface="Arial"/>
            </a:endParaRPr>
          </a:p>
        </p:txBody>
      </p:sp>
      <p:sp>
        <p:nvSpPr>
          <p:cNvPr id="171" name="Google Shape;464;p52"/>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dirty="0">
                <a:solidFill>
                  <a:srgbClr val="FFFFFF"/>
                </a:solidFill>
                <a:latin typeface="Source Sans Pro"/>
                <a:ea typeface="Source Sans Pro"/>
              </a:rPr>
              <a:t>Matúš 23,23</a:t>
            </a:r>
            <a:endParaRPr lang="cs-CZ" sz="2490" b="0" strike="noStrike" spc="-1" dirty="0">
              <a:latin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Google Shape;470;p53" descr="nb-en-20-53.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Google Shape;476;p54" descr="nb-en-20-54.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Google Shape;482;p55" descr="nb-en-20-55.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Google Shape;488;p56" descr="nb-en-20-56.jpg"/>
          <p:cNvPicPr/>
          <p:nvPr/>
        </p:nvPicPr>
        <p:blipFill>
          <a:blip r:embed="rId3"/>
          <a:stretch/>
        </p:blipFill>
        <p:spPr>
          <a:xfrm>
            <a:off x="0" y="0"/>
            <a:ext cx="11711880" cy="6587640"/>
          </a:xfrm>
          <a:prstGeom prst="rect">
            <a:avLst/>
          </a:prstGeom>
          <a:ln w="0">
            <a:noFill/>
          </a:ln>
        </p:spPr>
      </p:pic>
      <p:sp>
        <p:nvSpPr>
          <p:cNvPr id="176" name="Google Shape;489;p56"/>
          <p:cNvSpPr/>
          <p:nvPr/>
        </p:nvSpPr>
        <p:spPr>
          <a:xfrm>
            <a:off x="5319252" y="731470"/>
            <a:ext cx="5626908" cy="2654573"/>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gn="r">
              <a:lnSpc>
                <a:spcPct val="100000"/>
              </a:lnSpc>
              <a:tabLst>
                <a:tab pos="0" algn="l"/>
              </a:tabLst>
            </a:pPr>
            <a:r>
              <a:rPr lang="sk-SK" sz="3330" b="1" strike="noStrike" spc="-1" dirty="0">
                <a:solidFill>
                  <a:srgbClr val="FFFFFF"/>
                </a:solidFill>
                <a:latin typeface="Source Sans Pro"/>
                <a:ea typeface="Source Sans Pro"/>
              </a:rPr>
              <a:t>„Prinášajte celé desiatky do zásobárne. Keď bude potrava</a:t>
            </a:r>
            <a:r>
              <a:rPr lang="sk-SK" sz="3330" b="1" spc="-1" dirty="0">
                <a:solidFill>
                  <a:srgbClr val="FFFFFF"/>
                </a:solidFill>
                <a:latin typeface="Source Sans Pro"/>
                <a:ea typeface="Source Sans Pro"/>
              </a:rPr>
              <a:t> </a:t>
            </a:r>
            <a:r>
              <a:rPr lang="sk-SK" sz="3330" b="1" strike="noStrike" spc="-1" dirty="0">
                <a:solidFill>
                  <a:srgbClr val="FFFFFF"/>
                </a:solidFill>
                <a:latin typeface="Source Sans Pro"/>
                <a:ea typeface="Source Sans Pro"/>
              </a:rPr>
              <a:t>v mojom dome, potom ma vyskúšajte – vraví Hospodin zástupov,...“</a:t>
            </a:r>
            <a:endParaRPr lang="sk-SK" sz="3330" b="0" strike="noStrike" spc="-1" dirty="0">
              <a:latin typeface="Arial"/>
            </a:endParaRPr>
          </a:p>
        </p:txBody>
      </p:sp>
      <p:sp>
        <p:nvSpPr>
          <p:cNvPr id="177" name="Google Shape;490;p56"/>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CZ" sz="2490" b="1" strike="noStrike" spc="-1" dirty="0" err="1">
                <a:solidFill>
                  <a:srgbClr val="FFFFFF"/>
                </a:solidFill>
                <a:latin typeface="Source Sans Pro"/>
                <a:ea typeface="Source Sans Pro"/>
              </a:rPr>
              <a:t>Malachiáš</a:t>
            </a:r>
            <a:r>
              <a:rPr lang="cs" sz="2490" b="1" strike="noStrike" spc="-1" dirty="0">
                <a:solidFill>
                  <a:srgbClr val="FFFFFF"/>
                </a:solidFill>
                <a:latin typeface="Source Sans Pro"/>
                <a:ea typeface="Source Sans Pro"/>
              </a:rPr>
              <a:t> 3,10</a:t>
            </a:r>
            <a:endParaRPr lang="cs-CZ" sz="2490" b="0" strike="noStrike" spc="-1" dirty="0">
              <a:latin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Google Shape;496;p57" descr="nb-en-20-57.jpg"/>
          <p:cNvPicPr/>
          <p:nvPr/>
        </p:nvPicPr>
        <p:blipFill>
          <a:blip r:embed="rId3"/>
          <a:stretch/>
        </p:blipFill>
        <p:spPr>
          <a:xfrm>
            <a:off x="695" y="0"/>
            <a:ext cx="11711880" cy="6587640"/>
          </a:xfrm>
          <a:prstGeom prst="rect">
            <a:avLst/>
          </a:prstGeom>
          <a:ln w="0">
            <a:noFill/>
          </a:ln>
        </p:spPr>
      </p:pic>
      <p:sp>
        <p:nvSpPr>
          <p:cNvPr id="179" name="Google Shape;497;p57"/>
          <p:cNvSpPr/>
          <p:nvPr/>
        </p:nvSpPr>
        <p:spPr>
          <a:xfrm>
            <a:off x="5544720" y="741363"/>
            <a:ext cx="5401440" cy="2142125"/>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r">
              <a:lnSpc>
                <a:spcPct val="100000"/>
              </a:lnSpc>
              <a:tabLst>
                <a:tab pos="0" algn="l"/>
              </a:tabLst>
            </a:pPr>
            <a:r>
              <a:rPr lang="sk-SK" sz="3330" b="1" strike="noStrike" spc="-1" dirty="0">
                <a:solidFill>
                  <a:srgbClr val="FFFFFF"/>
                </a:solidFill>
                <a:latin typeface="Source Sans Pro"/>
                <a:ea typeface="Source Sans Pro"/>
              </a:rPr>
              <a:t>„...či vám neotvorím</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 okná nebies a nevylejem na vás nadmieru požehnania.“</a:t>
            </a:r>
            <a:endParaRPr lang="sk-SK" sz="3330" b="0" strike="noStrike" spc="-1" dirty="0">
              <a:latin typeface="Arial"/>
            </a:endParaRPr>
          </a:p>
        </p:txBody>
      </p:sp>
      <p:sp>
        <p:nvSpPr>
          <p:cNvPr id="180" name="Google Shape;498;p57"/>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dirty="0">
                <a:solidFill>
                  <a:srgbClr val="FFFFFF"/>
                </a:solidFill>
                <a:latin typeface="Source Sans Pro"/>
                <a:ea typeface="Source Sans Pro"/>
              </a:rPr>
              <a:t>Malachiáš 3,10</a:t>
            </a:r>
            <a:endParaRPr lang="cs-CZ" sz="2490" b="0" strike="noStrike" spc="-1" dirty="0">
              <a:latin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Google Shape;504;p58" descr="nb-en-20-58.jpg"/>
          <p:cNvPicPr/>
          <p:nvPr/>
        </p:nvPicPr>
        <p:blipFill>
          <a:blip r:embed="rId3"/>
          <a:stretch/>
        </p:blipFill>
        <p:spPr>
          <a:xfrm>
            <a:off x="0" y="0"/>
            <a:ext cx="11711880" cy="6587640"/>
          </a:xfrm>
          <a:prstGeom prst="rect">
            <a:avLst/>
          </a:prstGeom>
          <a:ln w="0">
            <a:noFill/>
          </a:ln>
        </p:spPr>
      </p:pic>
      <p:sp>
        <p:nvSpPr>
          <p:cNvPr id="182" name="Google Shape;505;p58"/>
          <p:cNvSpPr/>
          <p:nvPr/>
        </p:nvSpPr>
        <p:spPr>
          <a:xfrm>
            <a:off x="4958701" y="741363"/>
            <a:ext cx="6066117" cy="2654573"/>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gn="r">
              <a:lnSpc>
                <a:spcPct val="100000"/>
              </a:lnSpc>
              <a:tabLst>
                <a:tab pos="0" algn="l"/>
              </a:tabLst>
            </a:pPr>
            <a:r>
              <a:rPr lang="sk-SK" sz="3330" b="1" strike="noStrike" spc="-1" dirty="0">
                <a:solidFill>
                  <a:srgbClr val="FFFFFF"/>
                </a:solidFill>
                <a:latin typeface="Source Sans Pro"/>
                <a:ea typeface="Source Sans Pro"/>
              </a:rPr>
              <a:t>„Smie človek okrádať Boha?</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 Vy ma okrádate. </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Pýtate sa</a:t>
            </a:r>
            <a:r>
              <a:rPr lang="sk-SK" sz="3330" b="1" spc="-1" dirty="0">
                <a:solidFill>
                  <a:srgbClr val="FFFFFF"/>
                </a:solidFill>
                <a:latin typeface="Source Sans Pro"/>
                <a:ea typeface="Source Sans Pro"/>
              </a:rPr>
              <a:t>: O čo ťa okrádame? </a:t>
            </a:r>
            <a:br>
              <a:rPr lang="sk-SK" sz="3330" b="1" spc="-1" dirty="0">
                <a:solidFill>
                  <a:srgbClr val="FFFFFF"/>
                </a:solidFill>
                <a:latin typeface="Source Sans Pro"/>
                <a:ea typeface="Source Sans Pro"/>
              </a:rPr>
            </a:br>
            <a:r>
              <a:rPr lang="sk-SK" sz="3330" b="1" spc="-1" dirty="0">
                <a:solidFill>
                  <a:srgbClr val="FFFFFF"/>
                </a:solidFill>
                <a:latin typeface="Source Sans Pro"/>
                <a:ea typeface="Source Sans Pro"/>
              </a:rPr>
              <a:t>O desiatky a pozdvihované </a:t>
            </a:r>
            <a:br>
              <a:rPr lang="sk-SK" sz="3330" b="1" spc="-1" dirty="0">
                <a:solidFill>
                  <a:srgbClr val="FFFFFF"/>
                </a:solidFill>
                <a:latin typeface="Source Sans Pro"/>
                <a:ea typeface="Source Sans Pro"/>
              </a:rPr>
            </a:br>
            <a:r>
              <a:rPr lang="sk-SK" sz="3330" b="1" spc="-1" dirty="0">
                <a:solidFill>
                  <a:srgbClr val="FFFFFF"/>
                </a:solidFill>
                <a:latin typeface="Source Sans Pro"/>
                <a:ea typeface="Source Sans Pro"/>
              </a:rPr>
              <a:t>obetné dary.</a:t>
            </a:r>
            <a:r>
              <a:rPr lang="sk-SK" sz="3330" b="1" strike="noStrike" spc="-1" dirty="0">
                <a:solidFill>
                  <a:srgbClr val="FFFFFF"/>
                </a:solidFill>
                <a:latin typeface="Source Sans Pro"/>
                <a:ea typeface="Source Sans Pro"/>
              </a:rPr>
              <a:t>“</a:t>
            </a:r>
            <a:endParaRPr lang="cs-CZ" sz="3330" b="1" strike="noStrike" spc="-1" dirty="0">
              <a:solidFill>
                <a:srgbClr val="FFFFFF"/>
              </a:solidFill>
              <a:latin typeface="Source Sans Pro"/>
              <a:ea typeface="Source Sans Pro"/>
            </a:endParaRPr>
          </a:p>
        </p:txBody>
      </p:sp>
      <p:sp>
        <p:nvSpPr>
          <p:cNvPr id="183" name="Google Shape;506;p58"/>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a:solidFill>
                  <a:srgbClr val="FFFFFF"/>
                </a:solidFill>
                <a:latin typeface="Source Sans Pro"/>
                <a:ea typeface="Source Sans Pro"/>
              </a:rPr>
              <a:t>Malachiáš 3,8</a:t>
            </a:r>
            <a:endParaRPr lang="cs-CZ" sz="2490" b="0" strike="noStrike" spc="-1">
              <a:latin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Google Shape;512;p59" descr="nb-en-20-59.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Google Shape;120;p6" descr="nb-en-20-6.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Google Shape;518;p60" descr="nb-en-20-60.jpg"/>
          <p:cNvPicPr/>
          <p:nvPr/>
        </p:nvPicPr>
        <p:blipFill>
          <a:blip r:embed="rId3"/>
          <a:stretch/>
        </p:blipFill>
        <p:spPr>
          <a:xfrm>
            <a:off x="0" y="0"/>
            <a:ext cx="11711880" cy="6587640"/>
          </a:xfrm>
          <a:prstGeom prst="rect">
            <a:avLst/>
          </a:prstGeom>
          <a:ln w="0">
            <a:noFill/>
          </a:ln>
        </p:spPr>
      </p:pic>
      <p:sp>
        <p:nvSpPr>
          <p:cNvPr id="186" name="Google Shape;519;p60"/>
          <p:cNvSpPr/>
          <p:nvPr/>
        </p:nvSpPr>
        <p:spPr>
          <a:xfrm>
            <a:off x="6211614" y="741363"/>
            <a:ext cx="4734546" cy="2142125"/>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gn="r">
              <a:lnSpc>
                <a:spcPct val="100000"/>
              </a:lnSpc>
              <a:tabLst>
                <a:tab pos="0" algn="l"/>
              </a:tabLst>
            </a:pPr>
            <a:r>
              <a:rPr lang="sk-SK" sz="3330" b="1" strike="noStrike" spc="-1" dirty="0">
                <a:solidFill>
                  <a:srgbClr val="FFFFFF"/>
                </a:solidFill>
                <a:latin typeface="Source Sans Pro"/>
                <a:ea typeface="Source Sans Pro"/>
              </a:rPr>
              <a:t>„Dávajte a bude </a:t>
            </a:r>
            <a:r>
              <a:rPr lang="sk-SK" sz="3330" b="1" spc="-1" dirty="0">
                <a:solidFill>
                  <a:srgbClr val="FFFFFF"/>
                </a:solidFill>
                <a:latin typeface="Source Sans Pro"/>
                <a:ea typeface="Source Sans Pro"/>
              </a:rPr>
              <a:t>dané aj vám – mieru </a:t>
            </a:r>
            <a:r>
              <a:rPr lang="sk-SK" sz="3330" b="1" strike="noStrike" spc="-1" dirty="0">
                <a:solidFill>
                  <a:srgbClr val="FFFFFF"/>
                </a:solidFill>
                <a:latin typeface="Source Sans Pro"/>
                <a:ea typeface="Source Sans Pro"/>
              </a:rPr>
              <a:t>dobrú, natlačenú, natrasenú </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a vrchovatú…“</a:t>
            </a:r>
            <a:endParaRPr lang="sk-SK" sz="3330" b="0" strike="noStrike" spc="-1" dirty="0">
              <a:latin typeface="Arial"/>
            </a:endParaRPr>
          </a:p>
        </p:txBody>
      </p:sp>
      <p:sp>
        <p:nvSpPr>
          <p:cNvPr id="187" name="Google Shape;520;p60"/>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a:solidFill>
                  <a:srgbClr val="FFFFFF"/>
                </a:solidFill>
                <a:latin typeface="Source Sans Pro"/>
                <a:ea typeface="Source Sans Pro"/>
              </a:rPr>
              <a:t>Lukáš 6,38</a:t>
            </a:r>
            <a:endParaRPr lang="cs-CZ" sz="2490" b="0" strike="noStrike" spc="-1">
              <a:latin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Google Shape;526;p61" descr="nb-en-20-61.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Google Shape;532;p62"/>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Google Shape;538;p63"/>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Google Shape;544;p64" descr="nb-en-20-64.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Google Shape;550;p65" descr="nb-en-20-65.jpg"/>
          <p:cNvPicPr/>
          <p:nvPr/>
        </p:nvPicPr>
        <p:blipFill>
          <a:blip r:embed="rId3"/>
          <a:stretch/>
        </p:blipFill>
        <p:spPr>
          <a:xfrm>
            <a:off x="0" y="0"/>
            <a:ext cx="11711880" cy="6587640"/>
          </a:xfrm>
          <a:prstGeom prst="rect">
            <a:avLst/>
          </a:prstGeom>
          <a:ln w="0">
            <a:noFill/>
          </a:ln>
        </p:spPr>
      </p:pic>
      <p:sp>
        <p:nvSpPr>
          <p:cNvPr id="193" name="Google Shape;551;p65"/>
          <p:cNvSpPr/>
          <p:nvPr/>
        </p:nvSpPr>
        <p:spPr>
          <a:xfrm>
            <a:off x="779463" y="741363"/>
            <a:ext cx="8508240" cy="2142125"/>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sk-SK" sz="3330" b="1" strike="noStrike" spc="-1" dirty="0">
                <a:solidFill>
                  <a:srgbClr val="FFFFFF"/>
                </a:solidFill>
                <a:latin typeface="Source Sans Pro"/>
                <a:ea typeface="Source Sans Pro"/>
              </a:rPr>
              <a:t>„Potom si povedal: ‚Urobím toto: </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Zrúcam svoje sýpky a postavím väčšie. </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Tam potom uložím všetko obilie i svoj majetok…“</a:t>
            </a:r>
          </a:p>
        </p:txBody>
      </p:sp>
      <p:sp>
        <p:nvSpPr>
          <p:cNvPr id="194" name="Google Shape;552;p65"/>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a:solidFill>
                  <a:srgbClr val="FFFFFF"/>
                </a:solidFill>
                <a:latin typeface="Source Sans Pro"/>
                <a:ea typeface="Source Sans Pro"/>
              </a:rPr>
              <a:t>Lukáš 12,18</a:t>
            </a:r>
            <a:endParaRPr lang="cs-CZ" sz="2490" b="0" strike="noStrike" spc="-1">
              <a:latin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Google Shape;558;p66" descr="nb-en-20-66.jpg"/>
          <p:cNvPicPr/>
          <p:nvPr/>
        </p:nvPicPr>
        <p:blipFill>
          <a:blip r:embed="rId3"/>
          <a:stretch/>
        </p:blipFill>
        <p:spPr>
          <a:xfrm>
            <a:off x="695" y="6835"/>
            <a:ext cx="11711880" cy="6587640"/>
          </a:xfrm>
          <a:prstGeom prst="rect">
            <a:avLst/>
          </a:prstGeom>
          <a:ln w="0">
            <a:noFill/>
          </a:ln>
        </p:spPr>
      </p:pic>
      <p:sp>
        <p:nvSpPr>
          <p:cNvPr id="196" name="Google Shape;559;p66"/>
          <p:cNvSpPr/>
          <p:nvPr/>
        </p:nvSpPr>
        <p:spPr>
          <a:xfrm>
            <a:off x="779463" y="741363"/>
            <a:ext cx="4407120" cy="2654573"/>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sk-SK" sz="3330" b="1" strike="noStrike" spc="-1" dirty="0">
                <a:solidFill>
                  <a:srgbClr val="FFFFFF"/>
                </a:solidFill>
                <a:latin typeface="Source Sans Pro"/>
                <a:ea typeface="Source Sans Pro"/>
              </a:rPr>
              <a:t>„</a:t>
            </a:r>
            <a:r>
              <a:rPr lang="sk-SK" sz="3330" b="1" spc="-1" dirty="0">
                <a:solidFill>
                  <a:srgbClr val="FFFFFF"/>
                </a:solidFill>
                <a:latin typeface="Source Sans Pro"/>
                <a:ea typeface="Source Sans Pro"/>
              </a:rPr>
              <a:t>…</a:t>
            </a:r>
            <a:r>
              <a:rPr lang="sk-SK" sz="3330" b="1" strike="noStrike" spc="-1" dirty="0">
                <a:solidFill>
                  <a:srgbClr val="FFFFFF"/>
                </a:solidFill>
                <a:latin typeface="Source Sans Pro"/>
                <a:ea typeface="Source Sans Pro"/>
              </a:rPr>
              <a:t>A poviem si: Duša, máš veľa majetku na mnoho rokov. Odpočívaj, jedz, </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pi a veseľ sa</a:t>
            </a:r>
            <a:r>
              <a:rPr lang="sk-SK" sz="3330" b="1" spc="-1" dirty="0">
                <a:solidFill>
                  <a:srgbClr val="FFFFFF"/>
                </a:solidFill>
                <a:latin typeface="Source Sans Pro"/>
                <a:ea typeface="Source Sans Pro"/>
              </a:rPr>
              <a:t>!</a:t>
            </a:r>
            <a:r>
              <a:rPr lang="sk-SK" sz="3330" b="1" strike="noStrike" spc="-1" dirty="0">
                <a:solidFill>
                  <a:srgbClr val="FFFFFF"/>
                </a:solidFill>
                <a:latin typeface="Source Sans Pro"/>
                <a:ea typeface="Source Sans Pro"/>
              </a:rPr>
              <a:t>“</a:t>
            </a:r>
            <a:endParaRPr lang="sk-SK" sz="3330" b="0" strike="noStrike" spc="-1" dirty="0">
              <a:latin typeface="Arial"/>
            </a:endParaRPr>
          </a:p>
        </p:txBody>
      </p:sp>
      <p:sp>
        <p:nvSpPr>
          <p:cNvPr id="197" name="Google Shape;560;p66"/>
          <p:cNvSpPr/>
          <p:nvPr/>
        </p:nvSpPr>
        <p:spPr>
          <a:xfrm>
            <a:off x="804161" y="4822476"/>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nSpc>
                <a:spcPct val="100000"/>
              </a:lnSpc>
              <a:tabLst>
                <a:tab pos="0" algn="l"/>
              </a:tabLst>
            </a:pPr>
            <a:r>
              <a:rPr lang="cs" sz="2490" b="1" strike="noStrike" spc="-1" dirty="0">
                <a:solidFill>
                  <a:srgbClr val="FFFFFF"/>
                </a:solidFill>
                <a:latin typeface="Source Sans Pro"/>
                <a:ea typeface="Source Sans Pro"/>
              </a:rPr>
              <a:t>Lukáš 12,19</a:t>
            </a:r>
            <a:endParaRPr lang="cs-CZ" sz="2490" b="0" strike="noStrike" spc="-1" dirty="0">
              <a:latin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Google Shape;566;p67" descr="nb-en-20-67.jpg"/>
          <p:cNvPicPr/>
          <p:nvPr/>
        </p:nvPicPr>
        <p:blipFill>
          <a:blip r:embed="rId3"/>
          <a:stretch/>
        </p:blipFill>
        <p:spPr>
          <a:xfrm>
            <a:off x="0" y="0"/>
            <a:ext cx="11711880" cy="6587640"/>
          </a:xfrm>
          <a:prstGeom prst="rect">
            <a:avLst/>
          </a:prstGeom>
          <a:ln w="0">
            <a:noFill/>
          </a:ln>
        </p:spPr>
      </p:pic>
      <p:sp>
        <p:nvSpPr>
          <p:cNvPr id="199" name="Google Shape;567;p67"/>
          <p:cNvSpPr/>
          <p:nvPr/>
        </p:nvSpPr>
        <p:spPr>
          <a:xfrm>
            <a:off x="779463" y="741363"/>
            <a:ext cx="5848560" cy="2142125"/>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sk-SK" sz="3330" b="1" strike="noStrike" spc="-1" dirty="0">
                <a:solidFill>
                  <a:srgbClr val="FFFFFF"/>
                </a:solidFill>
                <a:latin typeface="Source Sans Pro"/>
                <a:ea typeface="Source Sans Pro"/>
              </a:rPr>
              <a:t>„Ale Boh mu povedal: ‚Blázon! Ešte tejto noci požiadajú tvoj život a komu ostane to, </a:t>
            </a:r>
            <a:br>
              <a:rPr lang="sk-SK" sz="3330" b="1" strike="noStrike" spc="-1" dirty="0">
                <a:solidFill>
                  <a:srgbClr val="FFFFFF"/>
                </a:solidFill>
                <a:latin typeface="Source Sans Pro"/>
                <a:ea typeface="Source Sans Pro"/>
              </a:rPr>
            </a:br>
            <a:r>
              <a:rPr lang="sk-SK" sz="3330" b="1" strike="noStrike" spc="-1" dirty="0">
                <a:solidFill>
                  <a:srgbClr val="FFFFFF"/>
                </a:solidFill>
                <a:latin typeface="Source Sans Pro"/>
                <a:ea typeface="Source Sans Pro"/>
              </a:rPr>
              <a:t>čo si nahonobil?‘“</a:t>
            </a:r>
          </a:p>
        </p:txBody>
      </p:sp>
      <p:sp>
        <p:nvSpPr>
          <p:cNvPr id="200" name="Google Shape;568;p67"/>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a:solidFill>
                  <a:srgbClr val="FFFFFF"/>
                </a:solidFill>
                <a:latin typeface="Source Sans Pro"/>
                <a:ea typeface="Source Sans Pro"/>
              </a:rPr>
              <a:t>Lukáš 12,20</a:t>
            </a:r>
            <a:endParaRPr lang="cs-CZ" sz="2490" b="0" strike="noStrike" spc="-1">
              <a:latin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Google Shape;574;p68" descr="nb-en-20-68.jpg"/>
          <p:cNvPicPr/>
          <p:nvPr/>
        </p:nvPicPr>
        <p:blipFill>
          <a:blip r:embed="rId3"/>
          <a:stretch/>
        </p:blipFill>
        <p:spPr>
          <a:xfrm>
            <a:off x="0" y="0"/>
            <a:ext cx="11711880" cy="6587640"/>
          </a:xfrm>
          <a:prstGeom prst="rect">
            <a:avLst/>
          </a:prstGeom>
          <a:ln w="0">
            <a:noFill/>
          </a:ln>
        </p:spPr>
      </p:pic>
      <p:sp>
        <p:nvSpPr>
          <p:cNvPr id="202" name="Google Shape;575;p68"/>
          <p:cNvSpPr/>
          <p:nvPr/>
        </p:nvSpPr>
        <p:spPr>
          <a:xfrm>
            <a:off x="779463" y="741363"/>
            <a:ext cx="6241680" cy="1629677"/>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pl-PL" sz="3330" b="1" strike="noStrike" spc="-1" dirty="0">
                <a:solidFill>
                  <a:srgbClr val="FFFFFF"/>
                </a:solidFill>
                <a:latin typeface="Source Sans Pro"/>
                <a:ea typeface="Source Sans Pro"/>
              </a:rPr>
              <a:t>„Tak bude s každým,</a:t>
            </a:r>
            <a:br>
              <a:rPr lang="pl-PL" sz="3330" b="1" strike="noStrike" spc="-1" dirty="0">
                <a:solidFill>
                  <a:srgbClr val="FFFFFF"/>
                </a:solidFill>
                <a:latin typeface="Source Sans Pro"/>
                <a:ea typeface="Source Sans Pro"/>
              </a:rPr>
            </a:br>
            <a:r>
              <a:rPr lang="pl-PL" sz="3330" b="1" strike="noStrike" spc="-1" dirty="0">
                <a:solidFill>
                  <a:srgbClr val="FFFFFF"/>
                </a:solidFill>
                <a:latin typeface="Source Sans Pro"/>
                <a:ea typeface="Source Sans Pro"/>
              </a:rPr>
              <a:t>kto zhŕňa poklady pre seba,</a:t>
            </a:r>
            <a:br>
              <a:rPr lang="pl-PL" sz="3330" b="1" strike="noStrike" spc="-1" dirty="0">
                <a:solidFill>
                  <a:srgbClr val="FFFFFF"/>
                </a:solidFill>
                <a:latin typeface="Source Sans Pro"/>
                <a:ea typeface="Source Sans Pro"/>
              </a:rPr>
            </a:br>
            <a:r>
              <a:rPr lang="pl-PL" sz="3330" b="1" strike="noStrike" spc="-1" dirty="0">
                <a:solidFill>
                  <a:srgbClr val="FFFFFF"/>
                </a:solidFill>
                <a:latin typeface="Source Sans Pro"/>
                <a:ea typeface="Source Sans Pro"/>
              </a:rPr>
              <a:t>a nie je bohatý v Bohu.“</a:t>
            </a:r>
          </a:p>
        </p:txBody>
      </p:sp>
      <p:sp>
        <p:nvSpPr>
          <p:cNvPr id="203" name="Google Shape;576;p68"/>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a:solidFill>
                  <a:srgbClr val="FFFFFF"/>
                </a:solidFill>
                <a:latin typeface="Source Sans Pro"/>
                <a:ea typeface="Source Sans Pro"/>
              </a:rPr>
              <a:t>Lukáš 12,21</a:t>
            </a:r>
            <a:endParaRPr lang="cs-CZ" sz="2490" b="0" strike="noStrike" spc="-1">
              <a:latin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Google Shape;582;p69" descr="nb-en-20-69.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Google Shape;126;p7" descr="nb-en-20-7.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Google Shape;588;p70" descr="nb-en-20-70.jpg"/>
          <p:cNvPicPr/>
          <p:nvPr/>
        </p:nvPicPr>
        <p:blipFill>
          <a:blip r:embed="rId3"/>
          <a:stretch/>
        </p:blipFill>
        <p:spPr>
          <a:xfrm>
            <a:off x="0" y="0"/>
            <a:ext cx="11711880" cy="6587640"/>
          </a:xfrm>
          <a:prstGeom prst="rect">
            <a:avLst/>
          </a:prstGeom>
          <a:ln w="0">
            <a:noFill/>
          </a:ln>
        </p:spPr>
      </p:pic>
      <p:sp>
        <p:nvSpPr>
          <p:cNvPr id="206" name="Google Shape;589;p70"/>
          <p:cNvSpPr/>
          <p:nvPr/>
        </p:nvSpPr>
        <p:spPr>
          <a:xfrm>
            <a:off x="7072200" y="741363"/>
            <a:ext cx="3873960" cy="1629677"/>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r">
              <a:lnSpc>
                <a:spcPct val="100000"/>
              </a:lnSpc>
              <a:tabLst>
                <a:tab pos="0" algn="l"/>
              </a:tabLst>
            </a:pPr>
            <a:r>
              <a:rPr lang="sk-SK" sz="3330" b="1" strike="noStrike" spc="-1" dirty="0">
                <a:solidFill>
                  <a:srgbClr val="FFFFFF"/>
                </a:solidFill>
                <a:latin typeface="Source Sans Pro"/>
                <a:ea typeface="Source Sans Pro"/>
              </a:rPr>
              <a:t>„Veď kde je tvoj poklad, tam bude aj tvoje srdce.“</a:t>
            </a:r>
          </a:p>
        </p:txBody>
      </p:sp>
      <p:sp>
        <p:nvSpPr>
          <p:cNvPr id="207" name="Google Shape;590;p70"/>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dirty="0">
                <a:solidFill>
                  <a:srgbClr val="FFFFFF"/>
                </a:solidFill>
                <a:latin typeface="Source Sans Pro"/>
                <a:ea typeface="Source Sans Pro"/>
              </a:rPr>
              <a:t>Matúš 6,21</a:t>
            </a:r>
            <a:endParaRPr lang="cs-CZ" sz="2490" b="0" strike="noStrike" spc="-1" dirty="0">
              <a:latin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Google Shape;596;p71" descr="nb-en-20-71.jpg"/>
          <p:cNvPicPr/>
          <p:nvPr/>
        </p:nvPicPr>
        <p:blipFill>
          <a:blip r:embed="rId3"/>
          <a:stretch/>
        </p:blipFill>
        <p:spPr>
          <a:xfrm>
            <a:off x="0" y="0"/>
            <a:ext cx="11711880" cy="6587640"/>
          </a:xfrm>
          <a:prstGeom prst="rect">
            <a:avLst/>
          </a:prstGeom>
          <a:ln w="0">
            <a:noFill/>
          </a:ln>
        </p:spPr>
      </p:pic>
      <p:sp>
        <p:nvSpPr>
          <p:cNvPr id="209" name="Google Shape;597;p71"/>
          <p:cNvSpPr/>
          <p:nvPr/>
        </p:nvSpPr>
        <p:spPr>
          <a:xfrm>
            <a:off x="5862033" y="731470"/>
            <a:ext cx="5091898" cy="3167021"/>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gn="r">
              <a:lnSpc>
                <a:spcPct val="100000"/>
              </a:lnSpc>
              <a:tabLst>
                <a:tab pos="0" algn="l"/>
              </a:tabLst>
            </a:pPr>
            <a:r>
              <a:rPr lang="sk-SK" sz="3330" b="1" strike="noStrike" spc="-1" dirty="0">
                <a:solidFill>
                  <a:srgbClr val="FFFFFF"/>
                </a:solidFill>
                <a:latin typeface="Source Sans Pro"/>
                <a:ea typeface="Source Sans Pro"/>
              </a:rPr>
              <a:t>„Veď čo osoží človeku, ak získa hoci celý svet, ale utrpí škodu na duši? Alebo čo človek dá ako protihodnotu za svoju dušu?“</a:t>
            </a:r>
          </a:p>
        </p:txBody>
      </p:sp>
      <p:sp>
        <p:nvSpPr>
          <p:cNvPr id="210" name="Google Shape;598;p71"/>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 sz="2490" b="1" strike="noStrike" spc="-1" dirty="0">
                <a:solidFill>
                  <a:srgbClr val="FFFFFF"/>
                </a:solidFill>
                <a:latin typeface="Source Sans Pro"/>
                <a:ea typeface="Source Sans Pro"/>
              </a:rPr>
              <a:t>Matúš 16,26</a:t>
            </a:r>
            <a:endParaRPr lang="cs-CZ" sz="2490" b="0" strike="noStrike" spc="-1" dirty="0">
              <a:latin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Google Shape;604;p72" descr="nb-en-20-72.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Google Shape;610;p73" descr="nb-en-20-73.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Google Shape;616;p74" descr="nb-en-20-74.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Google Shape;622;p75"/>
          <p:cNvSpPr/>
          <p:nvPr/>
        </p:nvSpPr>
        <p:spPr>
          <a:xfrm>
            <a:off x="2815560" y="349200"/>
            <a:ext cx="6216120" cy="201816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76000"/>
              </a:lnSpc>
              <a:tabLst>
                <a:tab pos="0" algn="l"/>
              </a:tabLst>
            </a:pPr>
            <a:r>
              <a:rPr lang="cs" sz="16640" b="0" strike="noStrike" spc="-1">
                <a:solidFill>
                  <a:srgbClr val="FFFFFF"/>
                </a:solidFill>
                <a:latin typeface="Source Sans Pro Light"/>
                <a:ea typeface="Source Sans Pro Light"/>
              </a:rPr>
              <a:t>NOVÉ</a:t>
            </a:r>
            <a:endParaRPr lang="cs-CZ" sz="16640" b="0" strike="noStrike" spc="-1">
              <a:latin typeface="Arial"/>
            </a:endParaRPr>
          </a:p>
        </p:txBody>
      </p:sp>
      <p:sp>
        <p:nvSpPr>
          <p:cNvPr id="215" name="Google Shape;623;p75"/>
          <p:cNvSpPr/>
          <p:nvPr/>
        </p:nvSpPr>
        <p:spPr>
          <a:xfrm>
            <a:off x="2815560" y="2243160"/>
            <a:ext cx="6216120" cy="125892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ctr">
              <a:lnSpc>
                <a:spcPct val="83000"/>
              </a:lnSpc>
              <a:tabLst>
                <a:tab pos="0" algn="l"/>
              </a:tabLst>
            </a:pPr>
            <a:r>
              <a:rPr lang="cs" sz="9240" b="1" strike="noStrike" spc="-1">
                <a:solidFill>
                  <a:srgbClr val="FFFFFF"/>
                </a:solidFill>
                <a:latin typeface="Source Sans Pro"/>
                <a:ea typeface="Source Sans Pro"/>
              </a:rPr>
              <a:t>ZAČÁTKY</a:t>
            </a:r>
            <a:endParaRPr lang="cs-CZ" sz="9240" b="0" strike="noStrike" spc="-1">
              <a:latin typeface="Arial"/>
            </a:endParaRPr>
          </a:p>
        </p:txBody>
      </p:sp>
      <p:sp>
        <p:nvSpPr>
          <p:cNvPr id="216" name="Google Shape;624;p75"/>
          <p:cNvSpPr/>
          <p:nvPr/>
        </p:nvSpPr>
        <p:spPr>
          <a:xfrm>
            <a:off x="1249920" y="3535560"/>
            <a:ext cx="9692640" cy="184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78000"/>
              </a:lnSpc>
              <a:tabLst>
                <a:tab pos="0" algn="l"/>
              </a:tabLst>
            </a:pPr>
            <a:r>
              <a:rPr lang="cs-CZ" sz="7410" b="0" strike="noStrike" spc="-1" dirty="0" err="1">
                <a:solidFill>
                  <a:srgbClr val="000000"/>
                </a:solidFill>
                <a:latin typeface="Source Sans Pro Light"/>
                <a:ea typeface="Source Sans Pro Light"/>
              </a:rPr>
              <a:t>Názov</a:t>
            </a:r>
            <a:r>
              <a:rPr lang="cs-CZ" sz="7410" b="0" strike="noStrike" spc="-1" dirty="0">
                <a:solidFill>
                  <a:srgbClr val="000000"/>
                </a:solidFill>
                <a:latin typeface="Source Sans Pro Light"/>
                <a:ea typeface="Source Sans Pro Light"/>
              </a:rPr>
              <a:t> </a:t>
            </a:r>
            <a:br>
              <a:rPr lang="cs-CZ" sz="7410" b="0" strike="noStrike" spc="-1" dirty="0">
                <a:solidFill>
                  <a:srgbClr val="000000"/>
                </a:solidFill>
                <a:latin typeface="Source Sans Pro Light"/>
                <a:ea typeface="Source Sans Pro Light"/>
              </a:rPr>
            </a:br>
            <a:r>
              <a:rPr lang="cs-CZ" sz="7410" b="0" strike="noStrike" spc="-1" dirty="0" err="1">
                <a:solidFill>
                  <a:srgbClr val="000000"/>
                </a:solidFill>
                <a:latin typeface="Source Sans Pro Light"/>
                <a:ea typeface="Source Sans Pro Light"/>
              </a:rPr>
              <a:t>ďalšej</a:t>
            </a:r>
            <a:r>
              <a:rPr lang="cs-CZ" sz="7410" b="0" strike="noStrike" spc="-1" dirty="0">
                <a:solidFill>
                  <a:srgbClr val="000000"/>
                </a:solidFill>
                <a:latin typeface="Source Sans Pro Light"/>
                <a:ea typeface="Source Sans Pro Light"/>
              </a:rPr>
              <a:t> </a:t>
            </a:r>
            <a:r>
              <a:rPr lang="cs-CZ" sz="7410" b="0" strike="noStrike" spc="-1" dirty="0" err="1">
                <a:solidFill>
                  <a:srgbClr val="000000"/>
                </a:solidFill>
                <a:latin typeface="Source Sans Pro Light"/>
                <a:ea typeface="Source Sans Pro Light"/>
              </a:rPr>
              <a:t>prednášky</a:t>
            </a:r>
            <a:endParaRPr lang="cs-CZ" sz="7410" b="0" strike="noStrike" spc="-1" dirty="0">
              <a:solidFill>
                <a:srgbClr val="000000"/>
              </a:solidFill>
              <a:latin typeface="Source Sans Pro Light"/>
              <a:ea typeface="Source Sans Pro Light"/>
            </a:endParaRPr>
          </a:p>
          <a:p>
            <a:pPr algn="ctr">
              <a:lnSpc>
                <a:spcPct val="78000"/>
              </a:lnSpc>
              <a:tabLst>
                <a:tab pos="0" algn="l"/>
              </a:tabLst>
            </a:pPr>
            <a:endParaRPr lang="cs-CZ" sz="7410" b="0" strike="noStrike" spc="-1" dirty="0">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Google Shape;132;p8" descr="nb-en-20-8.jpg"/>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Google Shape;138;p9" descr="nb-en-20-9.jpg"/>
          <p:cNvPicPr/>
          <p:nvPr/>
        </p:nvPicPr>
        <p:blipFill>
          <a:blip r:embed="rId3"/>
          <a:stretch/>
        </p:blipFill>
        <p:spPr>
          <a:xfrm>
            <a:off x="0" y="0"/>
            <a:ext cx="11711880" cy="6587640"/>
          </a:xfrm>
          <a:prstGeom prst="rect">
            <a:avLst/>
          </a:prstGeom>
          <a:ln w="0">
            <a:noFill/>
          </a:ln>
        </p:spPr>
      </p:pic>
      <p:sp>
        <p:nvSpPr>
          <p:cNvPr id="61" name="Google Shape;139;p9"/>
          <p:cNvSpPr/>
          <p:nvPr/>
        </p:nvSpPr>
        <p:spPr>
          <a:xfrm>
            <a:off x="779463" y="741363"/>
            <a:ext cx="7049520" cy="1629677"/>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sk-SK" sz="3330" b="1" strike="noStrike" spc="-1" dirty="0">
                <a:solidFill>
                  <a:schemeClr val="lt1"/>
                </a:solidFill>
                <a:latin typeface="Source Sans Pro"/>
                <a:ea typeface="Source Sans Pro"/>
              </a:rPr>
              <a:t>„Hospodin Boh vysadil záhradu</a:t>
            </a:r>
            <a:br>
              <a:rPr lang="sk-SK" sz="3330" b="1" strike="noStrike" spc="-1" dirty="0">
                <a:solidFill>
                  <a:schemeClr val="lt1"/>
                </a:solidFill>
                <a:latin typeface="Source Sans Pro"/>
                <a:ea typeface="Source Sans Pro"/>
              </a:rPr>
            </a:br>
            <a:r>
              <a:rPr lang="sk-SK" sz="3330" b="1" strike="noStrike" spc="-1" dirty="0">
                <a:solidFill>
                  <a:schemeClr val="lt1"/>
                </a:solidFill>
                <a:latin typeface="Source Sans Pro"/>
                <a:ea typeface="Source Sans Pro"/>
              </a:rPr>
              <a:t>v Edene na východe a postavil do nej človeka, ktorého stvárnil.“</a:t>
            </a:r>
            <a:endParaRPr lang="sk-SK" sz="3330" b="0" strike="noStrike" spc="-1" dirty="0">
              <a:latin typeface="Arial"/>
            </a:endParaRPr>
          </a:p>
        </p:txBody>
      </p:sp>
      <p:sp>
        <p:nvSpPr>
          <p:cNvPr id="62" name="Google Shape;140;p9"/>
          <p:cNvSpPr/>
          <p:nvPr/>
        </p:nvSpPr>
        <p:spPr>
          <a:xfrm>
            <a:off x="5450760" y="4629960"/>
            <a:ext cx="5495400" cy="471240"/>
          </a:xfrm>
          <a:prstGeom prst="rect">
            <a:avLst/>
          </a:prstGeom>
          <a:noFill/>
          <a:ln w="0">
            <a:noFill/>
          </a:ln>
        </p:spPr>
        <p:style>
          <a:lnRef idx="0">
            <a:scrgbClr r="0" g="0" b="0"/>
          </a:lnRef>
          <a:fillRef idx="0">
            <a:scrgbClr r="0" g="0" b="0"/>
          </a:fillRef>
          <a:effectRef idx="0">
            <a:scrgbClr r="0" g="0" b="0"/>
          </a:effectRef>
          <a:fontRef idx="minor"/>
        </p:style>
        <p:txBody>
          <a:bodyPr anchor="b">
            <a:spAutoFit/>
          </a:bodyPr>
          <a:lstStyle/>
          <a:p>
            <a:pPr algn="r">
              <a:lnSpc>
                <a:spcPct val="100000"/>
              </a:lnSpc>
              <a:tabLst>
                <a:tab pos="0" algn="l"/>
              </a:tabLst>
            </a:pPr>
            <a:r>
              <a:rPr lang="cs-CZ" sz="2490" b="1" strike="noStrike" spc="-1" dirty="0" err="1">
                <a:solidFill>
                  <a:srgbClr val="FFFFFF"/>
                </a:solidFill>
                <a:latin typeface="Source Sans Pro"/>
                <a:ea typeface="Source Sans Pro"/>
              </a:rPr>
              <a:t>Genezis</a:t>
            </a:r>
            <a:r>
              <a:rPr lang="cs" sz="2490" b="1" strike="noStrike" spc="-1" dirty="0">
                <a:solidFill>
                  <a:srgbClr val="FFFFFF"/>
                </a:solidFill>
                <a:latin typeface="Source Sans Pro"/>
                <a:ea typeface="Source Sans Pro"/>
              </a:rPr>
              <a:t> 2,8</a:t>
            </a:r>
            <a:endParaRPr lang="cs-CZ" sz="2490" b="0" strike="noStrike" spc="-1" dirty="0">
              <a:latin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2332</TotalTime>
  <Words>4878</Words>
  <Application>Microsoft Office PowerPoint</Application>
  <PresentationFormat>Vlastní</PresentationFormat>
  <Paragraphs>229</Paragraphs>
  <Slides>75</Slides>
  <Notes>75</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75</vt:i4>
      </vt:variant>
    </vt:vector>
  </HeadingPairs>
  <TitlesOfParts>
    <vt:vector size="83" baseType="lpstr">
      <vt:lpstr>Arial</vt:lpstr>
      <vt:lpstr>Calibri</vt:lpstr>
      <vt:lpstr>Source Sans Pro</vt:lpstr>
      <vt:lpstr>Source Sans Pro Light</vt:lpstr>
      <vt:lpstr>Symbol</vt:lpstr>
      <vt:lpstr>Times New Roman</vt:lpstr>
      <vt:lpstr>Wingdings</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subject/>
  <dc:creator>Filip Podsedník</dc:creator>
  <dc:description/>
  <cp:lastModifiedBy>Filip Podsedník</cp:lastModifiedBy>
  <cp:revision>28</cp:revision>
  <dcterms:created xsi:type="dcterms:W3CDTF">2013-01-27T09:14:16Z</dcterms:created>
  <dcterms:modified xsi:type="dcterms:W3CDTF">2025-05-15T11:47:50Z</dcterms:modified>
  <dc:language>cs-CZ</dc:language>
</cp:coreProperties>
</file>