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Lst>
  <p:sldSz cx="11712575" cy="6594475"/>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67" userDrawn="1">
          <p15:clr>
            <a:srgbClr val="A4A3A4"/>
          </p15:clr>
        </p15:guide>
        <p15:guide id="2" pos="49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510" autoAdjust="0"/>
  </p:normalViewPr>
  <p:slideViewPr>
    <p:cSldViewPr snapToGrid="0" showGuides="1">
      <p:cViewPr varScale="1">
        <p:scale>
          <a:sx n="103" d="100"/>
          <a:sy n="103" d="100"/>
        </p:scale>
        <p:origin x="138" y="168"/>
      </p:cViewPr>
      <p:guideLst>
        <p:guide orient="horz" pos="467"/>
        <p:guide pos="49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 name="PlaceHolder 1"/>
          <p:cNvSpPr>
            <a:spLocks noGrp="1" noRot="1" noChangeAspect="1"/>
          </p:cNvSpPr>
          <p:nvPr>
            <p:ph type="sldImg"/>
          </p:nvPr>
        </p:nvSpPr>
        <p:spPr>
          <a:xfrm>
            <a:off x="0" y="812520"/>
            <a:ext cx="0" cy="0"/>
          </a:xfrm>
          <a:prstGeom prst="rect">
            <a:avLst/>
          </a:prstGeom>
          <a:noFill/>
          <a:ln w="0">
            <a:noFill/>
          </a:ln>
        </p:spPr>
        <p:txBody>
          <a:bodyPr lIns="0" tIns="0" rIns="0" bIns="0" anchor="ctr">
            <a:noAutofit/>
          </a:bodyPr>
          <a:lstStyle/>
          <a:p>
            <a:r>
              <a:rPr lang="en-US" sz="1800" b="0" strike="noStrike" spc="-1">
                <a:solidFill>
                  <a:schemeClr val="dk1"/>
                </a:solidFill>
                <a:latin typeface="Calibri"/>
              </a:rPr>
              <a:t>Klikněte pro přesun snímku</a:t>
            </a:r>
          </a:p>
        </p:txBody>
      </p:sp>
      <p:sp>
        <p:nvSpPr>
          <p:cNvPr id="41"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216000">
              <a:buNone/>
            </a:pPr>
            <a:r>
              <a:rPr lang="cs-CZ" sz="2000" b="0" strike="noStrike" spc="-1">
                <a:solidFill>
                  <a:srgbClr val="000000"/>
                </a:solidFill>
                <a:latin typeface="Arial"/>
              </a:rPr>
              <a:t>Klikněte pro úpravu formátu komentářů</a:t>
            </a:r>
          </a:p>
        </p:txBody>
      </p:sp>
      <p:sp>
        <p:nvSpPr>
          <p:cNvPr id="42" name="PlaceHolder 3"/>
          <p:cNvSpPr>
            <a:spLocks noGrp="1"/>
          </p:cNvSpPr>
          <p:nvPr>
            <p:ph type="hdr"/>
          </p:nvPr>
        </p:nvSpPr>
        <p:spPr>
          <a:xfrm>
            <a:off x="0" y="0"/>
            <a:ext cx="3280680" cy="534240"/>
          </a:xfrm>
          <a:prstGeom prst="rect">
            <a:avLst/>
          </a:prstGeom>
          <a:noFill/>
          <a:ln w="0">
            <a:noFill/>
          </a:ln>
        </p:spPr>
        <p:txBody>
          <a:bodyPr lIns="0" tIns="0" rIns="0" bIns="0" anchor="t">
            <a:noAutofit/>
          </a:bodyPr>
          <a:lstStyle/>
          <a:p>
            <a:pPr indent="0">
              <a:buNone/>
            </a:pPr>
            <a:r>
              <a:rPr lang="cs-CZ" sz="1400" b="0" strike="noStrike" spc="-1">
                <a:solidFill>
                  <a:srgbClr val="000000"/>
                </a:solidFill>
                <a:latin typeface="Times New Roman"/>
              </a:rPr>
              <a:t>&lt;záhlaví&gt;</a:t>
            </a:r>
          </a:p>
        </p:txBody>
      </p:sp>
      <p:sp>
        <p:nvSpPr>
          <p:cNvPr id="43" name="PlaceHolder 4"/>
          <p:cNvSpPr>
            <a:spLocks noGrp="1"/>
          </p:cNvSpPr>
          <p:nvPr>
            <p:ph type="dt" idx="4"/>
          </p:nvPr>
        </p:nvSpPr>
        <p:spPr>
          <a:xfrm>
            <a:off x="4278960" y="0"/>
            <a:ext cx="3280680" cy="534240"/>
          </a:xfrm>
          <a:prstGeom prst="rect">
            <a:avLst/>
          </a:prstGeom>
          <a:noFill/>
          <a:ln w="0">
            <a:noFill/>
          </a:ln>
        </p:spPr>
        <p:txBody>
          <a:bodyPr lIns="0" tIns="0" rIns="0" bIns="0" anchor="t">
            <a:noAutofit/>
          </a:bodyPr>
          <a:lstStyle>
            <a:lvl1pPr indent="0" algn="r">
              <a:buNone/>
              <a:defRPr lang="cs-CZ" sz="1400" b="0" strike="noStrike" spc="-1">
                <a:solidFill>
                  <a:srgbClr val="000000"/>
                </a:solidFill>
                <a:latin typeface="Times New Roman"/>
              </a:defRPr>
            </a:lvl1pPr>
          </a:lstStyle>
          <a:p>
            <a:pPr indent="0" algn="r">
              <a:buNone/>
            </a:pPr>
            <a:r>
              <a:rPr lang="cs-CZ" sz="1400" b="0" strike="noStrike" spc="-1">
                <a:solidFill>
                  <a:srgbClr val="000000"/>
                </a:solidFill>
                <a:latin typeface="Times New Roman"/>
              </a:rPr>
              <a:t>&lt;datum/čas&gt;</a:t>
            </a:r>
          </a:p>
        </p:txBody>
      </p:sp>
      <p:sp>
        <p:nvSpPr>
          <p:cNvPr id="44" name="PlaceHolder 5"/>
          <p:cNvSpPr>
            <a:spLocks noGrp="1"/>
          </p:cNvSpPr>
          <p:nvPr>
            <p:ph type="ftr" idx="5"/>
          </p:nvPr>
        </p:nvSpPr>
        <p:spPr>
          <a:xfrm>
            <a:off x="0" y="10157400"/>
            <a:ext cx="3280680" cy="534240"/>
          </a:xfrm>
          <a:prstGeom prst="rect">
            <a:avLst/>
          </a:prstGeom>
          <a:noFill/>
          <a:ln w="0">
            <a:noFill/>
          </a:ln>
        </p:spPr>
        <p:txBody>
          <a:bodyPr lIns="0" tIns="0" rIns="0" bIns="0" anchor="b">
            <a:noAutofit/>
          </a:bodyPr>
          <a:lstStyle>
            <a:lvl1pPr indent="0">
              <a:buNone/>
              <a:defRPr lang="cs-CZ" sz="1400" b="0" strike="noStrike" spc="-1">
                <a:solidFill>
                  <a:srgbClr val="000000"/>
                </a:solidFill>
                <a:latin typeface="Times New Roman"/>
              </a:defRPr>
            </a:lvl1pPr>
          </a:lstStyle>
          <a:p>
            <a:pPr indent="0">
              <a:buNone/>
            </a:pPr>
            <a:r>
              <a:rPr lang="cs-CZ" sz="1400" b="0" strike="noStrike" spc="-1">
                <a:solidFill>
                  <a:srgbClr val="000000"/>
                </a:solidFill>
                <a:latin typeface="Times New Roman"/>
              </a:rPr>
              <a:t>&lt;zápatí&gt;</a:t>
            </a:r>
          </a:p>
        </p:txBody>
      </p:sp>
      <p:sp>
        <p:nvSpPr>
          <p:cNvPr id="45" name="PlaceHolder 6"/>
          <p:cNvSpPr>
            <a:spLocks noGrp="1"/>
          </p:cNvSpPr>
          <p:nvPr>
            <p:ph type="sldNum" idx="6"/>
          </p:nvPr>
        </p:nvSpPr>
        <p:spPr>
          <a:xfrm>
            <a:off x="4278960" y="10157400"/>
            <a:ext cx="3280680" cy="534240"/>
          </a:xfrm>
          <a:prstGeom prst="rect">
            <a:avLst/>
          </a:prstGeom>
          <a:noFill/>
          <a:ln w="0">
            <a:noFill/>
          </a:ln>
        </p:spPr>
        <p:txBody>
          <a:bodyPr lIns="0" tIns="0" rIns="0" bIns="0" anchor="b">
            <a:noAutofit/>
          </a:bodyPr>
          <a:lstStyle>
            <a:lvl1pPr indent="0" algn="r">
              <a:buNone/>
              <a:defRPr lang="cs-CZ" sz="1400" b="0" strike="noStrike" spc="-1">
                <a:solidFill>
                  <a:srgbClr val="000000"/>
                </a:solidFill>
                <a:latin typeface="Times New Roman"/>
              </a:defRPr>
            </a:lvl1pPr>
          </a:lstStyle>
          <a:p>
            <a:pPr indent="0" algn="r">
              <a:buNone/>
            </a:pPr>
            <a:fld id="{2BB8A030-A844-4D05-93A0-5B8D283E420D}" type="slidenum">
              <a:rPr lang="cs-CZ" sz="1400" b="0" strike="noStrike" spc="-1">
                <a:solidFill>
                  <a:srgbClr val="000000"/>
                </a:solidFill>
                <a:latin typeface="Times New Roman"/>
              </a:rPr>
              <a:t>‹#›</a:t>
            </a:fld>
            <a:endParaRPr lang="cs-CZ" sz="14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PlaceHolder 1"/>
          <p:cNvSpPr>
            <a:spLocks noGrp="1" noRot="1" noChangeAspect="1"/>
          </p:cNvSpPr>
          <p:nvPr>
            <p:ph type="sldImg"/>
          </p:nvPr>
        </p:nvSpPr>
        <p:spPr>
          <a:xfrm>
            <a:off x="0" y="0"/>
            <a:ext cx="0" cy="0"/>
          </a:xfrm>
          <a:prstGeom prst="rect">
            <a:avLst/>
          </a:prstGeom>
          <a:ln w="0">
            <a:noFill/>
          </a:ln>
        </p:spPr>
      </p:sp>
      <p:sp>
        <p:nvSpPr>
          <p:cNvPr id="238" name="PlaceHolder 2"/>
          <p:cNvSpPr>
            <a:spLocks noGrp="1"/>
          </p:cNvSpPr>
          <p:nvPr>
            <p:ph type="body"/>
          </p:nvPr>
        </p:nvSpPr>
        <p:spPr>
          <a:xfrm>
            <a:off x="0" y="0"/>
            <a:ext cx="0" cy="0"/>
          </a:xfrm>
          <a:prstGeom prst="rect">
            <a:avLst/>
          </a:prstGeom>
          <a:noFill/>
          <a:ln w="0">
            <a:noFill/>
          </a:ln>
        </p:spPr>
        <p:txBody>
          <a:bodyPr lIns="90000" tIns="-45000" rIns="90000" bIns="-45000" anchor="t">
            <a:noAutofit/>
          </a:bodyPr>
          <a:lstStyle/>
          <a:p>
            <a:pPr marL="216000" lvl="0" indent="-216000" algn="l" rtl="0">
              <a:lnSpc>
                <a:spcPct val="100000"/>
              </a:lnSpc>
              <a:spcBef>
                <a:spcPts val="0"/>
              </a:spcBef>
              <a:spcAft>
                <a:spcPts val="0"/>
              </a:spcAft>
              <a:buSzPts val="1400"/>
              <a:buNone/>
            </a:pPr>
            <a:r>
              <a:rPr lang="sk-SK" sz="2000" dirty="0"/>
              <a:t>Prajem Vám krásny deň a vítam Vás na dnešnej prednáške</a:t>
            </a:r>
          </a:p>
        </p:txBody>
      </p:sp>
      <p:sp>
        <p:nvSpPr>
          <p:cNvPr id="239" name="PlaceHolder 3"/>
          <p:cNvSpPr>
            <a:spLocks noGrp="1"/>
          </p:cNvSpPr>
          <p:nvPr>
            <p:ph type="sldNum" idx="7"/>
          </p:nvPr>
        </p:nvSpPr>
        <p:spPr>
          <a:xfrm>
            <a:off x="0" y="0"/>
            <a:ext cx="0" cy="0"/>
          </a:xfrm>
          <a:prstGeom prst="rect">
            <a:avLst/>
          </a:prstGeom>
          <a:noFill/>
          <a:ln w="0">
            <a:noFill/>
          </a:ln>
        </p:spPr>
        <p:txBody>
          <a:bodyPr lIns="90000" tIns="-45000" rIns="90000" bIns="-45000" anchor="t">
            <a:noAutofit/>
          </a:bodyPr>
          <a:lstStyle/>
          <a:p>
            <a:pPr indent="0">
              <a:buNone/>
            </a:pPr>
            <a:endParaRPr lang="cs-CZ" sz="1800" b="0" strike="noStrike" spc="-1">
              <a:solidFill>
                <a:srgbClr val="000000"/>
              </a:solidFill>
              <a:latin typeface="Times New Roman"/>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PlaceHolder 1"/>
          <p:cNvSpPr>
            <a:spLocks noGrp="1" noRot="1" noChangeAspect="1"/>
          </p:cNvSpPr>
          <p:nvPr>
            <p:ph type="sldImg"/>
          </p:nvPr>
        </p:nvSpPr>
        <p:spPr>
          <a:xfrm>
            <a:off x="0" y="0"/>
            <a:ext cx="0" cy="0"/>
          </a:xfrm>
          <a:prstGeom prst="rect">
            <a:avLst/>
          </a:prstGeom>
          <a:ln w="0">
            <a:noFill/>
          </a:ln>
        </p:spPr>
      </p:sp>
      <p:sp>
        <p:nvSpPr>
          <p:cNvPr id="259" name="PlaceHolder 2"/>
          <p:cNvSpPr>
            <a:spLocks noGrp="1"/>
          </p:cNvSpPr>
          <p:nvPr>
            <p:ph type="body"/>
          </p:nvPr>
        </p:nvSpPr>
        <p:spPr>
          <a:xfrm>
            <a:off x="0" y="0"/>
            <a:ext cx="0" cy="0"/>
          </a:xfrm>
          <a:prstGeom prst="rect">
            <a:avLst/>
          </a:prstGeom>
          <a:noFill/>
          <a:ln w="0">
            <a:noFill/>
          </a:ln>
        </p:spPr>
        <p:txBody>
          <a:bodyPr lIns="90000" tIns="-45000" rIns="90000" bIns="-45000" anchor="t">
            <a:noAutofit/>
          </a:bodyPr>
          <a:lstStyle/>
          <a:p>
            <a:pPr marL="216000" indent="-216000">
              <a:buNone/>
            </a:pPr>
            <a:r>
              <a:rPr lang="sk-SK" sz="2000" b="0" strike="noStrike" spc="-1">
                <a:solidFill>
                  <a:srgbClr val="000000"/>
                </a:solidFill>
                <a:latin typeface="Arial"/>
              </a:rPr>
              <a:t>(Zjavenie 21,2)  </a:t>
            </a:r>
            <a:endParaRPr lang="cs-CZ" sz="2000" b="0" strike="noStrike" spc="-1">
              <a:solidFill>
                <a:srgbClr val="000000"/>
              </a:solidFill>
              <a:latin typeface="Arial"/>
            </a:endParaRPr>
          </a:p>
          <a:p>
            <a:pPr marL="216000" indent="0">
              <a:lnSpc>
                <a:spcPct val="100000"/>
              </a:lnSpc>
              <a:buNone/>
            </a:pPr>
            <a:r>
              <a:rPr lang="sk-SK" sz="2000" b="0" strike="noStrike" spc="-1">
                <a:solidFill>
                  <a:srgbClr val="000000"/>
                </a:solidFill>
                <a:latin typeface="Arial"/>
              </a:rPr>
              <a:t>„A videl som, ako z neba od Boha zostupuje sväté mesto, nový Jeruzalem, pripravené ako nevesta ozdobená pre svojho ženícha.“</a:t>
            </a:r>
            <a:endParaRPr lang="cs-CZ" sz="2000" b="0" strike="noStrike" spc="-1">
              <a:solidFill>
                <a:srgbClr val="000000"/>
              </a:solidFill>
              <a:latin typeface="Arial"/>
            </a:endParaRPr>
          </a:p>
        </p:txBody>
      </p:sp>
      <p:sp>
        <p:nvSpPr>
          <p:cNvPr id="260" name="PlaceHolder 3"/>
          <p:cNvSpPr>
            <a:spLocks noGrp="1"/>
          </p:cNvSpPr>
          <p:nvPr>
            <p:ph type="sldNum" idx="14"/>
          </p:nvPr>
        </p:nvSpPr>
        <p:spPr>
          <a:xfrm>
            <a:off x="0" y="0"/>
            <a:ext cx="0" cy="0"/>
          </a:xfrm>
          <a:prstGeom prst="rect">
            <a:avLst/>
          </a:prstGeom>
          <a:noFill/>
          <a:ln w="0">
            <a:noFill/>
          </a:ln>
        </p:spPr>
        <p:txBody>
          <a:bodyPr lIns="90000" tIns="-45000" rIns="90000" bIns="-45000" anchor="t">
            <a:noAutofit/>
          </a:bodyPr>
          <a:lstStyle/>
          <a:p>
            <a:pPr indent="0">
              <a:buNone/>
            </a:pPr>
            <a:endParaRPr lang="cs-CZ" sz="1800" b="0" strike="noStrike" spc="-1">
              <a:solidFill>
                <a:srgbClr val="000000"/>
              </a:solidFill>
              <a:latin typeface="Times New Roman"/>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PlaceHolder 1"/>
          <p:cNvSpPr>
            <a:spLocks noGrp="1" noRot="1" noChangeAspect="1"/>
          </p:cNvSpPr>
          <p:nvPr>
            <p:ph type="sldImg"/>
          </p:nvPr>
        </p:nvSpPr>
        <p:spPr>
          <a:xfrm>
            <a:off x="0" y="0"/>
            <a:ext cx="0" cy="0"/>
          </a:xfrm>
          <a:prstGeom prst="rect">
            <a:avLst/>
          </a:prstGeom>
          <a:ln w="0">
            <a:noFill/>
          </a:ln>
        </p:spPr>
      </p:sp>
      <p:sp>
        <p:nvSpPr>
          <p:cNvPr id="262" name="PlaceHolder 2"/>
          <p:cNvSpPr>
            <a:spLocks noGrp="1"/>
          </p:cNvSpPr>
          <p:nvPr>
            <p:ph type="body"/>
          </p:nvPr>
        </p:nvSpPr>
        <p:spPr>
          <a:xfrm>
            <a:off x="0" y="0"/>
            <a:ext cx="0" cy="0"/>
          </a:xfrm>
          <a:prstGeom prst="rect">
            <a:avLst/>
          </a:prstGeom>
          <a:noFill/>
          <a:ln w="0">
            <a:noFill/>
          </a:ln>
        </p:spPr>
        <p:txBody>
          <a:bodyPr lIns="90000" tIns="-45000" rIns="90000" bIns="-45000" anchor="t">
            <a:noAutofit/>
          </a:bodyPr>
          <a:lstStyle/>
          <a:p>
            <a:pPr marL="216000" indent="-216000">
              <a:buNone/>
            </a:pPr>
            <a:r>
              <a:rPr lang="sk-SK" sz="2000" b="0" strike="noStrike" spc="-1">
                <a:solidFill>
                  <a:srgbClr val="000000"/>
                </a:solidFill>
                <a:latin typeface="Arial"/>
              </a:rPr>
              <a:t>Niektoré scény predstavujú také šťastie a krásu, ako keď sa nevesta pripravuje na svoj svadobný deň. To ukazuje, aké mimoriadne bude toto miesto zvané nebo.</a:t>
            </a:r>
            <a:endParaRPr lang="cs-CZ" sz="2000" b="0" strike="noStrike" spc="-1">
              <a:solidFill>
                <a:srgbClr val="000000"/>
              </a:solidFill>
              <a:latin typeface="Arial"/>
            </a:endParaRPr>
          </a:p>
          <a:p>
            <a:pPr marL="216000" indent="-216000">
              <a:buNone/>
            </a:pPr>
            <a:endParaRPr lang="cs-CZ" sz="2000" b="0" strike="noStrike" spc="-1">
              <a:solidFill>
                <a:srgbClr val="000000"/>
              </a:solidFill>
              <a:latin typeface="Arial"/>
            </a:endParaRPr>
          </a:p>
          <a:p>
            <a:pPr marL="216000" indent="-216000">
              <a:buNone/>
            </a:pPr>
            <a:r>
              <a:rPr lang="sk-SK" sz="2000" b="0" strike="noStrike" spc="-1">
                <a:solidFill>
                  <a:srgbClr val="000000"/>
                </a:solidFill>
                <a:latin typeface="Arial"/>
              </a:rPr>
              <a:t>Tento nebeský domov nie je niečo, čo videl len Ján - mnoho Božích prorokov naprieč dejinami o tom vedeli. </a:t>
            </a:r>
            <a:endParaRPr lang="cs-CZ" sz="2000" b="0" strike="noStrike" spc="-1">
              <a:solidFill>
                <a:srgbClr val="000000"/>
              </a:solidFill>
              <a:latin typeface="Arial"/>
            </a:endParaRPr>
          </a:p>
          <a:p>
            <a:pPr marL="216000" indent="-216000">
              <a:buNone/>
            </a:pPr>
            <a:endParaRPr lang="cs-CZ" sz="2000" b="0" strike="noStrike" spc="-1">
              <a:solidFill>
                <a:srgbClr val="000000"/>
              </a:solidFill>
              <a:latin typeface="Arial"/>
            </a:endParaRPr>
          </a:p>
          <a:p>
            <a:pPr marL="216000" indent="0">
              <a:lnSpc>
                <a:spcPct val="100000"/>
              </a:lnSpc>
              <a:buNone/>
            </a:pPr>
            <a:r>
              <a:rPr lang="sk-SK" sz="2000" b="0" strike="noStrike" spc="-1">
                <a:solidFill>
                  <a:srgbClr val="000000"/>
                </a:solidFill>
                <a:latin typeface="Arial"/>
              </a:rPr>
              <a:t>Počúvajte:</a:t>
            </a:r>
            <a:endParaRPr lang="cs-CZ" sz="2000" b="0" strike="noStrike" spc="-1">
              <a:solidFill>
                <a:srgbClr val="000000"/>
              </a:solidFill>
              <a:latin typeface="Arial"/>
            </a:endParaRPr>
          </a:p>
        </p:txBody>
      </p:sp>
      <p:sp>
        <p:nvSpPr>
          <p:cNvPr id="263" name="PlaceHolder 3"/>
          <p:cNvSpPr>
            <a:spLocks noGrp="1"/>
          </p:cNvSpPr>
          <p:nvPr>
            <p:ph type="sldNum" idx="15"/>
          </p:nvPr>
        </p:nvSpPr>
        <p:spPr>
          <a:xfrm>
            <a:off x="0" y="0"/>
            <a:ext cx="0" cy="0"/>
          </a:xfrm>
          <a:prstGeom prst="rect">
            <a:avLst/>
          </a:prstGeom>
          <a:noFill/>
          <a:ln w="0">
            <a:noFill/>
          </a:ln>
        </p:spPr>
        <p:txBody>
          <a:bodyPr lIns="90000" tIns="-45000" rIns="90000" bIns="-45000" anchor="t">
            <a:noAutofit/>
          </a:bodyPr>
          <a:lstStyle/>
          <a:p>
            <a:pPr indent="0">
              <a:buNone/>
            </a:pPr>
            <a:endParaRPr lang="cs-CZ" sz="1800" b="0" strike="noStrike" spc="-1">
              <a:solidFill>
                <a:srgbClr val="000000"/>
              </a:solidFill>
              <a:latin typeface="Times New Roman"/>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PlaceHolder 1"/>
          <p:cNvSpPr>
            <a:spLocks noGrp="1" noRot="1" noChangeAspect="1"/>
          </p:cNvSpPr>
          <p:nvPr>
            <p:ph type="sldImg"/>
          </p:nvPr>
        </p:nvSpPr>
        <p:spPr>
          <a:xfrm>
            <a:off x="0" y="0"/>
            <a:ext cx="0" cy="0"/>
          </a:xfrm>
          <a:prstGeom prst="rect">
            <a:avLst/>
          </a:prstGeom>
          <a:ln w="0">
            <a:noFill/>
          </a:ln>
        </p:spPr>
      </p:sp>
      <p:sp>
        <p:nvSpPr>
          <p:cNvPr id="265" name="PlaceHolder 2"/>
          <p:cNvSpPr>
            <a:spLocks noGrp="1"/>
          </p:cNvSpPr>
          <p:nvPr>
            <p:ph type="body"/>
          </p:nvPr>
        </p:nvSpPr>
        <p:spPr>
          <a:xfrm>
            <a:off x="0" y="0"/>
            <a:ext cx="0" cy="0"/>
          </a:xfrm>
          <a:prstGeom prst="rect">
            <a:avLst/>
          </a:prstGeom>
          <a:noFill/>
          <a:ln w="0">
            <a:noFill/>
          </a:ln>
        </p:spPr>
        <p:txBody>
          <a:bodyPr lIns="90000" tIns="-45000" rIns="90000" bIns="-45000" anchor="t">
            <a:noAutofit/>
          </a:bodyPr>
          <a:lstStyle/>
          <a:p>
            <a:pPr marL="216000" indent="-216000">
              <a:buNone/>
            </a:pPr>
            <a:r>
              <a:rPr lang="sk-SK" sz="2000" b="0" strike="noStrike" spc="-1">
                <a:solidFill>
                  <a:srgbClr val="000000"/>
                </a:solidFill>
                <a:latin typeface="Arial"/>
              </a:rPr>
              <a:t>(Skutky 3,20)  </a:t>
            </a:r>
            <a:endParaRPr lang="cs-CZ" sz="2000" b="0" strike="noStrike" spc="-1">
              <a:solidFill>
                <a:srgbClr val="000000"/>
              </a:solidFill>
              <a:latin typeface="Arial"/>
            </a:endParaRPr>
          </a:p>
          <a:p>
            <a:pPr marL="216000" indent="0">
              <a:lnSpc>
                <a:spcPct val="100000"/>
              </a:lnSpc>
              <a:buNone/>
            </a:pPr>
            <a:r>
              <a:rPr lang="sk-SK" sz="2000" b="0" strike="noStrike" spc="-1">
                <a:solidFill>
                  <a:srgbClr val="000000"/>
                </a:solidFill>
                <a:latin typeface="Arial"/>
              </a:rPr>
              <a:t>„...keď vám pošle predurčeného Mesiáša, ktorým je Ježiš...“</a:t>
            </a:r>
            <a:endParaRPr lang="cs-CZ" sz="2000" b="0" strike="noStrike" spc="-1">
              <a:solidFill>
                <a:srgbClr val="000000"/>
              </a:solidFill>
              <a:latin typeface="Arial"/>
            </a:endParaRPr>
          </a:p>
        </p:txBody>
      </p:sp>
      <p:sp>
        <p:nvSpPr>
          <p:cNvPr id="266" name="PlaceHolder 3"/>
          <p:cNvSpPr>
            <a:spLocks noGrp="1"/>
          </p:cNvSpPr>
          <p:nvPr>
            <p:ph type="sldNum" idx="16"/>
          </p:nvPr>
        </p:nvSpPr>
        <p:spPr>
          <a:xfrm>
            <a:off x="0" y="0"/>
            <a:ext cx="0" cy="0"/>
          </a:xfrm>
          <a:prstGeom prst="rect">
            <a:avLst/>
          </a:prstGeom>
          <a:noFill/>
          <a:ln w="0">
            <a:noFill/>
          </a:ln>
        </p:spPr>
        <p:txBody>
          <a:bodyPr lIns="90000" tIns="-45000" rIns="90000" bIns="-45000" anchor="t">
            <a:noAutofit/>
          </a:bodyPr>
          <a:lstStyle/>
          <a:p>
            <a:pPr indent="0">
              <a:buNone/>
            </a:pPr>
            <a:endParaRPr lang="cs-CZ" sz="1800" b="0" strike="noStrike" spc="-1">
              <a:solidFill>
                <a:srgbClr val="000000"/>
              </a:solidFill>
              <a:latin typeface="Times New Roman"/>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PlaceHolder 1"/>
          <p:cNvSpPr>
            <a:spLocks noGrp="1" noRot="1" noChangeAspect="1"/>
          </p:cNvSpPr>
          <p:nvPr>
            <p:ph type="sldImg"/>
          </p:nvPr>
        </p:nvSpPr>
        <p:spPr>
          <a:xfrm>
            <a:off x="0" y="0"/>
            <a:ext cx="0" cy="0"/>
          </a:xfrm>
          <a:prstGeom prst="rect">
            <a:avLst/>
          </a:prstGeom>
          <a:ln w="0">
            <a:noFill/>
          </a:ln>
        </p:spPr>
      </p:sp>
      <p:sp>
        <p:nvSpPr>
          <p:cNvPr id="268" name="PlaceHolder 2"/>
          <p:cNvSpPr>
            <a:spLocks noGrp="1"/>
          </p:cNvSpPr>
          <p:nvPr>
            <p:ph type="body"/>
          </p:nvPr>
        </p:nvSpPr>
        <p:spPr>
          <a:xfrm>
            <a:off x="0" y="0"/>
            <a:ext cx="0" cy="0"/>
          </a:xfrm>
          <a:prstGeom prst="rect">
            <a:avLst/>
          </a:prstGeom>
          <a:noFill/>
          <a:ln w="0">
            <a:noFill/>
          </a:ln>
        </p:spPr>
        <p:txBody>
          <a:bodyPr lIns="90000" tIns="-45000" rIns="90000" bIns="-45000" anchor="t">
            <a:noAutofit/>
          </a:bodyPr>
          <a:lstStyle/>
          <a:p>
            <a:pPr marL="216000" indent="-216000">
              <a:buNone/>
            </a:pPr>
            <a:r>
              <a:rPr lang="sk-SK" sz="2000" b="0" strike="noStrike" spc="-1">
                <a:solidFill>
                  <a:srgbClr val="000000"/>
                </a:solidFill>
                <a:latin typeface="Arial"/>
              </a:rPr>
              <a:t>(Skutky 3,21)  </a:t>
            </a:r>
            <a:endParaRPr lang="cs-CZ" sz="2000" b="0" strike="noStrike" spc="-1">
              <a:solidFill>
                <a:srgbClr val="000000"/>
              </a:solidFill>
              <a:latin typeface="Arial"/>
            </a:endParaRPr>
          </a:p>
          <a:p>
            <a:pPr marL="216000" indent="0">
              <a:lnSpc>
                <a:spcPct val="100000"/>
              </a:lnSpc>
              <a:buNone/>
            </a:pPr>
            <a:r>
              <a:rPr lang="sk-SK" sz="2000" b="0" strike="noStrike" spc="-1">
                <a:solidFill>
                  <a:srgbClr val="000000"/>
                </a:solidFill>
                <a:latin typeface="Arial"/>
              </a:rPr>
              <a:t>„Jeho nebo musí prichyľovať až do čias, keď sa všetko obnoví, o čom odpradávna hovoril Boh ústami svojich svätých prorokov.“</a:t>
            </a:r>
            <a:endParaRPr lang="cs-CZ" sz="2000" b="0" strike="noStrike" spc="-1">
              <a:solidFill>
                <a:srgbClr val="000000"/>
              </a:solidFill>
              <a:latin typeface="Arial"/>
            </a:endParaRPr>
          </a:p>
        </p:txBody>
      </p:sp>
      <p:sp>
        <p:nvSpPr>
          <p:cNvPr id="269" name="PlaceHolder 3"/>
          <p:cNvSpPr>
            <a:spLocks noGrp="1"/>
          </p:cNvSpPr>
          <p:nvPr>
            <p:ph type="sldNum" idx="17"/>
          </p:nvPr>
        </p:nvSpPr>
        <p:spPr>
          <a:xfrm>
            <a:off x="0" y="0"/>
            <a:ext cx="0" cy="0"/>
          </a:xfrm>
          <a:prstGeom prst="rect">
            <a:avLst/>
          </a:prstGeom>
          <a:noFill/>
          <a:ln w="0">
            <a:noFill/>
          </a:ln>
        </p:spPr>
        <p:txBody>
          <a:bodyPr lIns="90000" tIns="-45000" rIns="90000" bIns="-45000" anchor="t">
            <a:noAutofit/>
          </a:bodyPr>
          <a:lstStyle/>
          <a:p>
            <a:pPr indent="0">
              <a:buNone/>
            </a:pPr>
            <a:endParaRPr lang="cs-CZ" sz="1800" b="0" strike="noStrike" spc="-1">
              <a:solidFill>
                <a:srgbClr val="000000"/>
              </a:solidFill>
              <a:latin typeface="Times New Roman"/>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PlaceHolder 1"/>
          <p:cNvSpPr>
            <a:spLocks noGrp="1" noRot="1" noChangeAspect="1"/>
          </p:cNvSpPr>
          <p:nvPr>
            <p:ph type="sldImg"/>
          </p:nvPr>
        </p:nvSpPr>
        <p:spPr>
          <a:xfrm>
            <a:off x="0" y="0"/>
            <a:ext cx="0" cy="0"/>
          </a:xfrm>
          <a:prstGeom prst="rect">
            <a:avLst/>
          </a:prstGeom>
          <a:ln w="0">
            <a:noFill/>
          </a:ln>
        </p:spPr>
      </p:sp>
      <p:sp>
        <p:nvSpPr>
          <p:cNvPr id="271" name="PlaceHolder 2"/>
          <p:cNvSpPr>
            <a:spLocks noGrp="1"/>
          </p:cNvSpPr>
          <p:nvPr>
            <p:ph type="body"/>
          </p:nvPr>
        </p:nvSpPr>
        <p:spPr>
          <a:xfrm>
            <a:off x="0" y="0"/>
            <a:ext cx="0" cy="0"/>
          </a:xfrm>
          <a:prstGeom prst="rect">
            <a:avLst/>
          </a:prstGeom>
          <a:noFill/>
          <a:ln w="0">
            <a:noFill/>
          </a:ln>
        </p:spPr>
        <p:txBody>
          <a:bodyPr lIns="90000" tIns="-45000" rIns="90000" bIns="-45000" anchor="t">
            <a:noAutofit/>
          </a:bodyPr>
          <a:lstStyle/>
          <a:p>
            <a:pPr marL="216000" indent="-216000">
              <a:buNone/>
            </a:pPr>
            <a:r>
              <a:rPr lang="sk-SK" sz="2000" b="0" strike="noStrike" spc="-1">
                <a:solidFill>
                  <a:srgbClr val="000000"/>
                </a:solidFill>
                <a:latin typeface="Arial"/>
              </a:rPr>
              <a:t>ČO BOH OBNOVÍ?  </a:t>
            </a:r>
            <a:endParaRPr lang="cs-CZ" sz="2000" b="0" strike="noStrike" spc="-1">
              <a:solidFill>
                <a:srgbClr val="000000"/>
              </a:solidFill>
              <a:latin typeface="Arial"/>
            </a:endParaRPr>
          </a:p>
          <a:p>
            <a:pPr marL="216000" indent="-216000">
              <a:buNone/>
            </a:pPr>
            <a:r>
              <a:rPr lang="sk-SK" sz="2000" b="0" strike="noStrike" spc="-1">
                <a:solidFill>
                  <a:srgbClr val="000000"/>
                </a:solidFill>
                <a:latin typeface="Arial"/>
              </a:rPr>
              <a:t>Boh plánuje obnoviť všetko, čo Adam s Evou stratili! </a:t>
            </a:r>
            <a:endParaRPr lang="cs-CZ" sz="2000" b="0" strike="noStrike" spc="-1">
              <a:solidFill>
                <a:srgbClr val="000000"/>
              </a:solidFill>
              <a:latin typeface="Arial"/>
            </a:endParaRPr>
          </a:p>
          <a:p>
            <a:pPr marL="216000" indent="0">
              <a:lnSpc>
                <a:spcPct val="100000"/>
              </a:lnSpc>
              <a:buNone/>
            </a:pPr>
            <a:r>
              <a:rPr lang="sk-SK" sz="2000" b="0" strike="noStrike" spc="-1">
                <a:solidFill>
                  <a:srgbClr val="000000"/>
                </a:solidFill>
                <a:latin typeface="Arial"/>
              </a:rPr>
              <a:t>Zem vyšla z rúk svojho Stvoriteľa ako veľkolepá, dokonalá a neopísateľne krásna.</a:t>
            </a:r>
            <a:endParaRPr lang="cs-CZ" sz="2000" b="0" strike="noStrike" spc="-1">
              <a:solidFill>
                <a:srgbClr val="000000"/>
              </a:solidFill>
              <a:latin typeface="Arial"/>
            </a:endParaRPr>
          </a:p>
        </p:txBody>
      </p:sp>
      <p:sp>
        <p:nvSpPr>
          <p:cNvPr id="272" name="PlaceHolder 3"/>
          <p:cNvSpPr>
            <a:spLocks noGrp="1"/>
          </p:cNvSpPr>
          <p:nvPr>
            <p:ph type="sldNum" idx="18"/>
          </p:nvPr>
        </p:nvSpPr>
        <p:spPr>
          <a:xfrm>
            <a:off x="0" y="0"/>
            <a:ext cx="0" cy="0"/>
          </a:xfrm>
          <a:prstGeom prst="rect">
            <a:avLst/>
          </a:prstGeom>
          <a:noFill/>
          <a:ln w="0">
            <a:noFill/>
          </a:ln>
        </p:spPr>
        <p:txBody>
          <a:bodyPr lIns="90000" tIns="-45000" rIns="90000" bIns="-45000" anchor="t">
            <a:noAutofit/>
          </a:bodyPr>
          <a:lstStyle/>
          <a:p>
            <a:pPr indent="0">
              <a:buNone/>
            </a:pPr>
            <a:endParaRPr lang="cs-CZ" sz="1800" b="0" strike="noStrike" spc="-1">
              <a:solidFill>
                <a:srgbClr val="000000"/>
              </a:solidFill>
              <a:latin typeface="Times New Roman"/>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PlaceHolder 1"/>
          <p:cNvSpPr>
            <a:spLocks noGrp="1" noRot="1" noChangeAspect="1"/>
          </p:cNvSpPr>
          <p:nvPr>
            <p:ph type="sldImg"/>
          </p:nvPr>
        </p:nvSpPr>
        <p:spPr>
          <a:xfrm>
            <a:off x="0" y="0"/>
            <a:ext cx="0" cy="0"/>
          </a:xfrm>
          <a:prstGeom prst="rect">
            <a:avLst/>
          </a:prstGeom>
          <a:ln w="0">
            <a:noFill/>
          </a:ln>
        </p:spPr>
      </p:sp>
      <p:sp>
        <p:nvSpPr>
          <p:cNvPr id="274" name="PlaceHolder 2"/>
          <p:cNvSpPr>
            <a:spLocks noGrp="1"/>
          </p:cNvSpPr>
          <p:nvPr>
            <p:ph type="body"/>
          </p:nvPr>
        </p:nvSpPr>
        <p:spPr>
          <a:xfrm>
            <a:off x="0" y="0"/>
            <a:ext cx="0" cy="0"/>
          </a:xfrm>
          <a:prstGeom prst="rect">
            <a:avLst/>
          </a:prstGeom>
          <a:noFill/>
          <a:ln w="0">
            <a:noFill/>
          </a:ln>
        </p:spPr>
        <p:txBody>
          <a:bodyPr lIns="90000" tIns="-45000" rIns="90000" bIns="-45000" anchor="t">
            <a:noAutofit/>
          </a:bodyPr>
          <a:lstStyle/>
          <a:p>
            <a:pPr marL="216000" indent="-216000">
              <a:buNone/>
            </a:pPr>
            <a:r>
              <a:rPr lang="sk-SK" sz="2000" b="0" strike="noStrike" spc="-1">
                <a:solidFill>
                  <a:srgbClr val="000000"/>
                </a:solidFill>
                <a:latin typeface="Arial"/>
              </a:rPr>
              <a:t>Stvoriteľ sám navrhol a stvoril Adamov a Evin domov, záhradu Eden, čiže raj. Boh im dal vládu nad zemou.  </a:t>
            </a:r>
            <a:endParaRPr lang="cs-CZ" sz="2000" b="0" strike="noStrike" spc="-1">
              <a:solidFill>
                <a:srgbClr val="000000"/>
              </a:solidFill>
              <a:latin typeface="Arial"/>
            </a:endParaRPr>
          </a:p>
          <a:p>
            <a:pPr marL="216000" indent="-216000">
              <a:buNone/>
            </a:pPr>
            <a:r>
              <a:rPr lang="sk-SK" sz="2000" b="0" strike="noStrike" spc="-1">
                <a:solidFill>
                  <a:srgbClr val="000000"/>
                </a:solidFill>
                <a:latin typeface="Arial"/>
              </a:rPr>
              <a:t>Mali dokonalé zdravie, lásku, šťastie, radosť a úzke spoločenstvo s Bohom. </a:t>
            </a:r>
            <a:endParaRPr lang="cs-CZ" sz="2000" b="0" strike="noStrike" spc="-1">
              <a:solidFill>
                <a:srgbClr val="000000"/>
              </a:solidFill>
              <a:latin typeface="Arial"/>
            </a:endParaRPr>
          </a:p>
          <a:p>
            <a:pPr marL="216000" indent="-216000">
              <a:buNone/>
            </a:pPr>
            <a:r>
              <a:rPr lang="sk-SK" sz="2000" b="0" strike="noStrike" spc="-1">
                <a:solidFill>
                  <a:srgbClr val="000000"/>
                </a:solidFill>
                <a:latin typeface="Arial"/>
              </a:rPr>
              <a:t>Všetko bolo v mieri a v súlade. </a:t>
            </a:r>
            <a:endParaRPr lang="cs-CZ" sz="2000" b="0" strike="noStrike" spc="-1">
              <a:solidFill>
                <a:srgbClr val="000000"/>
              </a:solidFill>
              <a:latin typeface="Arial"/>
            </a:endParaRPr>
          </a:p>
          <a:p>
            <a:pPr marL="216000" indent="0">
              <a:lnSpc>
                <a:spcPct val="100000"/>
              </a:lnSpc>
              <a:buNone/>
            </a:pPr>
            <a:r>
              <a:rPr lang="sk-SK" sz="2000" b="0" strike="noStrike" spc="-1">
                <a:solidFill>
                  <a:srgbClr val="000000"/>
                </a:solidFill>
                <a:latin typeface="Arial"/>
              </a:rPr>
              <a:t>Nikdy by neboli chorí, pokiaľ by si vybrali, že poslúchnu Božie príkazy.</a:t>
            </a:r>
            <a:endParaRPr lang="cs-CZ" sz="2000" b="0" strike="noStrike" spc="-1">
              <a:solidFill>
                <a:srgbClr val="000000"/>
              </a:solidFill>
              <a:latin typeface="Arial"/>
            </a:endParaRPr>
          </a:p>
        </p:txBody>
      </p:sp>
      <p:sp>
        <p:nvSpPr>
          <p:cNvPr id="275" name="PlaceHolder 3"/>
          <p:cNvSpPr>
            <a:spLocks noGrp="1"/>
          </p:cNvSpPr>
          <p:nvPr>
            <p:ph type="sldNum" idx="19"/>
          </p:nvPr>
        </p:nvSpPr>
        <p:spPr>
          <a:xfrm>
            <a:off x="0" y="0"/>
            <a:ext cx="0" cy="0"/>
          </a:xfrm>
          <a:prstGeom prst="rect">
            <a:avLst/>
          </a:prstGeom>
          <a:noFill/>
          <a:ln w="0">
            <a:noFill/>
          </a:ln>
        </p:spPr>
        <p:txBody>
          <a:bodyPr lIns="90000" tIns="-45000" rIns="90000" bIns="-45000" anchor="t">
            <a:noAutofit/>
          </a:bodyPr>
          <a:lstStyle/>
          <a:p>
            <a:pPr indent="0">
              <a:buNone/>
            </a:pPr>
            <a:endParaRPr lang="cs-CZ" sz="1800" b="0" strike="noStrike" spc="-1">
              <a:solidFill>
                <a:srgbClr val="000000"/>
              </a:solidFill>
              <a:latin typeface="Times New Roman"/>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PlaceHolder 1"/>
          <p:cNvSpPr>
            <a:spLocks noGrp="1" noRot="1" noChangeAspect="1"/>
          </p:cNvSpPr>
          <p:nvPr>
            <p:ph type="sldImg"/>
          </p:nvPr>
        </p:nvSpPr>
        <p:spPr>
          <a:xfrm>
            <a:off x="0" y="0"/>
            <a:ext cx="0" cy="0"/>
          </a:xfrm>
          <a:prstGeom prst="rect">
            <a:avLst/>
          </a:prstGeom>
          <a:ln w="0">
            <a:noFill/>
          </a:ln>
        </p:spPr>
      </p:sp>
      <p:sp>
        <p:nvSpPr>
          <p:cNvPr id="277" name="PlaceHolder 2"/>
          <p:cNvSpPr>
            <a:spLocks noGrp="1"/>
          </p:cNvSpPr>
          <p:nvPr>
            <p:ph type="body"/>
          </p:nvPr>
        </p:nvSpPr>
        <p:spPr>
          <a:xfrm>
            <a:off x="0" y="0"/>
            <a:ext cx="0" cy="0"/>
          </a:xfrm>
          <a:prstGeom prst="rect">
            <a:avLst/>
          </a:prstGeom>
          <a:noFill/>
          <a:ln w="0">
            <a:noFill/>
          </a:ln>
        </p:spPr>
        <p:txBody>
          <a:bodyPr lIns="90000" tIns="-45000" rIns="90000" bIns="-45000" anchor="t">
            <a:noAutofit/>
          </a:bodyPr>
          <a:lstStyle/>
          <a:p>
            <a:pPr marL="216000" indent="-216000">
              <a:buNone/>
            </a:pPr>
            <a:r>
              <a:rPr lang="sk-SK" sz="2000" b="0" strike="noStrike" spc="-1">
                <a:solidFill>
                  <a:srgbClr val="000000"/>
                </a:solidFill>
                <a:latin typeface="Arial"/>
              </a:rPr>
              <a:t>A jeho nariadenie znelo: Nejedzte zo stromu, z ktorého som vám zakázal jesť v záhrade Eden, lebo zomriete.“ Ale oni si vybrali, že z stromu budú jesť.</a:t>
            </a:r>
            <a:endParaRPr lang="cs-CZ" sz="2000" b="0" strike="noStrike" spc="-1">
              <a:solidFill>
                <a:srgbClr val="000000"/>
              </a:solidFill>
              <a:latin typeface="Arial"/>
            </a:endParaRPr>
          </a:p>
          <a:p>
            <a:pPr marL="216000" indent="-216000">
              <a:buNone/>
            </a:pPr>
            <a:endParaRPr lang="cs-CZ" sz="2000" b="0" strike="noStrike" spc="-1">
              <a:solidFill>
                <a:srgbClr val="000000"/>
              </a:solidFill>
              <a:latin typeface="Arial"/>
            </a:endParaRPr>
          </a:p>
          <a:p>
            <a:pPr marL="216000" indent="0">
              <a:lnSpc>
                <a:spcPct val="100000"/>
              </a:lnSpc>
              <a:buNone/>
            </a:pPr>
            <a:r>
              <a:rPr lang="sk-SK" sz="2000" b="0" strike="noStrike" spc="-1">
                <a:solidFill>
                  <a:srgbClr val="000000"/>
                </a:solidFill>
                <a:latin typeface="Arial"/>
              </a:rPr>
              <a:t>Poslúchli krutého, pokušiteľa, spurného anjela, Satana radšej, než by poslúchli milujúceho a starostlivého Boha.</a:t>
            </a:r>
            <a:endParaRPr lang="cs-CZ" sz="2000" b="0" strike="noStrike" spc="-1">
              <a:solidFill>
                <a:srgbClr val="000000"/>
              </a:solidFill>
              <a:latin typeface="Arial"/>
            </a:endParaRPr>
          </a:p>
        </p:txBody>
      </p:sp>
      <p:sp>
        <p:nvSpPr>
          <p:cNvPr id="278" name="PlaceHolder 3"/>
          <p:cNvSpPr>
            <a:spLocks noGrp="1"/>
          </p:cNvSpPr>
          <p:nvPr>
            <p:ph type="sldNum" idx="20"/>
          </p:nvPr>
        </p:nvSpPr>
        <p:spPr>
          <a:xfrm>
            <a:off x="0" y="0"/>
            <a:ext cx="0" cy="0"/>
          </a:xfrm>
          <a:prstGeom prst="rect">
            <a:avLst/>
          </a:prstGeom>
          <a:noFill/>
          <a:ln w="0">
            <a:noFill/>
          </a:ln>
        </p:spPr>
        <p:txBody>
          <a:bodyPr lIns="90000" tIns="-45000" rIns="90000" bIns="-45000" anchor="t">
            <a:noAutofit/>
          </a:bodyPr>
          <a:lstStyle/>
          <a:p>
            <a:pPr indent="0">
              <a:buNone/>
            </a:pPr>
            <a:endParaRPr lang="cs-CZ" sz="1800" b="0" strike="noStrike" spc="-1">
              <a:solidFill>
                <a:srgbClr val="000000"/>
              </a:solidFill>
              <a:latin typeface="Times New Roman"/>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PlaceHolder 1"/>
          <p:cNvSpPr>
            <a:spLocks noGrp="1" noRot="1" noChangeAspect="1"/>
          </p:cNvSpPr>
          <p:nvPr>
            <p:ph type="sldImg"/>
          </p:nvPr>
        </p:nvSpPr>
        <p:spPr>
          <a:xfrm>
            <a:off x="0" y="0"/>
            <a:ext cx="0" cy="0"/>
          </a:xfrm>
          <a:prstGeom prst="rect">
            <a:avLst/>
          </a:prstGeom>
          <a:ln w="0">
            <a:noFill/>
          </a:ln>
        </p:spPr>
      </p:sp>
      <p:sp>
        <p:nvSpPr>
          <p:cNvPr id="280" name="PlaceHolder 2"/>
          <p:cNvSpPr>
            <a:spLocks noGrp="1"/>
          </p:cNvSpPr>
          <p:nvPr>
            <p:ph type="body"/>
          </p:nvPr>
        </p:nvSpPr>
        <p:spPr>
          <a:xfrm>
            <a:off x="0" y="0"/>
            <a:ext cx="0" cy="0"/>
          </a:xfrm>
          <a:prstGeom prst="rect">
            <a:avLst/>
          </a:prstGeom>
          <a:noFill/>
          <a:ln w="0">
            <a:noFill/>
          </a:ln>
        </p:spPr>
        <p:txBody>
          <a:bodyPr lIns="90000" tIns="-45000" rIns="90000" bIns="-45000" anchor="t">
            <a:noAutofit/>
          </a:bodyPr>
          <a:lstStyle/>
          <a:p>
            <a:pPr marL="216000" indent="-216000">
              <a:buNone/>
            </a:pPr>
            <a:r>
              <a:rPr lang="sk-SK" sz="2000" b="0" strike="noStrike" spc="-1">
                <a:solidFill>
                  <a:srgbClr val="000000"/>
                </a:solidFill>
                <a:latin typeface="Arial"/>
              </a:rPr>
              <a:t>Prvýkrát vo svojom živote cítili vinu, hanbu a strach. </a:t>
            </a:r>
            <a:endParaRPr lang="cs-CZ" sz="2000" b="0" strike="noStrike" spc="-1">
              <a:solidFill>
                <a:srgbClr val="000000"/>
              </a:solidFill>
              <a:latin typeface="Arial"/>
            </a:endParaRPr>
          </a:p>
          <a:p>
            <a:pPr marL="216000" indent="-216000">
              <a:buNone/>
            </a:pPr>
            <a:r>
              <a:rPr lang="sk-SK" sz="2000" b="0" strike="noStrike" spc="-1">
                <a:solidFill>
                  <a:srgbClr val="000000"/>
                </a:solidFill>
                <a:latin typeface="Arial"/>
              </a:rPr>
              <a:t>Svojou neposlušnosťou stratili všetko - svoj rajský domov, svoju vládu na zemou a prístup k stromu života. </a:t>
            </a:r>
            <a:endParaRPr lang="cs-CZ" sz="2000" b="0" strike="noStrike" spc="-1">
              <a:solidFill>
                <a:srgbClr val="000000"/>
              </a:solidFill>
              <a:latin typeface="Arial"/>
            </a:endParaRPr>
          </a:p>
          <a:p>
            <a:pPr marL="216000" indent="-216000">
              <a:buNone/>
            </a:pPr>
            <a:r>
              <a:rPr lang="sk-SK" sz="2000" b="0" strike="noStrike" spc="-1">
                <a:solidFill>
                  <a:srgbClr val="000000"/>
                </a:solidFill>
                <a:latin typeface="Arial"/>
              </a:rPr>
              <a:t>Už nemali mať večný život. </a:t>
            </a:r>
            <a:endParaRPr lang="cs-CZ" sz="2000" b="0" strike="noStrike" spc="-1">
              <a:solidFill>
                <a:srgbClr val="000000"/>
              </a:solidFill>
              <a:latin typeface="Arial"/>
            </a:endParaRPr>
          </a:p>
          <a:p>
            <a:pPr marL="216000" indent="-216000">
              <a:buNone/>
            </a:pPr>
            <a:r>
              <a:rPr lang="sk-SK" sz="2000" b="0" strike="noStrike" spc="-1">
                <a:solidFill>
                  <a:srgbClr val="000000"/>
                </a:solidFill>
                <a:latin typeface="Arial"/>
              </a:rPr>
              <a:t>Ich šťastie, láska a spoločenstvo so Stvoriteľom skončilo. </a:t>
            </a:r>
            <a:endParaRPr lang="cs-CZ" sz="2000" b="0" strike="noStrike" spc="-1">
              <a:solidFill>
                <a:srgbClr val="000000"/>
              </a:solidFill>
              <a:latin typeface="Arial"/>
            </a:endParaRPr>
          </a:p>
          <a:p>
            <a:pPr marL="216000" indent="-216000">
              <a:buNone/>
            </a:pPr>
            <a:r>
              <a:rPr lang="sk-SK" sz="2000" b="0" strike="noStrike" spc="-1">
                <a:solidFill>
                  <a:srgbClr val="000000"/>
                </a:solidFill>
                <a:latin typeface="Arial"/>
              </a:rPr>
              <a:t>Náš dokonalý svet bol zmarený prekliatím hriechu. </a:t>
            </a:r>
            <a:endParaRPr lang="cs-CZ" sz="2000" b="0" strike="noStrike" spc="-1">
              <a:solidFill>
                <a:srgbClr val="000000"/>
              </a:solidFill>
              <a:latin typeface="Arial"/>
            </a:endParaRPr>
          </a:p>
          <a:p>
            <a:pPr marL="216000" indent="0">
              <a:lnSpc>
                <a:spcPct val="100000"/>
              </a:lnSpc>
              <a:buNone/>
            </a:pPr>
            <a:r>
              <a:rPr lang="sk-SK" sz="2000" b="0" strike="noStrike" spc="-1">
                <a:solidFill>
                  <a:srgbClr val="000000"/>
                </a:solidFill>
                <a:latin typeface="Arial"/>
              </a:rPr>
              <a:t>Zem sa stala miestom bolesti a trápenia, choroby a smrti. Už neboli panovníkmi, teraz sa z Adama a Evy stali otroci.</a:t>
            </a:r>
            <a:endParaRPr lang="cs-CZ" sz="2000" b="0" strike="noStrike" spc="-1">
              <a:solidFill>
                <a:srgbClr val="000000"/>
              </a:solidFill>
              <a:latin typeface="Arial"/>
            </a:endParaRPr>
          </a:p>
        </p:txBody>
      </p:sp>
      <p:sp>
        <p:nvSpPr>
          <p:cNvPr id="281" name="PlaceHolder 3"/>
          <p:cNvSpPr>
            <a:spLocks noGrp="1"/>
          </p:cNvSpPr>
          <p:nvPr>
            <p:ph type="sldNum" idx="21"/>
          </p:nvPr>
        </p:nvSpPr>
        <p:spPr>
          <a:xfrm>
            <a:off x="0" y="0"/>
            <a:ext cx="0" cy="0"/>
          </a:xfrm>
          <a:prstGeom prst="rect">
            <a:avLst/>
          </a:prstGeom>
          <a:noFill/>
          <a:ln w="0">
            <a:noFill/>
          </a:ln>
        </p:spPr>
        <p:txBody>
          <a:bodyPr lIns="90000" tIns="-45000" rIns="90000" bIns="-45000" anchor="t">
            <a:noAutofit/>
          </a:bodyPr>
          <a:lstStyle/>
          <a:p>
            <a:pPr indent="0">
              <a:buNone/>
            </a:pPr>
            <a:endParaRPr lang="cs-CZ" sz="1800" b="0" strike="noStrike" spc="-1">
              <a:solidFill>
                <a:srgbClr val="000000"/>
              </a:solidFill>
              <a:latin typeface="Times New Roman"/>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PlaceHolder 1"/>
          <p:cNvSpPr>
            <a:spLocks noGrp="1" noRot="1" noChangeAspect="1"/>
          </p:cNvSpPr>
          <p:nvPr>
            <p:ph type="sldImg"/>
          </p:nvPr>
        </p:nvSpPr>
        <p:spPr>
          <a:xfrm>
            <a:off x="0" y="0"/>
            <a:ext cx="0" cy="0"/>
          </a:xfrm>
          <a:prstGeom prst="rect">
            <a:avLst/>
          </a:prstGeom>
          <a:ln w="0">
            <a:noFill/>
          </a:ln>
        </p:spPr>
      </p:sp>
      <p:sp>
        <p:nvSpPr>
          <p:cNvPr id="283" name="PlaceHolder 2"/>
          <p:cNvSpPr>
            <a:spLocks noGrp="1"/>
          </p:cNvSpPr>
          <p:nvPr>
            <p:ph type="body"/>
          </p:nvPr>
        </p:nvSpPr>
        <p:spPr>
          <a:xfrm>
            <a:off x="0" y="0"/>
            <a:ext cx="0" cy="0"/>
          </a:xfrm>
          <a:prstGeom prst="rect">
            <a:avLst/>
          </a:prstGeom>
          <a:noFill/>
          <a:ln w="0">
            <a:noFill/>
          </a:ln>
        </p:spPr>
        <p:txBody>
          <a:bodyPr lIns="90000" tIns="-45000" rIns="90000" bIns="-45000" anchor="t">
            <a:noAutofit/>
          </a:bodyPr>
          <a:lstStyle/>
          <a:p>
            <a:pPr marL="216000" indent="-216000">
              <a:buNone/>
            </a:pPr>
            <a:r>
              <a:rPr lang="sk-SK" sz="2000" b="0" strike="noStrike" spc="-1">
                <a:solidFill>
                  <a:srgbClr val="000000"/>
                </a:solidFill>
                <a:latin typeface="Arial"/>
              </a:rPr>
              <a:t>(Rimanom 6,16)  </a:t>
            </a:r>
            <a:endParaRPr lang="cs-CZ" sz="2000" b="0" strike="noStrike" spc="-1">
              <a:solidFill>
                <a:srgbClr val="000000"/>
              </a:solidFill>
              <a:latin typeface="Arial"/>
            </a:endParaRPr>
          </a:p>
          <a:p>
            <a:pPr marL="216000" indent="-216000">
              <a:buNone/>
            </a:pPr>
            <a:r>
              <a:rPr lang="sk-SK" sz="2000" b="0" strike="noStrike" spc="-1">
                <a:solidFill>
                  <a:srgbClr val="000000"/>
                </a:solidFill>
                <a:latin typeface="Arial"/>
              </a:rPr>
              <a:t>Pavel povedal: „Či neviete, že ak sa niekomu oddávate za poslušných otrokov, ste otrokmi toho, koho poslúchate...“ </a:t>
            </a:r>
            <a:endParaRPr lang="cs-CZ" sz="2000" b="0" strike="noStrike" spc="-1">
              <a:solidFill>
                <a:srgbClr val="000000"/>
              </a:solidFill>
              <a:latin typeface="Arial"/>
            </a:endParaRPr>
          </a:p>
          <a:p>
            <a:pPr marL="216000" indent="-216000">
              <a:buNone/>
            </a:pPr>
            <a:r>
              <a:rPr lang="sk-SK" sz="2000" b="0" strike="noStrike" spc="-1">
                <a:solidFill>
                  <a:srgbClr val="000000"/>
                </a:solidFill>
                <a:latin typeface="Arial"/>
              </a:rPr>
              <a:t>Ale milujúci a starajúci sa Boh to pochopil. Had zviedol Adama a Evu. Boh ich miloval tak veľmi, že nemohol nechať svoje chybujúce deti bez nádeje.  </a:t>
            </a:r>
            <a:endParaRPr lang="cs-CZ" sz="2000" b="0" strike="noStrike" spc="-1">
              <a:solidFill>
                <a:srgbClr val="000000"/>
              </a:solidFill>
              <a:latin typeface="Arial"/>
            </a:endParaRPr>
          </a:p>
          <a:p>
            <a:pPr marL="216000" indent="0">
              <a:lnSpc>
                <a:spcPct val="100000"/>
              </a:lnSpc>
              <a:buNone/>
            </a:pPr>
            <a:r>
              <a:rPr lang="sk-SK" sz="2000" b="0" strike="noStrike" spc="-1">
                <a:solidFill>
                  <a:srgbClr val="000000"/>
                </a:solidFill>
                <a:latin typeface="Arial"/>
              </a:rPr>
              <a:t>Pri bráne do záhrady Boh Adamovi a Eve sľúbil, že jedného dňa jeho Syn, potomok ženy príde a zomrie namiesto nich, aby mohli byť znovu prijatí do Božej rodiny a mať večný život. Hadovi potom povedal:</a:t>
            </a:r>
            <a:endParaRPr lang="cs-CZ" sz="2000" b="0" strike="noStrike" spc="-1">
              <a:solidFill>
                <a:srgbClr val="000000"/>
              </a:solidFill>
              <a:latin typeface="Arial"/>
            </a:endParaRPr>
          </a:p>
        </p:txBody>
      </p:sp>
      <p:sp>
        <p:nvSpPr>
          <p:cNvPr id="284" name="PlaceHolder 3"/>
          <p:cNvSpPr>
            <a:spLocks noGrp="1"/>
          </p:cNvSpPr>
          <p:nvPr>
            <p:ph type="sldNum" idx="22"/>
          </p:nvPr>
        </p:nvSpPr>
        <p:spPr>
          <a:xfrm>
            <a:off x="0" y="0"/>
            <a:ext cx="0" cy="0"/>
          </a:xfrm>
          <a:prstGeom prst="rect">
            <a:avLst/>
          </a:prstGeom>
          <a:noFill/>
          <a:ln w="0">
            <a:noFill/>
          </a:ln>
        </p:spPr>
        <p:txBody>
          <a:bodyPr lIns="90000" tIns="-45000" rIns="90000" bIns="-45000" anchor="t">
            <a:noAutofit/>
          </a:bodyPr>
          <a:lstStyle/>
          <a:p>
            <a:pPr indent="0">
              <a:buNone/>
            </a:pPr>
            <a:endParaRPr lang="cs-CZ" sz="1800" b="0" strike="noStrike" spc="-1">
              <a:solidFill>
                <a:srgbClr val="000000"/>
              </a:solidFill>
              <a:latin typeface="Times New Roman"/>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PlaceHolder 1"/>
          <p:cNvSpPr>
            <a:spLocks noGrp="1" noRot="1" noChangeAspect="1"/>
          </p:cNvSpPr>
          <p:nvPr>
            <p:ph type="sldImg"/>
          </p:nvPr>
        </p:nvSpPr>
        <p:spPr>
          <a:xfrm>
            <a:off x="0" y="0"/>
            <a:ext cx="0" cy="0"/>
          </a:xfrm>
          <a:prstGeom prst="rect">
            <a:avLst/>
          </a:prstGeom>
          <a:ln w="0">
            <a:noFill/>
          </a:ln>
        </p:spPr>
      </p:sp>
      <p:sp>
        <p:nvSpPr>
          <p:cNvPr id="286" name="PlaceHolder 2"/>
          <p:cNvSpPr>
            <a:spLocks noGrp="1"/>
          </p:cNvSpPr>
          <p:nvPr>
            <p:ph type="body"/>
          </p:nvPr>
        </p:nvSpPr>
        <p:spPr>
          <a:xfrm>
            <a:off x="0" y="0"/>
            <a:ext cx="0" cy="0"/>
          </a:xfrm>
          <a:prstGeom prst="rect">
            <a:avLst/>
          </a:prstGeom>
          <a:noFill/>
          <a:ln w="0">
            <a:noFill/>
          </a:ln>
        </p:spPr>
        <p:txBody>
          <a:bodyPr lIns="90000" tIns="-45000" rIns="90000" bIns="-45000" anchor="t">
            <a:noAutofit/>
          </a:bodyPr>
          <a:lstStyle/>
          <a:p>
            <a:pPr marL="216000" indent="-216000">
              <a:buNone/>
            </a:pPr>
            <a:r>
              <a:rPr lang="sk-SK" sz="2000" b="0" strike="noStrike" spc="-1">
                <a:solidFill>
                  <a:srgbClr val="000000"/>
                </a:solidFill>
                <a:latin typeface="Arial"/>
              </a:rPr>
              <a:t>(</a:t>
            </a:r>
            <a:r>
              <a:rPr lang="en-US" sz="2000" b="0" strike="noStrike" spc="-1">
                <a:solidFill>
                  <a:srgbClr val="000000"/>
                </a:solidFill>
                <a:latin typeface="Arial"/>
              </a:rPr>
              <a:t>Genesis</a:t>
            </a:r>
            <a:r>
              <a:rPr lang="sk-SK" sz="2000" b="0" strike="noStrike" spc="-1">
                <a:solidFill>
                  <a:srgbClr val="000000"/>
                </a:solidFill>
                <a:latin typeface="Arial"/>
              </a:rPr>
              <a:t> 3,15)  </a:t>
            </a:r>
            <a:endParaRPr lang="cs-CZ" sz="2000" b="0" strike="noStrike" spc="-1">
              <a:solidFill>
                <a:srgbClr val="000000"/>
              </a:solidFill>
              <a:latin typeface="Arial"/>
            </a:endParaRPr>
          </a:p>
          <a:p>
            <a:pPr marL="216000" indent="0">
              <a:lnSpc>
                <a:spcPct val="100000"/>
              </a:lnSpc>
              <a:buNone/>
            </a:pPr>
            <a:r>
              <a:rPr lang="sk-SK" sz="2000" b="0" strike="noStrike" spc="-1">
                <a:solidFill>
                  <a:srgbClr val="000000"/>
                </a:solidFill>
                <a:latin typeface="Arial"/>
              </a:rPr>
              <a:t>„Nepriateľstvo ustanovujem medzi tebou a ženou, medzi tvojím potomstvom a jej potomstvom, ono ti rozšliape hlavu, ty mu však zraníš pätu.“</a:t>
            </a:r>
            <a:endParaRPr lang="cs-CZ" sz="2000" b="0" strike="noStrike" spc="-1">
              <a:solidFill>
                <a:srgbClr val="000000"/>
              </a:solidFill>
              <a:latin typeface="Arial"/>
            </a:endParaRPr>
          </a:p>
        </p:txBody>
      </p:sp>
      <p:sp>
        <p:nvSpPr>
          <p:cNvPr id="287" name="PlaceHolder 3"/>
          <p:cNvSpPr>
            <a:spLocks noGrp="1"/>
          </p:cNvSpPr>
          <p:nvPr>
            <p:ph type="sldNum" idx="23"/>
          </p:nvPr>
        </p:nvSpPr>
        <p:spPr>
          <a:xfrm>
            <a:off x="0" y="0"/>
            <a:ext cx="0" cy="0"/>
          </a:xfrm>
          <a:prstGeom prst="rect">
            <a:avLst/>
          </a:prstGeom>
          <a:noFill/>
          <a:ln w="0">
            <a:noFill/>
          </a:ln>
        </p:spPr>
        <p:txBody>
          <a:bodyPr lIns="90000" tIns="-45000" rIns="90000" bIns="-45000" anchor="t">
            <a:noAutofit/>
          </a:bodyPr>
          <a:lstStyle/>
          <a:p>
            <a:pPr indent="0">
              <a:buNone/>
            </a:pPr>
            <a:endParaRPr lang="cs-CZ" sz="1800" b="0" strike="noStrike" spc="-1">
              <a:solidFill>
                <a:srgbClr val="000000"/>
              </a:solidFill>
              <a:latin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PlaceHolder 1"/>
          <p:cNvSpPr>
            <a:spLocks noGrp="1" noRot="1" noChangeAspect="1"/>
          </p:cNvSpPr>
          <p:nvPr>
            <p:ph type="sldImg"/>
          </p:nvPr>
        </p:nvSpPr>
        <p:spPr>
          <a:xfrm>
            <a:off x="0" y="0"/>
            <a:ext cx="0" cy="0"/>
          </a:xfrm>
          <a:prstGeom prst="rect">
            <a:avLst/>
          </a:prstGeom>
          <a:ln w="0">
            <a:noFill/>
          </a:ln>
        </p:spPr>
      </p:sp>
      <p:sp>
        <p:nvSpPr>
          <p:cNvPr id="241" name="PlaceHolder 2"/>
          <p:cNvSpPr>
            <a:spLocks noGrp="1"/>
          </p:cNvSpPr>
          <p:nvPr>
            <p:ph type="body"/>
          </p:nvPr>
        </p:nvSpPr>
        <p:spPr>
          <a:xfrm>
            <a:off x="0" y="0"/>
            <a:ext cx="0" cy="0"/>
          </a:xfrm>
          <a:prstGeom prst="rect">
            <a:avLst/>
          </a:prstGeom>
          <a:noFill/>
          <a:ln w="0">
            <a:noFill/>
          </a:ln>
        </p:spPr>
        <p:txBody>
          <a:bodyPr lIns="90000" tIns="-45000" rIns="90000" bIns="-45000" anchor="t">
            <a:noAutofit/>
          </a:bodyPr>
          <a:lstStyle/>
          <a:p>
            <a:pPr algn="l">
              <a:lnSpc>
                <a:spcPct val="80000"/>
              </a:lnSpc>
              <a:tabLst>
                <a:tab pos="0" algn="l"/>
              </a:tabLst>
            </a:pPr>
            <a:r>
              <a:rPr lang="pl-PL" sz="2000" b="1" strike="noStrike" spc="-1" dirty="0">
                <a:solidFill>
                  <a:srgbClr val="FFFFFF"/>
                </a:solidFill>
                <a:latin typeface="Source Sans Pro"/>
                <a:ea typeface="Source Sans Pro"/>
              </a:rPr>
              <a:t>TO N</a:t>
            </a:r>
            <a:r>
              <a:rPr lang="pl-PL" sz="2000" b="1" spc="-1" dirty="0">
                <a:solidFill>
                  <a:srgbClr val="FFFFFF"/>
                </a:solidFill>
                <a:latin typeface="Source Sans Pro"/>
                <a:ea typeface="Source Sans Pro"/>
              </a:rPr>
              <a:t>A</a:t>
            </a:r>
            <a:r>
              <a:rPr lang="pl-PL" sz="2000" b="1" strike="noStrike" spc="-1" dirty="0">
                <a:solidFill>
                  <a:srgbClr val="FFFFFF"/>
                </a:solidFill>
                <a:latin typeface="Source Sans Pro"/>
                <a:ea typeface="Source Sans Pro"/>
              </a:rPr>
              <a:t>JLEPŠIE </a:t>
            </a:r>
            <a:r>
              <a:rPr lang="pl-PL" sz="2000" b="1" spc="-1" dirty="0">
                <a:solidFill>
                  <a:srgbClr val="FFFFFF"/>
                </a:solidFill>
                <a:latin typeface="Source Sans Pro"/>
                <a:ea typeface="Source Sans Pro"/>
              </a:rPr>
              <a:t>EŠTE</a:t>
            </a:r>
            <a:r>
              <a:rPr lang="pl-PL" sz="2000" b="1" strike="noStrike" spc="-1" dirty="0">
                <a:solidFill>
                  <a:srgbClr val="FFFFFF"/>
                </a:solidFill>
                <a:latin typeface="Source Sans Pro"/>
                <a:ea typeface="Source Sans Pro"/>
              </a:rPr>
              <a:t> LEN PRÍDE!</a:t>
            </a:r>
            <a:endParaRPr lang="pl-PL" sz="2000" b="0" strike="noStrike" spc="-1" dirty="0">
              <a:latin typeface="Arial"/>
            </a:endParaRPr>
          </a:p>
          <a:p>
            <a:pPr algn="l">
              <a:lnSpc>
                <a:spcPct val="80000"/>
              </a:lnSpc>
              <a:tabLst>
                <a:tab pos="0" algn="l"/>
              </a:tabLst>
            </a:pPr>
            <a:r>
              <a:rPr lang="pl-PL" sz="2000" b="0" strike="noStrike" spc="-1" dirty="0">
                <a:solidFill>
                  <a:srgbClr val="FFFFFF"/>
                </a:solidFill>
                <a:latin typeface="Source Sans Pro Light"/>
                <a:ea typeface="Source Sans Pro Light"/>
              </a:rPr>
              <a:t>Čo Boh pripravuje na koniec?</a:t>
            </a:r>
          </a:p>
        </p:txBody>
      </p:sp>
      <p:sp>
        <p:nvSpPr>
          <p:cNvPr id="242" name="PlaceHolder 3"/>
          <p:cNvSpPr>
            <a:spLocks noGrp="1"/>
          </p:cNvSpPr>
          <p:nvPr>
            <p:ph type="sldNum" idx="8"/>
          </p:nvPr>
        </p:nvSpPr>
        <p:spPr>
          <a:xfrm>
            <a:off x="0" y="0"/>
            <a:ext cx="0" cy="0"/>
          </a:xfrm>
          <a:prstGeom prst="rect">
            <a:avLst/>
          </a:prstGeom>
          <a:noFill/>
          <a:ln w="0">
            <a:noFill/>
          </a:ln>
        </p:spPr>
        <p:txBody>
          <a:bodyPr lIns="90000" tIns="-45000" rIns="90000" bIns="-45000" anchor="t">
            <a:noAutofit/>
          </a:bodyPr>
          <a:lstStyle/>
          <a:p>
            <a:pPr indent="0">
              <a:buNone/>
            </a:pPr>
            <a:endParaRPr lang="cs-CZ" sz="1800" b="0" strike="noStrike" spc="-1">
              <a:solidFill>
                <a:srgbClr val="000000"/>
              </a:solidFill>
              <a:latin typeface="Times New Roman"/>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PlaceHolder 1"/>
          <p:cNvSpPr>
            <a:spLocks noGrp="1" noRot="1" noChangeAspect="1"/>
          </p:cNvSpPr>
          <p:nvPr>
            <p:ph type="sldImg"/>
          </p:nvPr>
        </p:nvSpPr>
        <p:spPr>
          <a:xfrm>
            <a:off x="0" y="0"/>
            <a:ext cx="0" cy="0"/>
          </a:xfrm>
          <a:prstGeom prst="rect">
            <a:avLst/>
          </a:prstGeom>
          <a:ln w="0">
            <a:noFill/>
          </a:ln>
        </p:spPr>
      </p:sp>
      <p:sp>
        <p:nvSpPr>
          <p:cNvPr id="289" name="PlaceHolder 2"/>
          <p:cNvSpPr>
            <a:spLocks noGrp="1"/>
          </p:cNvSpPr>
          <p:nvPr>
            <p:ph type="body"/>
          </p:nvPr>
        </p:nvSpPr>
        <p:spPr>
          <a:xfrm>
            <a:off x="0" y="0"/>
            <a:ext cx="0" cy="0"/>
          </a:xfrm>
          <a:prstGeom prst="rect">
            <a:avLst/>
          </a:prstGeom>
          <a:noFill/>
          <a:ln w="0">
            <a:noFill/>
          </a:ln>
        </p:spPr>
        <p:txBody>
          <a:bodyPr lIns="90000" tIns="-45000" rIns="90000" bIns="-45000" anchor="t">
            <a:noAutofit/>
          </a:bodyPr>
          <a:lstStyle/>
          <a:p>
            <a:pPr marL="216000" indent="0">
              <a:lnSpc>
                <a:spcPct val="100000"/>
              </a:lnSpc>
              <a:buNone/>
            </a:pPr>
            <a:r>
              <a:rPr lang="sk-SK" sz="2000" b="0" strike="noStrike" spc="-1">
                <a:solidFill>
                  <a:srgbClr val="000000"/>
                </a:solidFill>
                <a:latin typeface="Arial"/>
              </a:rPr>
              <a:t>Ako generácie ubiehali a ľudia sa množili, pribúdalo aj hriechu. Ľudstvo takmer zabudlo na Boha a jeho sľub.</a:t>
            </a:r>
            <a:endParaRPr lang="cs-CZ" sz="2000" b="0" strike="noStrike" spc="-1">
              <a:solidFill>
                <a:srgbClr val="000000"/>
              </a:solidFill>
              <a:latin typeface="Arial"/>
            </a:endParaRPr>
          </a:p>
        </p:txBody>
      </p:sp>
      <p:sp>
        <p:nvSpPr>
          <p:cNvPr id="290" name="PlaceHolder 3"/>
          <p:cNvSpPr>
            <a:spLocks noGrp="1"/>
          </p:cNvSpPr>
          <p:nvPr>
            <p:ph type="sldNum" idx="24"/>
          </p:nvPr>
        </p:nvSpPr>
        <p:spPr>
          <a:xfrm>
            <a:off x="0" y="0"/>
            <a:ext cx="0" cy="0"/>
          </a:xfrm>
          <a:prstGeom prst="rect">
            <a:avLst/>
          </a:prstGeom>
          <a:noFill/>
          <a:ln w="0">
            <a:noFill/>
          </a:ln>
        </p:spPr>
        <p:txBody>
          <a:bodyPr lIns="90000" tIns="-45000" rIns="90000" bIns="-45000" anchor="t">
            <a:noAutofit/>
          </a:bodyPr>
          <a:lstStyle/>
          <a:p>
            <a:pPr indent="0">
              <a:buNone/>
            </a:pPr>
            <a:endParaRPr lang="cs-CZ" sz="1800" b="0" strike="noStrike" spc="-1">
              <a:solidFill>
                <a:srgbClr val="000000"/>
              </a:solidFill>
              <a:latin typeface="Times New Roman"/>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PlaceHolder 1"/>
          <p:cNvSpPr>
            <a:spLocks noGrp="1" noRot="1" noChangeAspect="1"/>
          </p:cNvSpPr>
          <p:nvPr>
            <p:ph type="sldImg"/>
          </p:nvPr>
        </p:nvSpPr>
        <p:spPr>
          <a:xfrm>
            <a:off x="0" y="0"/>
            <a:ext cx="0" cy="0"/>
          </a:xfrm>
          <a:prstGeom prst="rect">
            <a:avLst/>
          </a:prstGeom>
          <a:ln w="0">
            <a:noFill/>
          </a:ln>
        </p:spPr>
      </p:sp>
      <p:sp>
        <p:nvSpPr>
          <p:cNvPr id="292" name="PlaceHolder 2"/>
          <p:cNvSpPr>
            <a:spLocks noGrp="1"/>
          </p:cNvSpPr>
          <p:nvPr>
            <p:ph type="body"/>
          </p:nvPr>
        </p:nvSpPr>
        <p:spPr>
          <a:xfrm>
            <a:off x="0" y="0"/>
            <a:ext cx="0" cy="0"/>
          </a:xfrm>
          <a:prstGeom prst="rect">
            <a:avLst/>
          </a:prstGeom>
          <a:noFill/>
          <a:ln w="0">
            <a:noFill/>
          </a:ln>
        </p:spPr>
        <p:txBody>
          <a:bodyPr lIns="90000" tIns="-45000" rIns="90000" bIns="-45000" anchor="t">
            <a:noAutofit/>
          </a:bodyPr>
          <a:lstStyle/>
          <a:p>
            <a:pPr marL="216000" indent="-216000">
              <a:buNone/>
            </a:pPr>
            <a:r>
              <a:rPr lang="cs-CZ" sz="2000" b="0" strike="noStrike" spc="-1">
                <a:solidFill>
                  <a:srgbClr val="000000"/>
                </a:solidFill>
                <a:latin typeface="Arial"/>
              </a:rPr>
              <a:t>(Genesis 6,5)  </a:t>
            </a:r>
          </a:p>
          <a:p>
            <a:pPr marL="216000" indent="0">
              <a:lnSpc>
                <a:spcPct val="100000"/>
              </a:lnSpc>
              <a:buNone/>
            </a:pPr>
            <a:r>
              <a:rPr lang="sk-SK" sz="2000" b="0" strike="noStrike" spc="-1">
                <a:solidFill>
                  <a:srgbClr val="000000"/>
                </a:solidFill>
                <a:latin typeface="Arial"/>
              </a:rPr>
              <a:t>Ľudia sa stali zlí a nemorálni. „Hospodin videl, že ľudská zloba na zemi je veľká a všetko zmýšľanie ľudského srdca je ustavične naklonené len k zlu.“</a:t>
            </a:r>
            <a:endParaRPr lang="cs-CZ" sz="2000" b="0" strike="noStrike" spc="-1">
              <a:solidFill>
                <a:srgbClr val="000000"/>
              </a:solidFill>
              <a:latin typeface="Arial"/>
            </a:endParaRPr>
          </a:p>
        </p:txBody>
      </p:sp>
      <p:sp>
        <p:nvSpPr>
          <p:cNvPr id="293" name="PlaceHolder 3"/>
          <p:cNvSpPr>
            <a:spLocks noGrp="1"/>
          </p:cNvSpPr>
          <p:nvPr>
            <p:ph type="sldNum" idx="25"/>
          </p:nvPr>
        </p:nvSpPr>
        <p:spPr>
          <a:xfrm>
            <a:off x="0" y="0"/>
            <a:ext cx="0" cy="0"/>
          </a:xfrm>
          <a:prstGeom prst="rect">
            <a:avLst/>
          </a:prstGeom>
          <a:noFill/>
          <a:ln w="0">
            <a:noFill/>
          </a:ln>
        </p:spPr>
        <p:txBody>
          <a:bodyPr lIns="90000" tIns="-45000" rIns="90000" bIns="-45000" anchor="t">
            <a:noAutofit/>
          </a:bodyPr>
          <a:lstStyle/>
          <a:p>
            <a:pPr indent="0">
              <a:buNone/>
            </a:pPr>
            <a:endParaRPr lang="cs-CZ" sz="1800" b="0" strike="noStrike" spc="-1">
              <a:solidFill>
                <a:srgbClr val="000000"/>
              </a:solidFill>
              <a:latin typeface="Times New Roman"/>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PlaceHolder 1"/>
          <p:cNvSpPr>
            <a:spLocks noGrp="1" noRot="1" noChangeAspect="1"/>
          </p:cNvSpPr>
          <p:nvPr>
            <p:ph type="sldImg"/>
          </p:nvPr>
        </p:nvSpPr>
        <p:spPr>
          <a:xfrm>
            <a:off x="0" y="0"/>
            <a:ext cx="0" cy="0"/>
          </a:xfrm>
          <a:prstGeom prst="rect">
            <a:avLst/>
          </a:prstGeom>
          <a:ln w="0">
            <a:noFill/>
          </a:ln>
        </p:spPr>
      </p:sp>
      <p:sp>
        <p:nvSpPr>
          <p:cNvPr id="295" name="PlaceHolder 2"/>
          <p:cNvSpPr>
            <a:spLocks noGrp="1"/>
          </p:cNvSpPr>
          <p:nvPr>
            <p:ph type="body"/>
          </p:nvPr>
        </p:nvSpPr>
        <p:spPr>
          <a:xfrm>
            <a:off x="0" y="0"/>
            <a:ext cx="0" cy="0"/>
          </a:xfrm>
          <a:prstGeom prst="rect">
            <a:avLst/>
          </a:prstGeom>
          <a:noFill/>
          <a:ln w="0">
            <a:noFill/>
          </a:ln>
        </p:spPr>
        <p:txBody>
          <a:bodyPr lIns="90000" tIns="-45000" rIns="90000" bIns="-45000" anchor="t">
            <a:noAutofit/>
          </a:bodyPr>
          <a:lstStyle/>
          <a:p>
            <a:pPr marL="216000" indent="-216000">
              <a:buNone/>
            </a:pPr>
            <a:r>
              <a:rPr lang="sk-SK" sz="2000" b="0" strike="noStrike" spc="-1">
                <a:solidFill>
                  <a:srgbClr val="000000"/>
                </a:solidFill>
                <a:latin typeface="Arial"/>
              </a:rPr>
              <a:t>Nakoniec bolo nutné, aby Boh zničil bezbožných veľkou potopou, aby vôbec uchoval nejaký život na zemi.  </a:t>
            </a:r>
            <a:endParaRPr lang="cs-CZ" sz="2000" b="0" strike="noStrike" spc="-1">
              <a:solidFill>
                <a:srgbClr val="000000"/>
              </a:solidFill>
              <a:latin typeface="Arial"/>
            </a:endParaRPr>
          </a:p>
          <a:p>
            <a:pPr marL="216000" indent="-216000">
              <a:buNone/>
            </a:pPr>
            <a:r>
              <a:rPr lang="sk-SK" sz="2000" b="0" strike="noStrike" spc="-1">
                <a:solidFill>
                  <a:srgbClr val="000000"/>
                </a:solidFill>
                <a:latin typeface="Arial"/>
              </a:rPr>
              <a:t>Prežilo len osem ľudí! </a:t>
            </a:r>
            <a:endParaRPr lang="cs-CZ" sz="2000" b="0" strike="noStrike" spc="-1">
              <a:solidFill>
                <a:srgbClr val="000000"/>
              </a:solidFill>
              <a:latin typeface="Arial"/>
            </a:endParaRPr>
          </a:p>
          <a:p>
            <a:pPr marL="216000" indent="-216000">
              <a:buNone/>
            </a:pPr>
            <a:r>
              <a:rPr lang="sk-SK" sz="2000" b="0" strike="noStrike" spc="-1">
                <a:solidFill>
                  <a:srgbClr val="000000"/>
                </a:solidFill>
                <a:latin typeface="Arial"/>
              </a:rPr>
              <a:t>Po veľkej potope to netrvalo dlho a aj tu sa ľudia skazili. </a:t>
            </a:r>
            <a:endParaRPr lang="cs-CZ" sz="2000" b="0" strike="noStrike" spc="-1">
              <a:solidFill>
                <a:srgbClr val="000000"/>
              </a:solidFill>
              <a:latin typeface="Arial"/>
            </a:endParaRPr>
          </a:p>
          <a:p>
            <a:pPr marL="216000" indent="-216000">
              <a:buNone/>
            </a:pPr>
            <a:r>
              <a:rPr lang="sk-SK" sz="2000" b="0" strike="noStrike" spc="-1">
                <a:solidFill>
                  <a:srgbClr val="000000"/>
                </a:solidFill>
                <a:latin typeface="Arial"/>
              </a:rPr>
              <a:t>Aby si Boh uchoval na zemi svätý ľud, povolal Abraháma a jeho rodinu z modlárskeho a skazeného mesta Ur Kaldejského. </a:t>
            </a:r>
            <a:endParaRPr lang="cs-CZ" sz="2000" b="0" strike="noStrike" spc="-1">
              <a:solidFill>
                <a:srgbClr val="000000"/>
              </a:solidFill>
              <a:latin typeface="Arial"/>
            </a:endParaRPr>
          </a:p>
          <a:p>
            <a:pPr marL="216000" indent="0">
              <a:lnSpc>
                <a:spcPct val="100000"/>
              </a:lnSpc>
              <a:buNone/>
            </a:pPr>
            <a:r>
              <a:rPr lang="sk-SK" sz="2000" b="0" strike="noStrike" spc="-1">
                <a:solidFill>
                  <a:srgbClr val="000000"/>
                </a:solidFill>
                <a:latin typeface="Arial"/>
              </a:rPr>
              <a:t>Jeho rodina by sa nepochybne stala tiež bezbožnou, pokiaľ by tam ostali.</a:t>
            </a:r>
            <a:endParaRPr lang="cs-CZ" sz="2000" b="0" strike="noStrike" spc="-1">
              <a:solidFill>
                <a:srgbClr val="000000"/>
              </a:solidFill>
              <a:latin typeface="Arial"/>
            </a:endParaRPr>
          </a:p>
        </p:txBody>
      </p:sp>
      <p:sp>
        <p:nvSpPr>
          <p:cNvPr id="296" name="PlaceHolder 3"/>
          <p:cNvSpPr>
            <a:spLocks noGrp="1"/>
          </p:cNvSpPr>
          <p:nvPr>
            <p:ph type="sldNum" idx="26"/>
          </p:nvPr>
        </p:nvSpPr>
        <p:spPr>
          <a:xfrm>
            <a:off x="0" y="0"/>
            <a:ext cx="0" cy="0"/>
          </a:xfrm>
          <a:prstGeom prst="rect">
            <a:avLst/>
          </a:prstGeom>
          <a:noFill/>
          <a:ln w="0">
            <a:noFill/>
          </a:ln>
        </p:spPr>
        <p:txBody>
          <a:bodyPr lIns="90000" tIns="-45000" rIns="90000" bIns="-45000" anchor="t">
            <a:noAutofit/>
          </a:bodyPr>
          <a:lstStyle/>
          <a:p>
            <a:pPr indent="0">
              <a:buNone/>
            </a:pPr>
            <a:endParaRPr lang="cs-CZ" sz="1800" b="0" strike="noStrike" spc="-1">
              <a:solidFill>
                <a:srgbClr val="000000"/>
              </a:solidFill>
              <a:latin typeface="Times New Roman"/>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PlaceHolder 1"/>
          <p:cNvSpPr>
            <a:spLocks noGrp="1" noRot="1" noChangeAspect="1"/>
          </p:cNvSpPr>
          <p:nvPr>
            <p:ph type="sldImg"/>
          </p:nvPr>
        </p:nvSpPr>
        <p:spPr>
          <a:xfrm>
            <a:off x="0" y="0"/>
            <a:ext cx="0" cy="0"/>
          </a:xfrm>
          <a:prstGeom prst="rect">
            <a:avLst/>
          </a:prstGeom>
          <a:ln w="0">
            <a:noFill/>
          </a:ln>
        </p:spPr>
      </p:sp>
      <p:sp>
        <p:nvSpPr>
          <p:cNvPr id="298" name="PlaceHolder 2"/>
          <p:cNvSpPr>
            <a:spLocks noGrp="1"/>
          </p:cNvSpPr>
          <p:nvPr>
            <p:ph type="body"/>
          </p:nvPr>
        </p:nvSpPr>
        <p:spPr>
          <a:xfrm>
            <a:off x="0" y="0"/>
            <a:ext cx="0" cy="0"/>
          </a:xfrm>
          <a:prstGeom prst="rect">
            <a:avLst/>
          </a:prstGeom>
          <a:noFill/>
          <a:ln w="0">
            <a:noFill/>
          </a:ln>
        </p:spPr>
        <p:txBody>
          <a:bodyPr lIns="90000" tIns="-45000" rIns="90000" bIns="-45000" anchor="t">
            <a:noAutofit/>
          </a:bodyPr>
          <a:lstStyle/>
          <a:p>
            <a:pPr marL="216000" indent="-216000">
              <a:buNone/>
            </a:pPr>
            <a:r>
              <a:rPr lang="cs-CZ" sz="2000" b="0" strike="noStrike" spc="-1" dirty="0">
                <a:solidFill>
                  <a:srgbClr val="000000"/>
                </a:solidFill>
                <a:latin typeface="Arial"/>
              </a:rPr>
              <a:t>(Genesis 12,1)  </a:t>
            </a:r>
          </a:p>
          <a:p>
            <a:pPr marL="216000" indent="0">
              <a:lnSpc>
                <a:spcPct val="100000"/>
              </a:lnSpc>
              <a:buNone/>
            </a:pPr>
            <a:r>
              <a:rPr lang="cs-CZ" sz="2000" b="0" strike="noStrike" spc="-1" dirty="0">
                <a:solidFill>
                  <a:srgbClr val="000000"/>
                </a:solidFill>
                <a:latin typeface="Arial"/>
              </a:rPr>
              <a:t>„</a:t>
            </a:r>
            <a:r>
              <a:rPr lang="sk-SK" sz="2000" b="0" strike="noStrike" spc="-1" dirty="0">
                <a:solidFill>
                  <a:srgbClr val="000000"/>
                </a:solidFill>
                <a:latin typeface="Arial"/>
              </a:rPr>
              <a:t>Hospodin povedal </a:t>
            </a:r>
            <a:r>
              <a:rPr lang="sk-SK" sz="2000" b="0" strike="noStrike" spc="-1" dirty="0" err="1">
                <a:solidFill>
                  <a:srgbClr val="000000"/>
                </a:solidFill>
                <a:latin typeface="Arial"/>
              </a:rPr>
              <a:t>Abrámovi</a:t>
            </a:r>
            <a:r>
              <a:rPr lang="sk-SK" sz="2000" b="0" strike="noStrike" spc="-1" dirty="0">
                <a:solidFill>
                  <a:srgbClr val="000000"/>
                </a:solidFill>
                <a:latin typeface="Arial"/>
              </a:rPr>
              <a:t>: ‚Odíď zo svojej krajiny, od svojho príbuzenstva a z domu svojho otca do krajiny, ktorú ti ukážem.‘“</a:t>
            </a:r>
            <a:endParaRPr lang="cs-CZ" sz="2000" b="0" strike="noStrike" spc="-1" dirty="0">
              <a:solidFill>
                <a:srgbClr val="000000"/>
              </a:solidFill>
              <a:latin typeface="Arial"/>
            </a:endParaRPr>
          </a:p>
        </p:txBody>
      </p:sp>
      <p:sp>
        <p:nvSpPr>
          <p:cNvPr id="299" name="PlaceHolder 3"/>
          <p:cNvSpPr>
            <a:spLocks noGrp="1"/>
          </p:cNvSpPr>
          <p:nvPr>
            <p:ph type="sldNum" idx="27"/>
          </p:nvPr>
        </p:nvSpPr>
        <p:spPr>
          <a:xfrm>
            <a:off x="0" y="0"/>
            <a:ext cx="0" cy="0"/>
          </a:xfrm>
          <a:prstGeom prst="rect">
            <a:avLst/>
          </a:prstGeom>
          <a:noFill/>
          <a:ln w="0">
            <a:noFill/>
          </a:ln>
        </p:spPr>
        <p:txBody>
          <a:bodyPr lIns="90000" tIns="-45000" rIns="90000" bIns="-45000" anchor="t">
            <a:noAutofit/>
          </a:bodyPr>
          <a:lstStyle/>
          <a:p>
            <a:pPr indent="0">
              <a:buNone/>
            </a:pPr>
            <a:endParaRPr lang="cs-CZ" sz="1800" b="0" strike="noStrike" spc="-1">
              <a:solidFill>
                <a:srgbClr val="000000"/>
              </a:solidFill>
              <a:latin typeface="Times New Roman"/>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PlaceHolder 1"/>
          <p:cNvSpPr>
            <a:spLocks noGrp="1" noRot="1" noChangeAspect="1"/>
          </p:cNvSpPr>
          <p:nvPr>
            <p:ph type="sldImg"/>
          </p:nvPr>
        </p:nvSpPr>
        <p:spPr>
          <a:xfrm>
            <a:off x="0" y="0"/>
            <a:ext cx="0" cy="0"/>
          </a:xfrm>
          <a:prstGeom prst="rect">
            <a:avLst/>
          </a:prstGeom>
          <a:ln w="0">
            <a:noFill/>
          </a:ln>
        </p:spPr>
      </p:sp>
      <p:sp>
        <p:nvSpPr>
          <p:cNvPr id="301" name="PlaceHolder 2"/>
          <p:cNvSpPr>
            <a:spLocks noGrp="1"/>
          </p:cNvSpPr>
          <p:nvPr>
            <p:ph type="body"/>
          </p:nvPr>
        </p:nvSpPr>
        <p:spPr>
          <a:xfrm>
            <a:off x="0" y="0"/>
            <a:ext cx="0" cy="0"/>
          </a:xfrm>
          <a:prstGeom prst="rect">
            <a:avLst/>
          </a:prstGeom>
          <a:noFill/>
          <a:ln w="0">
            <a:noFill/>
          </a:ln>
        </p:spPr>
        <p:txBody>
          <a:bodyPr lIns="90000" tIns="-45000" rIns="90000" bIns="-45000" anchor="t">
            <a:noAutofit/>
          </a:bodyPr>
          <a:lstStyle/>
          <a:p>
            <a:pPr marL="216000" indent="-216000">
              <a:buNone/>
            </a:pPr>
            <a:r>
              <a:rPr lang="en-US" sz="1800" b="0" strike="noStrike" spc="-1" dirty="0">
                <a:solidFill>
                  <a:schemeClr val="dk1"/>
                </a:solidFill>
                <a:latin typeface="+mn-lt"/>
                <a:ea typeface="+mn-ea"/>
              </a:rPr>
              <a:t>(Genesis 12,2)  </a:t>
            </a:r>
            <a:endParaRPr lang="cs-CZ" sz="1800" b="0" strike="noStrike" spc="-1" dirty="0">
              <a:solidFill>
                <a:srgbClr val="000000"/>
              </a:solidFill>
              <a:latin typeface="Arial"/>
            </a:endParaRPr>
          </a:p>
          <a:p>
            <a:pPr marL="216000" indent="-216000">
              <a:buNone/>
            </a:pPr>
            <a:r>
              <a:rPr lang="en-US" sz="1800" b="0" strike="noStrike" spc="-1" dirty="0">
                <a:solidFill>
                  <a:schemeClr val="dk1"/>
                </a:solidFill>
                <a:latin typeface="+mn-lt"/>
                <a:ea typeface="+mn-ea"/>
              </a:rPr>
              <a:t>„</a:t>
            </a:r>
            <a:r>
              <a:rPr lang="sk-SK" sz="1800" b="0" strike="noStrike" spc="-1" dirty="0">
                <a:solidFill>
                  <a:schemeClr val="dk1"/>
                </a:solidFill>
                <a:latin typeface="+mn-lt"/>
                <a:ea typeface="+mn-ea"/>
              </a:rPr>
              <a:t>Urobím z teba veľký národ, požehnám ťa, zvelebím tvoje meno. Buď požehnaním</a:t>
            </a:r>
            <a:r>
              <a:rPr lang="en-US" sz="1800" b="0" strike="noStrike" spc="-1" dirty="0">
                <a:solidFill>
                  <a:schemeClr val="dk1"/>
                </a:solidFill>
                <a:latin typeface="+mn-lt"/>
                <a:ea typeface="+mn-ea"/>
              </a:rPr>
              <a:t>!</a:t>
            </a:r>
            <a:r>
              <a:rPr lang="cs-CZ" sz="1800" b="0" strike="noStrike" spc="-1" dirty="0">
                <a:solidFill>
                  <a:schemeClr val="dk1"/>
                </a:solidFill>
                <a:latin typeface="+mn-lt"/>
                <a:ea typeface="+mn-ea"/>
              </a:rPr>
              <a:t>“</a:t>
            </a:r>
            <a:endParaRPr lang="cs-CZ" sz="1800" b="0" strike="noStrike" spc="-1" dirty="0">
              <a:solidFill>
                <a:srgbClr val="000000"/>
              </a:solidFill>
              <a:latin typeface="Arial"/>
            </a:endParaRPr>
          </a:p>
          <a:p>
            <a:pPr marL="216000" indent="-216000">
              <a:buNone/>
            </a:pPr>
            <a:endParaRPr lang="cs-CZ" sz="1800" b="0" strike="noStrike" spc="-1" dirty="0">
              <a:solidFill>
                <a:srgbClr val="000000"/>
              </a:solidFill>
              <a:latin typeface="Arial"/>
            </a:endParaRPr>
          </a:p>
          <a:p>
            <a:pPr indent="0" defTabSz="457200">
              <a:lnSpc>
                <a:spcPct val="100000"/>
              </a:lnSpc>
              <a:buNone/>
            </a:pPr>
            <a:r>
              <a:rPr lang="en-US" sz="1800" b="0" strike="noStrike" spc="-1" dirty="0">
                <a:solidFill>
                  <a:schemeClr val="dk1"/>
                </a:solidFill>
                <a:latin typeface="+mn-lt"/>
                <a:ea typeface="+mn-ea"/>
              </a:rPr>
              <a:t>Abraham b</a:t>
            </a:r>
            <a:r>
              <a:rPr lang="sk-SK" sz="1800" b="0" strike="noStrike" spc="-1" dirty="0">
                <a:solidFill>
                  <a:schemeClr val="dk1"/>
                </a:solidFill>
                <a:latin typeface="+mn-lt"/>
                <a:ea typeface="+mn-ea"/>
              </a:rPr>
              <a:t>o</a:t>
            </a:r>
            <a:r>
              <a:rPr lang="en-US" sz="1800" b="0" strike="noStrike" spc="-1" dirty="0">
                <a:solidFill>
                  <a:schemeClr val="dk1"/>
                </a:solidFill>
                <a:latin typeface="+mn-lt"/>
                <a:ea typeface="+mn-ea"/>
              </a:rPr>
              <a:t>l </a:t>
            </a:r>
            <a:r>
              <a:rPr lang="sk-SK" sz="1800" b="0" strike="noStrike" spc="-1" dirty="0">
                <a:solidFill>
                  <a:schemeClr val="dk1"/>
                </a:solidFill>
                <a:latin typeface="+mn-lt"/>
                <a:ea typeface="+mn-ea"/>
              </a:rPr>
              <a:t>ochotný</a:t>
            </a:r>
            <a:r>
              <a:rPr lang="en-US" sz="1800" b="0" strike="noStrike" spc="-1" dirty="0">
                <a:solidFill>
                  <a:schemeClr val="dk1"/>
                </a:solidFill>
                <a:latin typeface="+mn-lt"/>
                <a:ea typeface="+mn-ea"/>
              </a:rPr>
              <a:t> </a:t>
            </a:r>
            <a:r>
              <a:rPr lang="sk-SK" sz="1800" b="0" strike="noStrike" spc="-1" dirty="0">
                <a:solidFill>
                  <a:schemeClr val="dk1"/>
                </a:solidFill>
                <a:latin typeface="+mn-lt"/>
                <a:ea typeface="+mn-ea"/>
              </a:rPr>
              <a:t>opustiť luxus svojho </a:t>
            </a:r>
            <a:r>
              <a:rPr lang="sk-SK" sz="1800" b="0" strike="noStrike" spc="-1" dirty="0" err="1">
                <a:solidFill>
                  <a:schemeClr val="dk1"/>
                </a:solidFill>
                <a:latin typeface="+mn-lt"/>
                <a:ea typeface="+mn-ea"/>
              </a:rPr>
              <a:t>kaldejského</a:t>
            </a:r>
            <a:r>
              <a:rPr lang="sk-SK" sz="1800" b="0" strike="noStrike" spc="-1" dirty="0">
                <a:solidFill>
                  <a:schemeClr val="dk1"/>
                </a:solidFill>
                <a:latin typeface="+mn-lt"/>
                <a:ea typeface="+mn-ea"/>
              </a:rPr>
              <a:t> domova. Netušil, kam pôjde, ale pochopil, že Boh pre neho niečo chystá.</a:t>
            </a:r>
            <a:endParaRPr lang="cs-CZ" sz="1800" b="0" strike="noStrike" spc="-1" dirty="0">
              <a:solidFill>
                <a:srgbClr val="000000"/>
              </a:solidFill>
              <a:latin typeface="Arial"/>
            </a:endParaRPr>
          </a:p>
        </p:txBody>
      </p:sp>
      <p:sp>
        <p:nvSpPr>
          <p:cNvPr id="302" name="PlaceHolder 3"/>
          <p:cNvSpPr>
            <a:spLocks noGrp="1"/>
          </p:cNvSpPr>
          <p:nvPr>
            <p:ph type="sldNum" idx="28"/>
          </p:nvPr>
        </p:nvSpPr>
        <p:spPr>
          <a:xfrm>
            <a:off x="0" y="0"/>
            <a:ext cx="0" cy="0"/>
          </a:xfrm>
          <a:prstGeom prst="rect">
            <a:avLst/>
          </a:prstGeom>
          <a:noFill/>
          <a:ln w="0">
            <a:noFill/>
          </a:ln>
        </p:spPr>
        <p:txBody>
          <a:bodyPr lIns="90000" tIns="-45000" rIns="90000" bIns="-45000" anchor="t">
            <a:noAutofit/>
          </a:bodyPr>
          <a:lstStyle/>
          <a:p>
            <a:pPr indent="0">
              <a:buNone/>
            </a:pPr>
            <a:endParaRPr lang="cs-CZ" sz="1800" b="0" strike="noStrike" spc="-1">
              <a:solidFill>
                <a:srgbClr val="000000"/>
              </a:solidFill>
              <a:latin typeface="Times New Roman"/>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PlaceHolder 1"/>
          <p:cNvSpPr>
            <a:spLocks noGrp="1" noRot="1" noChangeAspect="1"/>
          </p:cNvSpPr>
          <p:nvPr>
            <p:ph type="sldImg"/>
          </p:nvPr>
        </p:nvSpPr>
        <p:spPr>
          <a:xfrm>
            <a:off x="0" y="0"/>
            <a:ext cx="0" cy="0"/>
          </a:xfrm>
          <a:prstGeom prst="rect">
            <a:avLst/>
          </a:prstGeom>
          <a:ln w="0">
            <a:noFill/>
          </a:ln>
        </p:spPr>
      </p:sp>
      <p:sp>
        <p:nvSpPr>
          <p:cNvPr id="304" name="PlaceHolder 2"/>
          <p:cNvSpPr>
            <a:spLocks noGrp="1"/>
          </p:cNvSpPr>
          <p:nvPr>
            <p:ph type="body"/>
          </p:nvPr>
        </p:nvSpPr>
        <p:spPr>
          <a:xfrm>
            <a:off x="0" y="0"/>
            <a:ext cx="0" cy="0"/>
          </a:xfrm>
          <a:prstGeom prst="rect">
            <a:avLst/>
          </a:prstGeom>
          <a:noFill/>
          <a:ln w="0">
            <a:noFill/>
          </a:ln>
        </p:spPr>
        <p:txBody>
          <a:bodyPr lIns="90000" tIns="-45000" rIns="90000" bIns="-45000" anchor="t">
            <a:noAutofit/>
          </a:bodyPr>
          <a:lstStyle/>
          <a:p>
            <a:pPr marL="216000" indent="-216000">
              <a:buNone/>
            </a:pPr>
            <a:r>
              <a:rPr lang="sk-SK" sz="2000" b="0" strike="noStrike" spc="-1">
                <a:solidFill>
                  <a:srgbClr val="000000"/>
                </a:solidFill>
                <a:latin typeface="Arial"/>
              </a:rPr>
              <a:t>(Hebrejom 11,9) </a:t>
            </a:r>
            <a:endParaRPr lang="cs-CZ" sz="2000" b="0" strike="noStrike" spc="-1">
              <a:solidFill>
                <a:srgbClr val="000000"/>
              </a:solidFill>
              <a:latin typeface="Arial"/>
            </a:endParaRPr>
          </a:p>
          <a:p>
            <a:pPr marL="216000" indent="0">
              <a:lnSpc>
                <a:spcPct val="100000"/>
              </a:lnSpc>
              <a:buNone/>
            </a:pPr>
            <a:r>
              <a:rPr lang="sk-SK" sz="2000" b="0" strike="noStrike" spc="-1">
                <a:solidFill>
                  <a:srgbClr val="000000"/>
                </a:solidFill>
                <a:latin typeface="Arial"/>
              </a:rPr>
              <a:t>„Na základe viery sa usadil v prisľúbenej zemi ako v cudzej a býval v stanoch s Izákom a Jákobom, spoludedičmi toho istého prisľúbenia...“</a:t>
            </a:r>
            <a:endParaRPr lang="cs-CZ" sz="2000" b="0" strike="noStrike" spc="-1">
              <a:solidFill>
                <a:srgbClr val="000000"/>
              </a:solidFill>
              <a:latin typeface="Arial"/>
            </a:endParaRPr>
          </a:p>
        </p:txBody>
      </p:sp>
      <p:sp>
        <p:nvSpPr>
          <p:cNvPr id="305" name="PlaceHolder 3"/>
          <p:cNvSpPr>
            <a:spLocks noGrp="1"/>
          </p:cNvSpPr>
          <p:nvPr>
            <p:ph type="sldNum" idx="29"/>
          </p:nvPr>
        </p:nvSpPr>
        <p:spPr>
          <a:xfrm>
            <a:off x="0" y="0"/>
            <a:ext cx="0" cy="0"/>
          </a:xfrm>
          <a:prstGeom prst="rect">
            <a:avLst/>
          </a:prstGeom>
          <a:noFill/>
          <a:ln w="0">
            <a:noFill/>
          </a:ln>
        </p:spPr>
        <p:txBody>
          <a:bodyPr lIns="90000" tIns="-45000" rIns="90000" bIns="-45000" anchor="t">
            <a:noAutofit/>
          </a:bodyPr>
          <a:lstStyle/>
          <a:p>
            <a:pPr indent="0">
              <a:buNone/>
            </a:pPr>
            <a:endParaRPr lang="cs-CZ" sz="1800" b="0" strike="noStrike" spc="-1">
              <a:solidFill>
                <a:srgbClr val="000000"/>
              </a:solidFill>
              <a:latin typeface="Times New Roman"/>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PlaceHolder 1"/>
          <p:cNvSpPr>
            <a:spLocks noGrp="1" noRot="1" noChangeAspect="1"/>
          </p:cNvSpPr>
          <p:nvPr>
            <p:ph type="sldImg"/>
          </p:nvPr>
        </p:nvSpPr>
        <p:spPr>
          <a:xfrm>
            <a:off x="0" y="0"/>
            <a:ext cx="0" cy="0"/>
          </a:xfrm>
          <a:prstGeom prst="rect">
            <a:avLst/>
          </a:prstGeom>
          <a:ln w="0">
            <a:noFill/>
          </a:ln>
        </p:spPr>
      </p:sp>
      <p:sp>
        <p:nvSpPr>
          <p:cNvPr id="307" name="PlaceHolder 2"/>
          <p:cNvSpPr>
            <a:spLocks noGrp="1"/>
          </p:cNvSpPr>
          <p:nvPr>
            <p:ph type="body"/>
          </p:nvPr>
        </p:nvSpPr>
        <p:spPr>
          <a:xfrm>
            <a:off x="0" y="0"/>
            <a:ext cx="0" cy="0"/>
          </a:xfrm>
          <a:prstGeom prst="rect">
            <a:avLst/>
          </a:prstGeom>
          <a:noFill/>
          <a:ln w="0">
            <a:noFill/>
          </a:ln>
        </p:spPr>
        <p:txBody>
          <a:bodyPr lIns="90000" tIns="-45000" rIns="90000" bIns="-45000" anchor="t">
            <a:noAutofit/>
          </a:bodyPr>
          <a:lstStyle/>
          <a:p>
            <a:pPr marL="216000" indent="-216000">
              <a:buNone/>
            </a:pPr>
            <a:r>
              <a:rPr lang="cs-CZ" sz="2000" b="0" strike="noStrike" spc="-1">
                <a:solidFill>
                  <a:srgbClr val="000000"/>
                </a:solidFill>
                <a:latin typeface="Arial"/>
              </a:rPr>
              <a:t>(</a:t>
            </a:r>
            <a:r>
              <a:rPr lang="sk-SK" sz="2000" b="0" strike="noStrike" spc="-1">
                <a:solidFill>
                  <a:srgbClr val="000000"/>
                </a:solidFill>
                <a:latin typeface="Arial"/>
              </a:rPr>
              <a:t>Hebrejom 11,10)  </a:t>
            </a:r>
            <a:endParaRPr lang="cs-CZ" sz="2000" b="0" strike="noStrike" spc="-1">
              <a:solidFill>
                <a:srgbClr val="000000"/>
              </a:solidFill>
              <a:latin typeface="Arial"/>
            </a:endParaRPr>
          </a:p>
          <a:p>
            <a:pPr marL="216000" indent="-216000">
              <a:buNone/>
            </a:pPr>
            <a:r>
              <a:rPr lang="sk-SK" sz="2000" b="0" strike="noStrike" spc="-1">
                <a:solidFill>
                  <a:srgbClr val="000000"/>
                </a:solidFill>
                <a:latin typeface="Arial"/>
              </a:rPr>
              <a:t>„...Očakával totiž mesto s pevnými základmi, ktorého tvorcom a staviteľom je Boh.“ </a:t>
            </a:r>
            <a:endParaRPr lang="cs-CZ" sz="2000" b="0" strike="noStrike" spc="-1">
              <a:solidFill>
                <a:srgbClr val="000000"/>
              </a:solidFill>
              <a:latin typeface="Arial"/>
            </a:endParaRPr>
          </a:p>
          <a:p>
            <a:pPr marL="216000" indent="-216000">
              <a:buNone/>
            </a:pPr>
            <a:r>
              <a:rPr lang="sk-SK" sz="2000" b="0" strike="noStrike" spc="-1">
                <a:solidFill>
                  <a:srgbClr val="000000"/>
                </a:solidFill>
                <a:latin typeface="Arial"/>
              </a:rPr>
              <a:t>Boh sľúbil dať Abrahámovi a jeho deťom všetko, čo Adam s Evou stratili.  </a:t>
            </a:r>
            <a:endParaRPr lang="cs-CZ" sz="2000" b="0" strike="noStrike" spc="-1">
              <a:solidFill>
                <a:srgbClr val="000000"/>
              </a:solidFill>
              <a:latin typeface="Arial"/>
            </a:endParaRPr>
          </a:p>
          <a:p>
            <a:pPr marL="216000" indent="-216000">
              <a:buNone/>
            </a:pPr>
            <a:r>
              <a:rPr lang="sk-SK" sz="2000" b="0" strike="noStrike" spc="-1">
                <a:solidFill>
                  <a:srgbClr val="000000"/>
                </a:solidFill>
                <a:latin typeface="Arial"/>
              </a:rPr>
              <a:t>Proroci naprieč dejinami verili a tešili sa na obnovenie všetkých vecí. </a:t>
            </a:r>
            <a:endParaRPr lang="cs-CZ" sz="2000" b="0" strike="noStrike" spc="-1">
              <a:solidFill>
                <a:srgbClr val="000000"/>
              </a:solidFill>
              <a:latin typeface="Arial"/>
            </a:endParaRPr>
          </a:p>
          <a:p>
            <a:pPr marL="216000" indent="0">
              <a:lnSpc>
                <a:spcPct val="100000"/>
              </a:lnSpc>
              <a:buNone/>
            </a:pPr>
            <a:r>
              <a:rPr lang="sk-SK" sz="2000" b="0" strike="noStrike" spc="-1">
                <a:solidFill>
                  <a:srgbClr val="000000"/>
                </a:solidFill>
                <a:latin typeface="Arial"/>
              </a:rPr>
              <a:t>Boh urobil výpočet niektorých v sieni slávy viery - Hebrejom 11, kapitola.</a:t>
            </a:r>
            <a:endParaRPr lang="cs-CZ" sz="2000" b="0" strike="noStrike" spc="-1">
              <a:solidFill>
                <a:srgbClr val="000000"/>
              </a:solidFill>
              <a:latin typeface="Arial"/>
            </a:endParaRPr>
          </a:p>
        </p:txBody>
      </p:sp>
      <p:sp>
        <p:nvSpPr>
          <p:cNvPr id="308" name="PlaceHolder 3"/>
          <p:cNvSpPr>
            <a:spLocks noGrp="1"/>
          </p:cNvSpPr>
          <p:nvPr>
            <p:ph type="sldNum" idx="30"/>
          </p:nvPr>
        </p:nvSpPr>
        <p:spPr>
          <a:xfrm>
            <a:off x="0" y="0"/>
            <a:ext cx="0" cy="0"/>
          </a:xfrm>
          <a:prstGeom prst="rect">
            <a:avLst/>
          </a:prstGeom>
          <a:noFill/>
          <a:ln w="0">
            <a:noFill/>
          </a:ln>
        </p:spPr>
        <p:txBody>
          <a:bodyPr lIns="90000" tIns="-45000" rIns="90000" bIns="-45000" anchor="t">
            <a:noAutofit/>
          </a:bodyPr>
          <a:lstStyle/>
          <a:p>
            <a:pPr indent="0">
              <a:buNone/>
            </a:pPr>
            <a:endParaRPr lang="cs-CZ" sz="1800" b="0" strike="noStrike" spc="-1">
              <a:solidFill>
                <a:srgbClr val="000000"/>
              </a:solidFill>
              <a:latin typeface="Times New Roman"/>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PlaceHolder 1"/>
          <p:cNvSpPr>
            <a:spLocks noGrp="1" noRot="1" noChangeAspect="1"/>
          </p:cNvSpPr>
          <p:nvPr>
            <p:ph type="sldImg"/>
          </p:nvPr>
        </p:nvSpPr>
        <p:spPr>
          <a:xfrm>
            <a:off x="0" y="0"/>
            <a:ext cx="0" cy="0"/>
          </a:xfrm>
          <a:prstGeom prst="rect">
            <a:avLst/>
          </a:prstGeom>
          <a:ln w="0">
            <a:noFill/>
          </a:ln>
        </p:spPr>
      </p:sp>
      <p:sp>
        <p:nvSpPr>
          <p:cNvPr id="310" name="PlaceHolder 2"/>
          <p:cNvSpPr>
            <a:spLocks noGrp="1"/>
          </p:cNvSpPr>
          <p:nvPr>
            <p:ph type="body"/>
          </p:nvPr>
        </p:nvSpPr>
        <p:spPr>
          <a:xfrm>
            <a:off x="0" y="0"/>
            <a:ext cx="0" cy="0"/>
          </a:xfrm>
          <a:prstGeom prst="rect">
            <a:avLst/>
          </a:prstGeom>
          <a:noFill/>
          <a:ln w="0">
            <a:noFill/>
          </a:ln>
        </p:spPr>
        <p:txBody>
          <a:bodyPr lIns="90000" tIns="-45000" rIns="90000" bIns="-45000" anchor="t">
            <a:noAutofit/>
          </a:bodyPr>
          <a:lstStyle/>
          <a:p>
            <a:pPr marL="216000" indent="-216000">
              <a:buNone/>
            </a:pPr>
            <a:r>
              <a:rPr lang="sk-SK" sz="2000" b="0" strike="noStrike" spc="-1">
                <a:solidFill>
                  <a:srgbClr val="000000"/>
                </a:solidFill>
                <a:latin typeface="Arial"/>
              </a:rPr>
              <a:t>Kapitola viery - Hebrejom 11 </a:t>
            </a:r>
            <a:endParaRPr lang="cs-CZ" sz="2000" b="0" strike="noStrike" spc="-1">
              <a:solidFill>
                <a:srgbClr val="000000"/>
              </a:solidFill>
              <a:latin typeface="Arial"/>
            </a:endParaRPr>
          </a:p>
          <a:p>
            <a:pPr marL="216000" indent="-216000">
              <a:buNone/>
            </a:pPr>
            <a:r>
              <a:rPr lang="sk-SK" sz="2000" b="0" strike="noStrike" spc="-1">
                <a:solidFill>
                  <a:srgbClr val="000000"/>
                </a:solidFill>
                <a:latin typeface="Arial"/>
              </a:rPr>
              <a:t>Abrahám, Enoch, Noe, Ábel, Izák, Rachab, Dávid a Samuel sú len niektorí z veľkých ľudí viery, ktorí uverili Božiemu sľubu, že obnoví to, čo Adam s Evou stratili. </a:t>
            </a:r>
            <a:endParaRPr lang="cs-CZ" sz="2000" b="0" strike="noStrike" spc="-1">
              <a:solidFill>
                <a:srgbClr val="000000"/>
              </a:solidFill>
              <a:latin typeface="Arial"/>
            </a:endParaRPr>
          </a:p>
          <a:p>
            <a:pPr marL="216000" indent="-216000">
              <a:buNone/>
            </a:pPr>
            <a:endParaRPr lang="cs-CZ" sz="2000" b="0" strike="noStrike" spc="-1">
              <a:solidFill>
                <a:srgbClr val="000000"/>
              </a:solidFill>
              <a:latin typeface="Arial"/>
            </a:endParaRPr>
          </a:p>
          <a:p>
            <a:pPr marL="216000" indent="0">
              <a:lnSpc>
                <a:spcPct val="100000"/>
              </a:lnSpc>
              <a:buNone/>
            </a:pPr>
            <a:r>
              <a:rPr lang="sk-SK" sz="2000" b="0" strike="noStrike" spc="-1">
                <a:solidFill>
                  <a:srgbClr val="000000"/>
                </a:solidFill>
                <a:latin typeface="Arial"/>
              </a:rPr>
              <a:t>Povšimnite si, čo Biblia o týchto hrdinoch hovorí:</a:t>
            </a:r>
            <a:endParaRPr lang="cs-CZ" sz="2000" b="0" strike="noStrike" spc="-1">
              <a:solidFill>
                <a:srgbClr val="000000"/>
              </a:solidFill>
              <a:latin typeface="Arial"/>
            </a:endParaRPr>
          </a:p>
        </p:txBody>
      </p:sp>
      <p:sp>
        <p:nvSpPr>
          <p:cNvPr id="311" name="PlaceHolder 3"/>
          <p:cNvSpPr>
            <a:spLocks noGrp="1"/>
          </p:cNvSpPr>
          <p:nvPr>
            <p:ph type="sldNum" idx="31"/>
          </p:nvPr>
        </p:nvSpPr>
        <p:spPr>
          <a:xfrm>
            <a:off x="0" y="0"/>
            <a:ext cx="0" cy="0"/>
          </a:xfrm>
          <a:prstGeom prst="rect">
            <a:avLst/>
          </a:prstGeom>
          <a:noFill/>
          <a:ln w="0">
            <a:noFill/>
          </a:ln>
        </p:spPr>
        <p:txBody>
          <a:bodyPr lIns="90000" tIns="-45000" rIns="90000" bIns="-45000" anchor="t">
            <a:noAutofit/>
          </a:bodyPr>
          <a:lstStyle/>
          <a:p>
            <a:pPr indent="0">
              <a:buNone/>
            </a:pPr>
            <a:endParaRPr lang="cs-CZ" sz="1800" b="0" strike="noStrike" spc="-1">
              <a:solidFill>
                <a:srgbClr val="000000"/>
              </a:solidFill>
              <a:latin typeface="Times New Roman"/>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PlaceHolder 1"/>
          <p:cNvSpPr>
            <a:spLocks noGrp="1" noRot="1" noChangeAspect="1"/>
          </p:cNvSpPr>
          <p:nvPr>
            <p:ph type="sldImg"/>
          </p:nvPr>
        </p:nvSpPr>
        <p:spPr>
          <a:xfrm>
            <a:off x="0" y="0"/>
            <a:ext cx="0" cy="0"/>
          </a:xfrm>
          <a:prstGeom prst="rect">
            <a:avLst/>
          </a:prstGeom>
          <a:ln w="0">
            <a:noFill/>
          </a:ln>
        </p:spPr>
      </p:sp>
      <p:sp>
        <p:nvSpPr>
          <p:cNvPr id="313" name="PlaceHolder 2"/>
          <p:cNvSpPr>
            <a:spLocks noGrp="1"/>
          </p:cNvSpPr>
          <p:nvPr>
            <p:ph type="body"/>
          </p:nvPr>
        </p:nvSpPr>
        <p:spPr>
          <a:xfrm>
            <a:off x="0" y="0"/>
            <a:ext cx="0" cy="0"/>
          </a:xfrm>
          <a:prstGeom prst="rect">
            <a:avLst/>
          </a:prstGeom>
          <a:noFill/>
          <a:ln w="0">
            <a:noFill/>
          </a:ln>
        </p:spPr>
        <p:txBody>
          <a:bodyPr lIns="90000" tIns="-45000" rIns="90000" bIns="-45000" anchor="t">
            <a:noAutofit/>
          </a:bodyPr>
          <a:lstStyle/>
          <a:p>
            <a:pPr marL="216000" indent="-216000">
              <a:buNone/>
            </a:pPr>
            <a:r>
              <a:rPr lang="cs-CZ" sz="2000" b="0" strike="noStrike" spc="-1">
                <a:solidFill>
                  <a:srgbClr val="000000"/>
                </a:solidFill>
                <a:latin typeface="Arial"/>
              </a:rPr>
              <a:t>(</a:t>
            </a:r>
            <a:r>
              <a:rPr lang="sk-SK" sz="2000" b="0" strike="noStrike" spc="-1">
                <a:solidFill>
                  <a:srgbClr val="000000"/>
                </a:solidFill>
                <a:latin typeface="Arial"/>
              </a:rPr>
              <a:t>Hebrejom 11,13)  </a:t>
            </a:r>
            <a:endParaRPr lang="cs-CZ" sz="2000" b="0" strike="noStrike" spc="-1">
              <a:solidFill>
                <a:srgbClr val="000000"/>
              </a:solidFill>
              <a:latin typeface="Arial"/>
            </a:endParaRPr>
          </a:p>
          <a:p>
            <a:pPr marL="216000" indent="0">
              <a:lnSpc>
                <a:spcPct val="100000"/>
              </a:lnSpc>
              <a:buNone/>
            </a:pPr>
            <a:r>
              <a:rPr lang="sk-SK" sz="2000" b="0" strike="noStrike" spc="-1">
                <a:solidFill>
                  <a:srgbClr val="000000"/>
                </a:solidFill>
                <a:latin typeface="Arial"/>
              </a:rPr>
              <a:t>„Títo všetci umierali vo viere, aj keď nedosiahli to, čo bolo prisľúbené, ale iba z diaľky to videli a pozdravovali...“</a:t>
            </a:r>
            <a:endParaRPr lang="cs-CZ" sz="2000" b="0" strike="noStrike" spc="-1">
              <a:solidFill>
                <a:srgbClr val="000000"/>
              </a:solidFill>
              <a:latin typeface="Arial"/>
            </a:endParaRPr>
          </a:p>
        </p:txBody>
      </p:sp>
      <p:sp>
        <p:nvSpPr>
          <p:cNvPr id="314" name="PlaceHolder 3"/>
          <p:cNvSpPr>
            <a:spLocks noGrp="1"/>
          </p:cNvSpPr>
          <p:nvPr>
            <p:ph type="sldNum" idx="32"/>
          </p:nvPr>
        </p:nvSpPr>
        <p:spPr>
          <a:xfrm>
            <a:off x="0" y="0"/>
            <a:ext cx="0" cy="0"/>
          </a:xfrm>
          <a:prstGeom prst="rect">
            <a:avLst/>
          </a:prstGeom>
          <a:noFill/>
          <a:ln w="0">
            <a:noFill/>
          </a:ln>
        </p:spPr>
        <p:txBody>
          <a:bodyPr lIns="90000" tIns="-45000" rIns="90000" bIns="-45000" anchor="t">
            <a:noAutofit/>
          </a:bodyPr>
          <a:lstStyle/>
          <a:p>
            <a:pPr indent="0">
              <a:buNone/>
            </a:pPr>
            <a:endParaRPr lang="cs-CZ" sz="1800" b="0" strike="noStrike" spc="-1">
              <a:solidFill>
                <a:srgbClr val="000000"/>
              </a:solidFill>
              <a:latin typeface="Times New Roman"/>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PlaceHolder 1"/>
          <p:cNvSpPr>
            <a:spLocks noGrp="1" noRot="1" noChangeAspect="1"/>
          </p:cNvSpPr>
          <p:nvPr>
            <p:ph type="sldImg"/>
          </p:nvPr>
        </p:nvSpPr>
        <p:spPr>
          <a:xfrm>
            <a:off x="0" y="0"/>
            <a:ext cx="0" cy="0"/>
          </a:xfrm>
          <a:prstGeom prst="rect">
            <a:avLst/>
          </a:prstGeom>
          <a:ln w="0">
            <a:noFill/>
          </a:ln>
        </p:spPr>
      </p:sp>
      <p:sp>
        <p:nvSpPr>
          <p:cNvPr id="316" name="PlaceHolder 2"/>
          <p:cNvSpPr>
            <a:spLocks noGrp="1"/>
          </p:cNvSpPr>
          <p:nvPr>
            <p:ph type="body"/>
          </p:nvPr>
        </p:nvSpPr>
        <p:spPr>
          <a:xfrm>
            <a:off x="0" y="0"/>
            <a:ext cx="0" cy="0"/>
          </a:xfrm>
          <a:prstGeom prst="rect">
            <a:avLst/>
          </a:prstGeom>
          <a:noFill/>
          <a:ln w="0">
            <a:noFill/>
          </a:ln>
        </p:spPr>
        <p:txBody>
          <a:bodyPr lIns="90000" tIns="-45000" rIns="90000" bIns="-45000" anchor="t">
            <a:noAutofit/>
          </a:bodyPr>
          <a:lstStyle/>
          <a:p>
            <a:pPr marL="216000" indent="-216000">
              <a:buNone/>
            </a:pPr>
            <a:r>
              <a:rPr lang="sk-SK" sz="2000" b="0" strike="noStrike" spc="-1">
                <a:solidFill>
                  <a:srgbClr val="000000"/>
                </a:solidFill>
                <a:latin typeface="Arial"/>
              </a:rPr>
              <a:t>(Hebrejom 11,16)  </a:t>
            </a:r>
            <a:endParaRPr lang="cs-CZ" sz="2000" b="0" strike="noStrike" spc="-1">
              <a:solidFill>
                <a:srgbClr val="000000"/>
              </a:solidFill>
              <a:latin typeface="Arial"/>
            </a:endParaRPr>
          </a:p>
          <a:p>
            <a:pPr marL="216000" indent="-216000">
              <a:buNone/>
            </a:pPr>
            <a:r>
              <a:rPr lang="sk-SK" sz="2000" b="0" strike="noStrike" spc="-1">
                <a:solidFill>
                  <a:srgbClr val="000000"/>
                </a:solidFill>
                <a:latin typeface="Arial"/>
              </a:rPr>
              <a:t>„Teraz však túžia po lepšej vlasti, čiže po nebeskej. Preto sa ani Boh nehanbí volať sa ich Bohom, veď im pripravil mesto.“ </a:t>
            </a:r>
            <a:endParaRPr lang="cs-CZ" sz="2000" b="0" strike="noStrike" spc="-1">
              <a:solidFill>
                <a:srgbClr val="000000"/>
              </a:solidFill>
              <a:latin typeface="Arial"/>
            </a:endParaRPr>
          </a:p>
          <a:p>
            <a:pPr marL="216000" indent="0">
              <a:lnSpc>
                <a:spcPct val="100000"/>
              </a:lnSpc>
              <a:buNone/>
            </a:pPr>
            <a:r>
              <a:rPr lang="sk-SK" sz="2000" b="0" strike="noStrike" spc="-1">
                <a:solidFill>
                  <a:srgbClr val="000000"/>
                </a:solidFill>
                <a:latin typeface="Arial"/>
              </a:rPr>
              <a:t>Izaiáš, najväčší z mesiášskych prorokov, nám poskytuje úchvatný popis obnovy, ktorý Boh pripravil. Pozrime sa na veci, ktoré Boh Izaiášovi zjavil:</a:t>
            </a:r>
            <a:endParaRPr lang="cs-CZ" sz="2000" b="0" strike="noStrike" spc="-1">
              <a:solidFill>
                <a:srgbClr val="000000"/>
              </a:solidFill>
              <a:latin typeface="Arial"/>
            </a:endParaRPr>
          </a:p>
        </p:txBody>
      </p:sp>
      <p:sp>
        <p:nvSpPr>
          <p:cNvPr id="317" name="PlaceHolder 3"/>
          <p:cNvSpPr>
            <a:spLocks noGrp="1"/>
          </p:cNvSpPr>
          <p:nvPr>
            <p:ph type="sldNum" idx="33"/>
          </p:nvPr>
        </p:nvSpPr>
        <p:spPr>
          <a:xfrm>
            <a:off x="0" y="0"/>
            <a:ext cx="0" cy="0"/>
          </a:xfrm>
          <a:prstGeom prst="rect">
            <a:avLst/>
          </a:prstGeom>
          <a:noFill/>
          <a:ln w="0">
            <a:noFill/>
          </a:ln>
        </p:spPr>
        <p:txBody>
          <a:bodyPr lIns="90000" tIns="-45000" rIns="90000" bIns="-45000" anchor="t">
            <a:noAutofit/>
          </a:bodyPr>
          <a:lstStyle/>
          <a:p>
            <a:pPr indent="0">
              <a:buNone/>
            </a:pPr>
            <a:endParaRPr lang="cs-CZ" sz="1800" b="0" strike="noStrike" spc="-1">
              <a:solidFill>
                <a:srgbClr val="000000"/>
              </a:solidFill>
              <a:latin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0" y="812800"/>
            <a:ext cx="0" cy="0"/>
          </a:xfrm>
        </p:spPr>
      </p:sp>
      <p:sp>
        <p:nvSpPr>
          <p:cNvPr id="3" name="Zástupný symbol pro poznámky 2"/>
          <p:cNvSpPr>
            <a:spLocks noGrp="1"/>
          </p:cNvSpPr>
          <p:nvPr>
            <p:ph type="body" idx="1"/>
          </p:nvPr>
        </p:nvSpPr>
        <p:spPr/>
        <p:txBody>
          <a:bodyPr/>
          <a:lstStyle/>
          <a:p>
            <a:r>
              <a:rPr lang="sk-SK" dirty="0"/>
              <a:t>Aké vlastne nebo je? Moja téma dnes večer je: „To najlepšie ešte len príde!“ Pokúsime sa zachytiť obraz neba. Je to téma, ktorú nemôžeme nikdy úplne pochopiť. Je to niečo, čo si nebudeme schopní plne predstaviť. Apoštol Pavol nám hovorí:</a:t>
            </a:r>
            <a:endParaRPr lang="cs-CZ" dirty="0"/>
          </a:p>
        </p:txBody>
      </p:sp>
      <p:sp>
        <p:nvSpPr>
          <p:cNvPr id="4" name="Zástupný symbol pro číslo snímku 3"/>
          <p:cNvSpPr>
            <a:spLocks noGrp="1"/>
          </p:cNvSpPr>
          <p:nvPr>
            <p:ph type="sldNum" idx="6"/>
          </p:nvPr>
        </p:nvSpPr>
        <p:spPr/>
        <p:txBody>
          <a:bodyPr/>
          <a:lstStyle/>
          <a:p>
            <a:pPr indent="0" algn="r">
              <a:buNone/>
            </a:pPr>
            <a:fld id="{2BB8A030-A844-4D05-93A0-5B8D283E420D}" type="slidenum">
              <a:rPr lang="cs-CZ" sz="1400" b="0" strike="noStrike" spc="-1" smtClean="0">
                <a:solidFill>
                  <a:srgbClr val="000000"/>
                </a:solidFill>
                <a:latin typeface="Times New Roman"/>
              </a:rPr>
              <a:t>3</a:t>
            </a:fld>
            <a:endParaRPr lang="cs-CZ" sz="1400" b="0" strike="noStrike" spc="-1">
              <a:solidFill>
                <a:srgbClr val="000000"/>
              </a:solidFill>
              <a:latin typeface="Times New Roman"/>
            </a:endParaRPr>
          </a:p>
        </p:txBody>
      </p:sp>
    </p:spTree>
    <p:extLst>
      <p:ext uri="{BB962C8B-B14F-4D97-AF65-F5344CB8AC3E}">
        <p14:creationId xmlns:p14="http://schemas.microsoft.com/office/powerpoint/2010/main" val="473664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PlaceHolder 1"/>
          <p:cNvSpPr>
            <a:spLocks noGrp="1" noRot="1" noChangeAspect="1"/>
          </p:cNvSpPr>
          <p:nvPr>
            <p:ph type="sldImg"/>
          </p:nvPr>
        </p:nvSpPr>
        <p:spPr>
          <a:xfrm>
            <a:off x="0" y="0"/>
            <a:ext cx="0" cy="0"/>
          </a:xfrm>
          <a:prstGeom prst="rect">
            <a:avLst/>
          </a:prstGeom>
          <a:ln w="0">
            <a:noFill/>
          </a:ln>
        </p:spPr>
      </p:sp>
      <p:sp>
        <p:nvSpPr>
          <p:cNvPr id="319" name="PlaceHolder 2"/>
          <p:cNvSpPr>
            <a:spLocks noGrp="1"/>
          </p:cNvSpPr>
          <p:nvPr>
            <p:ph type="body"/>
          </p:nvPr>
        </p:nvSpPr>
        <p:spPr>
          <a:xfrm>
            <a:off x="0" y="0"/>
            <a:ext cx="0" cy="0"/>
          </a:xfrm>
          <a:prstGeom prst="rect">
            <a:avLst/>
          </a:prstGeom>
          <a:noFill/>
          <a:ln w="0">
            <a:noFill/>
          </a:ln>
        </p:spPr>
        <p:txBody>
          <a:bodyPr lIns="90000" tIns="-45000" rIns="90000" bIns="-45000" anchor="t">
            <a:noAutofit/>
          </a:bodyPr>
          <a:lstStyle/>
          <a:p>
            <a:pPr marL="216000" indent="-216000">
              <a:buNone/>
            </a:pPr>
            <a:r>
              <a:rPr lang="cs-CZ" sz="2000" b="0" strike="noStrike" spc="-1" dirty="0">
                <a:solidFill>
                  <a:srgbClr val="000000"/>
                </a:solidFill>
                <a:latin typeface="Arial"/>
              </a:rPr>
              <a:t>(</a:t>
            </a:r>
            <a:r>
              <a:rPr lang="sk-SK" sz="2000" b="0" strike="noStrike" spc="-1" dirty="0">
                <a:solidFill>
                  <a:srgbClr val="000000"/>
                </a:solidFill>
                <a:latin typeface="Arial"/>
              </a:rPr>
              <a:t>Izaiáš 65,17)  </a:t>
            </a:r>
            <a:endParaRPr lang="cs-CZ" sz="2000" b="0" strike="noStrike" spc="-1" dirty="0">
              <a:solidFill>
                <a:srgbClr val="000000"/>
              </a:solidFill>
              <a:latin typeface="Arial"/>
            </a:endParaRPr>
          </a:p>
          <a:p>
            <a:pPr marL="216000" indent="0">
              <a:lnSpc>
                <a:spcPct val="100000"/>
              </a:lnSpc>
              <a:buNone/>
            </a:pPr>
            <a:r>
              <a:rPr lang="sk-SK" sz="2000" b="0" strike="noStrike" spc="-1" dirty="0">
                <a:solidFill>
                  <a:srgbClr val="000000"/>
                </a:solidFill>
                <a:latin typeface="Arial"/>
              </a:rPr>
              <a:t>„Lebo hľa, ja tvorím nové nebesia a novú zem, na predchádzajúce sa viac nebude spomínať a ani neprídu </a:t>
            </a:r>
            <a:r>
              <a:rPr lang="sk-SK" sz="2000" b="0" strike="noStrike" spc="-1">
                <a:solidFill>
                  <a:srgbClr val="000000"/>
                </a:solidFill>
                <a:latin typeface="Arial"/>
              </a:rPr>
              <a:t>na myseľ.“</a:t>
            </a:r>
            <a:endParaRPr lang="cs-CZ" sz="2000" b="0" strike="noStrike" spc="-1" dirty="0">
              <a:solidFill>
                <a:srgbClr val="000000"/>
              </a:solidFill>
              <a:latin typeface="Arial"/>
            </a:endParaRPr>
          </a:p>
        </p:txBody>
      </p:sp>
      <p:sp>
        <p:nvSpPr>
          <p:cNvPr id="320" name="PlaceHolder 3"/>
          <p:cNvSpPr>
            <a:spLocks noGrp="1"/>
          </p:cNvSpPr>
          <p:nvPr>
            <p:ph type="sldNum" idx="34"/>
          </p:nvPr>
        </p:nvSpPr>
        <p:spPr>
          <a:xfrm>
            <a:off x="0" y="0"/>
            <a:ext cx="0" cy="0"/>
          </a:xfrm>
          <a:prstGeom prst="rect">
            <a:avLst/>
          </a:prstGeom>
          <a:noFill/>
          <a:ln w="0">
            <a:noFill/>
          </a:ln>
        </p:spPr>
        <p:txBody>
          <a:bodyPr lIns="90000" tIns="-45000" rIns="90000" bIns="-45000" anchor="t">
            <a:noAutofit/>
          </a:bodyPr>
          <a:lstStyle/>
          <a:p>
            <a:pPr indent="0">
              <a:buNone/>
            </a:pPr>
            <a:endParaRPr lang="cs-CZ" sz="1800" b="0" strike="noStrike" spc="-1">
              <a:solidFill>
                <a:srgbClr val="000000"/>
              </a:solidFill>
              <a:latin typeface="Times New Roman"/>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PlaceHolder 1"/>
          <p:cNvSpPr>
            <a:spLocks noGrp="1" noRot="1" noChangeAspect="1"/>
          </p:cNvSpPr>
          <p:nvPr>
            <p:ph type="sldImg"/>
          </p:nvPr>
        </p:nvSpPr>
        <p:spPr>
          <a:xfrm>
            <a:off x="0" y="0"/>
            <a:ext cx="0" cy="0"/>
          </a:xfrm>
          <a:prstGeom prst="rect">
            <a:avLst/>
          </a:prstGeom>
          <a:ln w="0">
            <a:noFill/>
          </a:ln>
        </p:spPr>
      </p:sp>
      <p:sp>
        <p:nvSpPr>
          <p:cNvPr id="322" name="PlaceHolder 2"/>
          <p:cNvSpPr>
            <a:spLocks noGrp="1"/>
          </p:cNvSpPr>
          <p:nvPr>
            <p:ph type="body"/>
          </p:nvPr>
        </p:nvSpPr>
        <p:spPr>
          <a:xfrm>
            <a:off x="0" y="0"/>
            <a:ext cx="0" cy="0"/>
          </a:xfrm>
          <a:prstGeom prst="rect">
            <a:avLst/>
          </a:prstGeom>
          <a:noFill/>
          <a:ln w="0">
            <a:noFill/>
          </a:ln>
        </p:spPr>
        <p:txBody>
          <a:bodyPr lIns="90000" tIns="-45000" rIns="90000" bIns="-45000" anchor="t">
            <a:noAutofit/>
          </a:bodyPr>
          <a:lstStyle/>
          <a:p>
            <a:pPr marL="216000" indent="-216000">
              <a:buNone/>
            </a:pPr>
            <a:r>
              <a:rPr lang="sk-SK" sz="2000" b="0" strike="noStrike" spc="-1" dirty="0">
                <a:solidFill>
                  <a:srgbClr val="000000"/>
                </a:solidFill>
                <a:latin typeface="Arial"/>
              </a:rPr>
              <a:t>(Izaiáš 60,18)   A znovu:  </a:t>
            </a:r>
            <a:endParaRPr lang="cs-CZ" sz="2000" b="0" strike="noStrike" spc="-1" dirty="0">
              <a:solidFill>
                <a:srgbClr val="000000"/>
              </a:solidFill>
              <a:latin typeface="Arial"/>
            </a:endParaRPr>
          </a:p>
          <a:p>
            <a:pPr marL="216000" indent="0">
              <a:lnSpc>
                <a:spcPct val="100000"/>
              </a:lnSpc>
              <a:buNone/>
            </a:pPr>
            <a:r>
              <a:rPr lang="sk-SK" sz="2000" b="0" strike="noStrike" spc="-1" dirty="0">
                <a:solidFill>
                  <a:srgbClr val="000000"/>
                </a:solidFill>
                <a:latin typeface="Arial"/>
              </a:rPr>
              <a:t>„Nebude viac počuť o násilí v tvojej krajine ani o pustošení a skaze na </a:t>
            </a:r>
            <a:r>
              <a:rPr lang="sk-SK" sz="2000" b="0" strike="noStrike" spc="-1">
                <a:solidFill>
                  <a:srgbClr val="000000"/>
                </a:solidFill>
                <a:latin typeface="Arial"/>
              </a:rPr>
              <a:t>tvojom území.“</a:t>
            </a:r>
            <a:endParaRPr lang="cs-CZ" sz="2000" b="0" strike="noStrike" spc="-1" dirty="0">
              <a:solidFill>
                <a:srgbClr val="000000"/>
              </a:solidFill>
              <a:latin typeface="Arial"/>
            </a:endParaRPr>
          </a:p>
        </p:txBody>
      </p:sp>
      <p:sp>
        <p:nvSpPr>
          <p:cNvPr id="323" name="PlaceHolder 3"/>
          <p:cNvSpPr>
            <a:spLocks noGrp="1"/>
          </p:cNvSpPr>
          <p:nvPr>
            <p:ph type="sldNum" idx="35"/>
          </p:nvPr>
        </p:nvSpPr>
        <p:spPr>
          <a:xfrm>
            <a:off x="0" y="0"/>
            <a:ext cx="0" cy="0"/>
          </a:xfrm>
          <a:prstGeom prst="rect">
            <a:avLst/>
          </a:prstGeom>
          <a:noFill/>
          <a:ln w="0">
            <a:noFill/>
          </a:ln>
        </p:spPr>
        <p:txBody>
          <a:bodyPr lIns="90000" tIns="-45000" rIns="90000" bIns="-45000" anchor="t">
            <a:noAutofit/>
          </a:bodyPr>
          <a:lstStyle/>
          <a:p>
            <a:pPr indent="0">
              <a:buNone/>
            </a:pPr>
            <a:endParaRPr lang="cs-CZ" sz="1800" b="0" strike="noStrike" spc="-1">
              <a:solidFill>
                <a:srgbClr val="000000"/>
              </a:solidFill>
              <a:latin typeface="Times New Roman"/>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PlaceHolder 1"/>
          <p:cNvSpPr>
            <a:spLocks noGrp="1" noRot="1" noChangeAspect="1"/>
          </p:cNvSpPr>
          <p:nvPr>
            <p:ph type="sldImg"/>
          </p:nvPr>
        </p:nvSpPr>
        <p:spPr>
          <a:xfrm>
            <a:off x="0" y="0"/>
            <a:ext cx="0" cy="0"/>
          </a:xfrm>
          <a:prstGeom prst="rect">
            <a:avLst/>
          </a:prstGeom>
          <a:ln w="0">
            <a:noFill/>
          </a:ln>
        </p:spPr>
      </p:sp>
      <p:sp>
        <p:nvSpPr>
          <p:cNvPr id="325" name="PlaceHolder 2"/>
          <p:cNvSpPr>
            <a:spLocks noGrp="1"/>
          </p:cNvSpPr>
          <p:nvPr>
            <p:ph type="body"/>
          </p:nvPr>
        </p:nvSpPr>
        <p:spPr>
          <a:xfrm>
            <a:off x="0" y="0"/>
            <a:ext cx="0" cy="0"/>
          </a:xfrm>
          <a:prstGeom prst="rect">
            <a:avLst/>
          </a:prstGeom>
          <a:noFill/>
          <a:ln w="0">
            <a:noFill/>
          </a:ln>
        </p:spPr>
        <p:txBody>
          <a:bodyPr lIns="90000" tIns="-45000" rIns="90000" bIns="-45000" anchor="t">
            <a:noAutofit/>
          </a:bodyPr>
          <a:lstStyle/>
          <a:p>
            <a:pPr marL="216000" indent="-216000">
              <a:buNone/>
            </a:pPr>
            <a:r>
              <a:rPr lang="sk-SK" sz="2000" b="0" strike="noStrike" spc="-1" dirty="0">
                <a:solidFill>
                  <a:srgbClr val="000000"/>
                </a:solidFill>
                <a:latin typeface="Arial"/>
              </a:rPr>
              <a:t>(Izaiáš 60,18)  </a:t>
            </a:r>
            <a:endParaRPr lang="cs-CZ" sz="2000" b="0" strike="noStrike" spc="-1" dirty="0">
              <a:solidFill>
                <a:srgbClr val="000000"/>
              </a:solidFill>
              <a:latin typeface="Arial"/>
            </a:endParaRPr>
          </a:p>
          <a:p>
            <a:pPr marL="216000" indent="-216000">
              <a:buNone/>
            </a:pPr>
            <a:r>
              <a:rPr lang="sk-SK" sz="2000" b="0" strike="noStrike" spc="-1" dirty="0">
                <a:solidFill>
                  <a:srgbClr val="000000"/>
                </a:solidFill>
                <a:latin typeface="Arial"/>
              </a:rPr>
              <a:t>A opäť: „Svoje múry budeš nazývať spásou a svoje brány chválou.“</a:t>
            </a:r>
            <a:endParaRPr lang="cs-CZ" sz="2000" b="0" strike="noStrike" spc="-1" dirty="0">
              <a:solidFill>
                <a:srgbClr val="000000"/>
              </a:solidFill>
              <a:latin typeface="Arial"/>
            </a:endParaRPr>
          </a:p>
          <a:p>
            <a:pPr marL="216000" indent="-216000">
              <a:buNone/>
            </a:pPr>
            <a:r>
              <a:rPr lang="sk-SK" sz="2000" b="0" strike="noStrike" spc="-1" dirty="0">
                <a:solidFill>
                  <a:srgbClr val="000000"/>
                </a:solidFill>
                <a:latin typeface="Arial"/>
              </a:rPr>
              <a:t>Len si pomyslite - už žiadne násilie! Len mier a súlad. </a:t>
            </a:r>
            <a:endParaRPr lang="cs-CZ" sz="2000" b="0" strike="noStrike" spc="-1" dirty="0">
              <a:solidFill>
                <a:srgbClr val="000000"/>
              </a:solidFill>
              <a:latin typeface="Arial"/>
            </a:endParaRPr>
          </a:p>
          <a:p>
            <a:pPr marL="216000" indent="-216000">
              <a:buNone/>
            </a:pPr>
            <a:r>
              <a:rPr lang="sk-SK" sz="2000" b="0" strike="noStrike" spc="-1" dirty="0">
                <a:solidFill>
                  <a:srgbClr val="000000"/>
                </a:solidFill>
                <a:latin typeface="Arial"/>
              </a:rPr>
              <a:t>Nie je to úžasné uvažovať o tom?  </a:t>
            </a:r>
            <a:endParaRPr lang="cs-CZ" sz="2000" b="0" strike="noStrike" spc="-1" dirty="0">
              <a:solidFill>
                <a:srgbClr val="000000"/>
              </a:solidFill>
              <a:latin typeface="Arial"/>
            </a:endParaRPr>
          </a:p>
          <a:p>
            <a:pPr marL="216000" indent="-216000">
              <a:buNone/>
            </a:pPr>
            <a:r>
              <a:rPr lang="sk-SK" sz="2000" b="0" strike="noStrike" spc="-1" dirty="0">
                <a:solidFill>
                  <a:srgbClr val="000000"/>
                </a:solidFill>
                <a:latin typeface="Arial"/>
              </a:rPr>
              <a:t>Netreba mať zbrane na svoju obranu a ochranu.  Už žiadni sexuálni násilníci a zlodeji! </a:t>
            </a:r>
            <a:endParaRPr lang="cs-CZ" sz="2000" b="0" strike="noStrike" spc="-1" dirty="0">
              <a:solidFill>
                <a:srgbClr val="000000"/>
              </a:solidFill>
              <a:latin typeface="Arial"/>
            </a:endParaRPr>
          </a:p>
          <a:p>
            <a:pPr marL="216000" indent="-216000">
              <a:buNone/>
            </a:pPr>
            <a:r>
              <a:rPr lang="sk-SK" sz="2000" b="0" strike="noStrike" spc="-1" dirty="0">
                <a:solidFill>
                  <a:srgbClr val="000000"/>
                </a:solidFill>
                <a:latin typeface="Arial"/>
              </a:rPr>
              <a:t>A nebude to skvelé kráčať po zlatých uliciach a neobávať sa, že ma niekto prepadne alebo na mňa zaútočí?  </a:t>
            </a:r>
            <a:endParaRPr lang="cs-CZ" sz="2000" b="0" strike="noStrike" spc="-1" dirty="0">
              <a:solidFill>
                <a:srgbClr val="000000"/>
              </a:solidFill>
              <a:latin typeface="Arial"/>
            </a:endParaRPr>
          </a:p>
          <a:p>
            <a:pPr marL="216000" indent="-216000">
              <a:buNone/>
            </a:pPr>
            <a:r>
              <a:rPr lang="sk-SK" sz="2000" b="0" strike="noStrike" spc="-1" dirty="0">
                <a:solidFill>
                  <a:srgbClr val="000000"/>
                </a:solidFill>
                <a:latin typeface="Arial"/>
              </a:rPr>
              <a:t>Ale to nie je všetko čo nám prorok chce povedať. </a:t>
            </a:r>
            <a:endParaRPr lang="cs-CZ" sz="2000" b="0" strike="noStrike" spc="-1" dirty="0">
              <a:solidFill>
                <a:srgbClr val="000000"/>
              </a:solidFill>
              <a:latin typeface="Arial"/>
            </a:endParaRPr>
          </a:p>
          <a:p>
            <a:pPr marL="216000" indent="0">
              <a:lnSpc>
                <a:spcPct val="100000"/>
              </a:lnSpc>
              <a:buNone/>
            </a:pPr>
            <a:r>
              <a:rPr lang="sk-SK" sz="2000" b="0" strike="noStrike" spc="-1" dirty="0">
                <a:solidFill>
                  <a:srgbClr val="000000"/>
                </a:solidFill>
                <a:latin typeface="Arial"/>
              </a:rPr>
              <a:t>Počúvajte:</a:t>
            </a:r>
            <a:endParaRPr lang="cs-CZ" sz="2000" b="0" strike="noStrike" spc="-1" dirty="0">
              <a:solidFill>
                <a:srgbClr val="000000"/>
              </a:solidFill>
              <a:latin typeface="Arial"/>
            </a:endParaRPr>
          </a:p>
        </p:txBody>
      </p:sp>
      <p:sp>
        <p:nvSpPr>
          <p:cNvPr id="326" name="PlaceHolder 3"/>
          <p:cNvSpPr>
            <a:spLocks noGrp="1"/>
          </p:cNvSpPr>
          <p:nvPr>
            <p:ph type="sldNum" idx="36"/>
          </p:nvPr>
        </p:nvSpPr>
        <p:spPr>
          <a:xfrm>
            <a:off x="0" y="0"/>
            <a:ext cx="0" cy="0"/>
          </a:xfrm>
          <a:prstGeom prst="rect">
            <a:avLst/>
          </a:prstGeom>
          <a:noFill/>
          <a:ln w="0">
            <a:noFill/>
          </a:ln>
        </p:spPr>
        <p:txBody>
          <a:bodyPr lIns="90000" tIns="-45000" rIns="90000" bIns="-45000" anchor="t">
            <a:noAutofit/>
          </a:bodyPr>
          <a:lstStyle/>
          <a:p>
            <a:pPr indent="0">
              <a:buNone/>
            </a:pPr>
            <a:endParaRPr lang="cs-CZ" sz="1800" b="0" strike="noStrike" spc="-1">
              <a:solidFill>
                <a:srgbClr val="000000"/>
              </a:solidFill>
              <a:latin typeface="Times New Roman"/>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 name="PlaceHolder 1"/>
          <p:cNvSpPr>
            <a:spLocks noGrp="1" noRot="1" noChangeAspect="1"/>
          </p:cNvSpPr>
          <p:nvPr>
            <p:ph type="sldImg"/>
          </p:nvPr>
        </p:nvSpPr>
        <p:spPr>
          <a:xfrm>
            <a:off x="0" y="0"/>
            <a:ext cx="0" cy="0"/>
          </a:xfrm>
          <a:prstGeom prst="rect">
            <a:avLst/>
          </a:prstGeom>
          <a:ln w="0">
            <a:noFill/>
          </a:ln>
        </p:spPr>
      </p:sp>
      <p:sp>
        <p:nvSpPr>
          <p:cNvPr id="328" name="PlaceHolder 2"/>
          <p:cNvSpPr>
            <a:spLocks noGrp="1"/>
          </p:cNvSpPr>
          <p:nvPr>
            <p:ph type="body"/>
          </p:nvPr>
        </p:nvSpPr>
        <p:spPr>
          <a:xfrm>
            <a:off x="0" y="0"/>
            <a:ext cx="0" cy="0"/>
          </a:xfrm>
          <a:prstGeom prst="rect">
            <a:avLst/>
          </a:prstGeom>
          <a:noFill/>
          <a:ln w="0">
            <a:noFill/>
          </a:ln>
        </p:spPr>
        <p:txBody>
          <a:bodyPr lIns="90000" tIns="-45000" rIns="90000" bIns="-45000" anchor="t">
            <a:noAutofit/>
          </a:bodyPr>
          <a:lstStyle/>
          <a:p>
            <a:pPr marL="216000" indent="-216000">
              <a:buNone/>
            </a:pPr>
            <a:r>
              <a:rPr lang="sk-SK" sz="2000" b="0" strike="noStrike" spc="-1">
                <a:solidFill>
                  <a:srgbClr val="000000"/>
                </a:solidFill>
                <a:latin typeface="Arial"/>
              </a:rPr>
              <a:t>(Izaiáš 11,6)  </a:t>
            </a:r>
            <a:endParaRPr lang="cs-CZ" sz="2000" b="0" strike="noStrike" spc="-1">
              <a:solidFill>
                <a:srgbClr val="000000"/>
              </a:solidFill>
              <a:latin typeface="Arial"/>
            </a:endParaRPr>
          </a:p>
          <a:p>
            <a:pPr marL="216000" indent="-216000">
              <a:buNone/>
            </a:pPr>
            <a:r>
              <a:rPr lang="sk-SK" sz="2000" b="0" strike="noStrike" spc="-1">
                <a:solidFill>
                  <a:srgbClr val="000000"/>
                </a:solidFill>
                <a:latin typeface="Arial"/>
              </a:rPr>
              <a:t>„Vlk bude ako hosť baránka, leopard bude odpočívať vedľa kozľaťa. Teliatko, levíča a vykŕmený vôl budú spolu a malý chlapček ich bude zahánať.“</a:t>
            </a:r>
            <a:endParaRPr lang="cs-CZ" sz="2000" b="0" strike="noStrike" spc="-1">
              <a:solidFill>
                <a:srgbClr val="000000"/>
              </a:solidFill>
              <a:latin typeface="Arial"/>
            </a:endParaRPr>
          </a:p>
          <a:p>
            <a:pPr marL="216000" indent="-216000">
              <a:buNone/>
            </a:pPr>
            <a:endParaRPr lang="cs-CZ" sz="2000" b="0" strike="noStrike" spc="-1">
              <a:solidFill>
                <a:srgbClr val="000000"/>
              </a:solidFill>
              <a:latin typeface="Arial"/>
            </a:endParaRPr>
          </a:p>
          <a:p>
            <a:pPr marL="216000" indent="0">
              <a:lnSpc>
                <a:spcPct val="100000"/>
              </a:lnSpc>
              <a:buNone/>
            </a:pPr>
            <a:r>
              <a:rPr lang="sk-SK" sz="2000" b="0" strike="noStrike" spc="-1">
                <a:solidFill>
                  <a:srgbClr val="000000"/>
                </a:solidFill>
                <a:latin typeface="Arial"/>
              </a:rPr>
              <a:t>Nielen, že svet okolo nás bude obnovený do svojej pôvodnej dokonalosti; ale aj my budeme obnovení a budeme mať zdravé telá! Poslúchnite si, čo Izaiáš hovorí:</a:t>
            </a:r>
            <a:endParaRPr lang="cs-CZ" sz="2000" b="0" strike="noStrike" spc="-1">
              <a:solidFill>
                <a:srgbClr val="000000"/>
              </a:solidFill>
              <a:latin typeface="Arial"/>
            </a:endParaRPr>
          </a:p>
        </p:txBody>
      </p:sp>
      <p:sp>
        <p:nvSpPr>
          <p:cNvPr id="329" name="PlaceHolder 3"/>
          <p:cNvSpPr>
            <a:spLocks noGrp="1"/>
          </p:cNvSpPr>
          <p:nvPr>
            <p:ph type="sldNum" idx="37"/>
          </p:nvPr>
        </p:nvSpPr>
        <p:spPr>
          <a:xfrm>
            <a:off x="0" y="0"/>
            <a:ext cx="0" cy="0"/>
          </a:xfrm>
          <a:prstGeom prst="rect">
            <a:avLst/>
          </a:prstGeom>
          <a:noFill/>
          <a:ln w="0">
            <a:noFill/>
          </a:ln>
        </p:spPr>
        <p:txBody>
          <a:bodyPr lIns="90000" tIns="-45000" rIns="90000" bIns="-45000" anchor="t">
            <a:noAutofit/>
          </a:bodyPr>
          <a:lstStyle/>
          <a:p>
            <a:pPr indent="0">
              <a:buNone/>
            </a:pPr>
            <a:endParaRPr lang="cs-CZ" sz="1800" b="0" strike="noStrike" spc="-1">
              <a:solidFill>
                <a:srgbClr val="000000"/>
              </a:solidFill>
              <a:latin typeface="Times New Roman"/>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PlaceHolder 1"/>
          <p:cNvSpPr>
            <a:spLocks noGrp="1" noRot="1" noChangeAspect="1"/>
          </p:cNvSpPr>
          <p:nvPr>
            <p:ph type="sldImg"/>
          </p:nvPr>
        </p:nvSpPr>
        <p:spPr>
          <a:xfrm>
            <a:off x="0" y="0"/>
            <a:ext cx="0" cy="0"/>
          </a:xfrm>
          <a:prstGeom prst="rect">
            <a:avLst/>
          </a:prstGeom>
          <a:ln w="0">
            <a:noFill/>
          </a:ln>
        </p:spPr>
      </p:sp>
      <p:sp>
        <p:nvSpPr>
          <p:cNvPr id="331" name="PlaceHolder 2"/>
          <p:cNvSpPr>
            <a:spLocks noGrp="1"/>
          </p:cNvSpPr>
          <p:nvPr>
            <p:ph type="body"/>
          </p:nvPr>
        </p:nvSpPr>
        <p:spPr>
          <a:xfrm>
            <a:off x="0" y="0"/>
            <a:ext cx="0" cy="0"/>
          </a:xfrm>
          <a:prstGeom prst="rect">
            <a:avLst/>
          </a:prstGeom>
          <a:noFill/>
          <a:ln w="0">
            <a:noFill/>
          </a:ln>
        </p:spPr>
        <p:txBody>
          <a:bodyPr lIns="90000" tIns="-45000" rIns="90000" bIns="-45000" anchor="t">
            <a:noAutofit/>
          </a:bodyPr>
          <a:lstStyle/>
          <a:p>
            <a:pPr marL="216000" indent="-216000">
              <a:buNone/>
            </a:pPr>
            <a:r>
              <a:rPr lang="sk-SK" sz="2000" b="0" strike="noStrike" spc="-1" dirty="0">
                <a:solidFill>
                  <a:srgbClr val="000000"/>
                </a:solidFill>
                <a:latin typeface="Arial"/>
              </a:rPr>
              <a:t>(Izaiáš 33,24)  </a:t>
            </a:r>
            <a:endParaRPr lang="cs-CZ" sz="2000" b="0" strike="noStrike" spc="-1" dirty="0">
              <a:solidFill>
                <a:srgbClr val="000000"/>
              </a:solidFill>
              <a:latin typeface="Arial"/>
            </a:endParaRPr>
          </a:p>
          <a:p>
            <a:pPr marL="216000" indent="-216000">
              <a:buNone/>
            </a:pPr>
            <a:r>
              <a:rPr lang="sk-SK" sz="2000" b="0" strike="noStrike" spc="-1" dirty="0">
                <a:solidFill>
                  <a:srgbClr val="000000"/>
                </a:solidFill>
                <a:latin typeface="Arial"/>
              </a:rPr>
              <a:t>„Nikto z obyvateľov nepovie: ‚Som chorý.‘“</a:t>
            </a:r>
            <a:endParaRPr lang="cs-CZ" sz="2000" b="0" strike="noStrike" spc="-1" dirty="0">
              <a:solidFill>
                <a:srgbClr val="000000"/>
              </a:solidFill>
              <a:latin typeface="Arial"/>
            </a:endParaRPr>
          </a:p>
          <a:p>
            <a:pPr marL="216000" indent="0">
              <a:lnSpc>
                <a:spcPct val="100000"/>
              </a:lnSpc>
              <a:buNone/>
            </a:pPr>
            <a:endParaRPr lang="sk-SK" sz="2000" b="0" strike="noStrike" spc="-1" dirty="0">
              <a:solidFill>
                <a:srgbClr val="000000"/>
              </a:solidFill>
              <a:latin typeface="Arial"/>
            </a:endParaRPr>
          </a:p>
          <a:p>
            <a:pPr marL="216000" indent="0">
              <a:lnSpc>
                <a:spcPct val="100000"/>
              </a:lnSpc>
              <a:buNone/>
            </a:pPr>
            <a:r>
              <a:rPr lang="sk-SK" sz="2000" b="0" strike="noStrike" spc="-1" dirty="0">
                <a:solidFill>
                  <a:srgbClr val="000000"/>
                </a:solidFill>
                <a:latin typeface="Arial"/>
              </a:rPr>
              <a:t>Žiadne infarkty, rakovina ani alergie - proste dokonalé zdravie po celú večnosť? Nie je to úžasná správa?</a:t>
            </a:r>
            <a:endParaRPr lang="cs-CZ" sz="2000" b="0" strike="noStrike" spc="-1" dirty="0">
              <a:solidFill>
                <a:srgbClr val="000000"/>
              </a:solidFill>
              <a:latin typeface="Arial"/>
            </a:endParaRPr>
          </a:p>
        </p:txBody>
      </p:sp>
      <p:sp>
        <p:nvSpPr>
          <p:cNvPr id="332" name="PlaceHolder 3"/>
          <p:cNvSpPr>
            <a:spLocks noGrp="1"/>
          </p:cNvSpPr>
          <p:nvPr>
            <p:ph type="sldNum" idx="38"/>
          </p:nvPr>
        </p:nvSpPr>
        <p:spPr>
          <a:xfrm>
            <a:off x="0" y="0"/>
            <a:ext cx="0" cy="0"/>
          </a:xfrm>
          <a:prstGeom prst="rect">
            <a:avLst/>
          </a:prstGeom>
          <a:noFill/>
          <a:ln w="0">
            <a:noFill/>
          </a:ln>
        </p:spPr>
        <p:txBody>
          <a:bodyPr lIns="90000" tIns="-45000" rIns="90000" bIns="-45000" anchor="t">
            <a:noAutofit/>
          </a:bodyPr>
          <a:lstStyle/>
          <a:p>
            <a:pPr indent="0">
              <a:buNone/>
            </a:pPr>
            <a:endParaRPr lang="cs-CZ" sz="1800" b="0" strike="noStrike" spc="-1">
              <a:solidFill>
                <a:srgbClr val="000000"/>
              </a:solidFill>
              <a:latin typeface="Times New Roman"/>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PlaceHolder 1"/>
          <p:cNvSpPr>
            <a:spLocks noGrp="1" noRot="1" noChangeAspect="1"/>
          </p:cNvSpPr>
          <p:nvPr>
            <p:ph type="sldImg"/>
          </p:nvPr>
        </p:nvSpPr>
        <p:spPr>
          <a:xfrm>
            <a:off x="0" y="0"/>
            <a:ext cx="0" cy="0"/>
          </a:xfrm>
          <a:prstGeom prst="rect">
            <a:avLst/>
          </a:prstGeom>
          <a:ln w="0">
            <a:noFill/>
          </a:ln>
        </p:spPr>
      </p:sp>
      <p:sp>
        <p:nvSpPr>
          <p:cNvPr id="334" name="PlaceHolder 2"/>
          <p:cNvSpPr>
            <a:spLocks noGrp="1"/>
          </p:cNvSpPr>
          <p:nvPr>
            <p:ph type="body"/>
          </p:nvPr>
        </p:nvSpPr>
        <p:spPr>
          <a:xfrm>
            <a:off x="0" y="0"/>
            <a:ext cx="0" cy="0"/>
          </a:xfrm>
          <a:prstGeom prst="rect">
            <a:avLst/>
          </a:prstGeom>
          <a:noFill/>
          <a:ln w="0">
            <a:noFill/>
          </a:ln>
        </p:spPr>
        <p:txBody>
          <a:bodyPr lIns="90000" tIns="-45000" rIns="90000" bIns="-45000" anchor="t">
            <a:noAutofit/>
          </a:bodyPr>
          <a:lstStyle/>
          <a:p>
            <a:pPr marL="216000" indent="-216000">
              <a:buNone/>
            </a:pPr>
            <a:r>
              <a:rPr lang="sk-SK" sz="2000" b="0" strike="noStrike" spc="-1">
                <a:solidFill>
                  <a:srgbClr val="000000"/>
                </a:solidFill>
                <a:latin typeface="Arial"/>
              </a:rPr>
              <a:t>(Izaiáš 35,5) </a:t>
            </a:r>
            <a:endParaRPr lang="cs-CZ" sz="2000" b="0" strike="noStrike" spc="-1">
              <a:solidFill>
                <a:srgbClr val="000000"/>
              </a:solidFill>
              <a:latin typeface="Arial"/>
            </a:endParaRPr>
          </a:p>
          <a:p>
            <a:pPr marL="216000" indent="-216000">
              <a:buNone/>
            </a:pPr>
            <a:r>
              <a:rPr lang="sk-SK" sz="2000" b="0" strike="noStrike" spc="-1">
                <a:solidFill>
                  <a:srgbClr val="000000"/>
                </a:solidFill>
                <a:latin typeface="Arial"/>
              </a:rPr>
              <a:t>„Vtedy sa otvoria oči slepých aj uši hluchých sa otvoria.“ </a:t>
            </a:r>
            <a:endParaRPr lang="cs-CZ" sz="2000" b="0" strike="noStrike" spc="-1">
              <a:solidFill>
                <a:srgbClr val="000000"/>
              </a:solidFill>
              <a:latin typeface="Arial"/>
            </a:endParaRPr>
          </a:p>
          <a:p>
            <a:pPr marL="216000" indent="0">
              <a:lnSpc>
                <a:spcPct val="100000"/>
              </a:lnSpc>
              <a:buNone/>
            </a:pPr>
            <a:r>
              <a:rPr lang="sk-SK" sz="2000" b="0" strike="noStrike" spc="-1">
                <a:solidFill>
                  <a:srgbClr val="000000"/>
                </a:solidFill>
                <a:latin typeface="Arial"/>
              </a:rPr>
              <a:t>Dokážete si predstaviť takúto scénu? Ó, aký to nádherný deň bude pre tých, ktorí sú slepí! Ale nebudú so svojím jasotom sami:</a:t>
            </a:r>
            <a:endParaRPr lang="cs-CZ" sz="2000" b="0" strike="noStrike" spc="-1">
              <a:solidFill>
                <a:srgbClr val="000000"/>
              </a:solidFill>
              <a:latin typeface="Arial"/>
            </a:endParaRPr>
          </a:p>
        </p:txBody>
      </p:sp>
      <p:sp>
        <p:nvSpPr>
          <p:cNvPr id="335" name="PlaceHolder 3"/>
          <p:cNvSpPr>
            <a:spLocks noGrp="1"/>
          </p:cNvSpPr>
          <p:nvPr>
            <p:ph type="sldNum" idx="39"/>
          </p:nvPr>
        </p:nvSpPr>
        <p:spPr>
          <a:xfrm>
            <a:off x="0" y="0"/>
            <a:ext cx="0" cy="0"/>
          </a:xfrm>
          <a:prstGeom prst="rect">
            <a:avLst/>
          </a:prstGeom>
          <a:noFill/>
          <a:ln w="0">
            <a:noFill/>
          </a:ln>
        </p:spPr>
        <p:txBody>
          <a:bodyPr lIns="90000" tIns="-45000" rIns="90000" bIns="-45000" anchor="t">
            <a:noAutofit/>
          </a:bodyPr>
          <a:lstStyle/>
          <a:p>
            <a:pPr indent="0">
              <a:buNone/>
            </a:pPr>
            <a:endParaRPr lang="cs-CZ" sz="1800" b="0" strike="noStrike" spc="-1">
              <a:solidFill>
                <a:srgbClr val="000000"/>
              </a:solidFill>
              <a:latin typeface="Times New Roman"/>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PlaceHolder 1"/>
          <p:cNvSpPr>
            <a:spLocks noGrp="1" noRot="1" noChangeAspect="1"/>
          </p:cNvSpPr>
          <p:nvPr>
            <p:ph type="sldImg"/>
          </p:nvPr>
        </p:nvSpPr>
        <p:spPr>
          <a:xfrm>
            <a:off x="0" y="0"/>
            <a:ext cx="0" cy="0"/>
          </a:xfrm>
          <a:prstGeom prst="rect">
            <a:avLst/>
          </a:prstGeom>
          <a:ln w="0">
            <a:noFill/>
          </a:ln>
        </p:spPr>
      </p:sp>
      <p:sp>
        <p:nvSpPr>
          <p:cNvPr id="337" name="PlaceHolder 2"/>
          <p:cNvSpPr>
            <a:spLocks noGrp="1"/>
          </p:cNvSpPr>
          <p:nvPr>
            <p:ph type="body"/>
          </p:nvPr>
        </p:nvSpPr>
        <p:spPr>
          <a:xfrm>
            <a:off x="0" y="0"/>
            <a:ext cx="0" cy="0"/>
          </a:xfrm>
          <a:prstGeom prst="rect">
            <a:avLst/>
          </a:prstGeom>
          <a:noFill/>
          <a:ln w="0">
            <a:noFill/>
          </a:ln>
        </p:spPr>
        <p:txBody>
          <a:bodyPr lIns="90000" tIns="-45000" rIns="90000" bIns="-45000" anchor="t">
            <a:noAutofit/>
          </a:bodyPr>
          <a:lstStyle/>
          <a:p>
            <a:pPr marL="216000" indent="-216000">
              <a:buNone/>
            </a:pPr>
            <a:r>
              <a:rPr lang="cs-CZ" sz="2000" b="0" strike="noStrike" spc="-1" dirty="0">
                <a:solidFill>
                  <a:srgbClr val="000000"/>
                </a:solidFill>
                <a:latin typeface="Arial"/>
              </a:rPr>
              <a:t>(</a:t>
            </a:r>
            <a:r>
              <a:rPr lang="sk-SK" sz="2000" b="0" strike="noStrike" spc="-1" dirty="0">
                <a:solidFill>
                  <a:srgbClr val="000000"/>
                </a:solidFill>
                <a:latin typeface="Arial"/>
              </a:rPr>
              <a:t>Izaiáš 35,6)  </a:t>
            </a:r>
            <a:endParaRPr lang="cs-CZ" sz="2000" b="0" strike="noStrike" spc="-1" dirty="0">
              <a:solidFill>
                <a:srgbClr val="000000"/>
              </a:solidFill>
              <a:latin typeface="Arial"/>
            </a:endParaRPr>
          </a:p>
          <a:p>
            <a:pPr marL="216000" indent="-216000">
              <a:buNone/>
            </a:pPr>
            <a:r>
              <a:rPr lang="sk-SK" sz="2000" b="0" strike="noStrike" spc="-1" dirty="0">
                <a:solidFill>
                  <a:srgbClr val="000000"/>
                </a:solidFill>
                <a:latin typeface="Arial"/>
              </a:rPr>
              <a:t>„Vtedy chromý bude skákať ako jeleň a jazyk nemého zaplesá, lebo vyvrú vody na púšti a potoky na pustatine.”  </a:t>
            </a:r>
            <a:endParaRPr lang="cs-CZ" sz="2000" b="0" strike="noStrike" spc="-1" dirty="0">
              <a:solidFill>
                <a:srgbClr val="000000"/>
              </a:solidFill>
              <a:latin typeface="Arial"/>
            </a:endParaRPr>
          </a:p>
          <a:p>
            <a:pPr marL="216000" indent="-216000">
              <a:buNone/>
            </a:pPr>
            <a:endParaRPr lang="sk-SK" sz="2000" b="0" strike="noStrike" spc="-1" dirty="0">
              <a:solidFill>
                <a:srgbClr val="000000"/>
              </a:solidFill>
              <a:latin typeface="Arial"/>
            </a:endParaRPr>
          </a:p>
          <a:p>
            <a:pPr marL="216000" indent="-216000">
              <a:buNone/>
            </a:pPr>
            <a:r>
              <a:rPr lang="sk-SK" sz="2000" b="0" strike="noStrike" spc="-1" dirty="0">
                <a:solidFill>
                  <a:srgbClr val="000000"/>
                </a:solidFill>
                <a:latin typeface="Arial"/>
              </a:rPr>
              <a:t>Už žiadne invalidné vozíky a palice! </a:t>
            </a:r>
            <a:endParaRPr lang="cs-CZ" sz="2000" b="0" strike="noStrike" spc="-1" dirty="0">
              <a:solidFill>
                <a:srgbClr val="000000"/>
              </a:solidFill>
              <a:latin typeface="Arial"/>
            </a:endParaRPr>
          </a:p>
          <a:p>
            <a:pPr marL="216000" indent="-216000">
              <a:buNone/>
            </a:pPr>
            <a:r>
              <a:rPr lang="sk-SK" sz="2000" b="0" strike="noStrike" spc="-1" dirty="0">
                <a:solidFill>
                  <a:srgbClr val="000000"/>
                </a:solidFill>
                <a:latin typeface="Arial"/>
              </a:rPr>
              <a:t>Každý bude mať dokonalé telo. </a:t>
            </a:r>
            <a:endParaRPr lang="cs-CZ" sz="2000" b="0" strike="noStrike" spc="-1" dirty="0">
              <a:solidFill>
                <a:srgbClr val="000000"/>
              </a:solidFill>
              <a:latin typeface="Arial"/>
            </a:endParaRPr>
          </a:p>
          <a:p>
            <a:pPr marL="216000" indent="-216000">
              <a:buNone/>
            </a:pPr>
            <a:r>
              <a:rPr lang="sk-SK" sz="2000" b="0" strike="noStrike" spc="-1" dirty="0">
                <a:solidFill>
                  <a:srgbClr val="000000"/>
                </a:solidFill>
                <a:latin typeface="Arial"/>
              </a:rPr>
              <a:t>Nielen že ľudia budú hovoriť, ale budú spievať! </a:t>
            </a:r>
            <a:endParaRPr lang="cs-CZ" sz="2000" b="0" strike="noStrike" spc="-1" dirty="0">
              <a:solidFill>
                <a:srgbClr val="000000"/>
              </a:solidFill>
              <a:latin typeface="Arial"/>
            </a:endParaRPr>
          </a:p>
          <a:p>
            <a:pPr marL="216000" indent="-216000">
              <a:buNone/>
            </a:pPr>
            <a:r>
              <a:rPr lang="sk-SK" sz="2000" b="0" strike="noStrike" spc="-1" dirty="0">
                <a:solidFill>
                  <a:srgbClr val="000000"/>
                </a:solidFill>
                <a:latin typeface="Arial"/>
              </a:rPr>
              <a:t>Aký šťastný deň to bude!</a:t>
            </a:r>
          </a:p>
          <a:p>
            <a:pPr marL="216000" indent="-216000">
              <a:buNone/>
            </a:pPr>
            <a:r>
              <a:rPr lang="sk-SK" sz="2000" b="0" strike="noStrike" spc="-1" dirty="0">
                <a:solidFill>
                  <a:srgbClr val="000000"/>
                </a:solidFill>
                <a:latin typeface="Arial"/>
              </a:rPr>
              <a:t>Ale je tam ešte skvelejšia správa!</a:t>
            </a:r>
            <a:endParaRPr lang="cs-CZ" sz="2000" b="0" strike="noStrike" spc="-1" dirty="0">
              <a:solidFill>
                <a:srgbClr val="000000"/>
              </a:solidFill>
              <a:latin typeface="Arial"/>
            </a:endParaRPr>
          </a:p>
        </p:txBody>
      </p:sp>
      <p:sp>
        <p:nvSpPr>
          <p:cNvPr id="338" name="PlaceHolder 3"/>
          <p:cNvSpPr>
            <a:spLocks noGrp="1"/>
          </p:cNvSpPr>
          <p:nvPr>
            <p:ph type="sldNum" idx="40"/>
          </p:nvPr>
        </p:nvSpPr>
        <p:spPr>
          <a:xfrm>
            <a:off x="0" y="0"/>
            <a:ext cx="0" cy="0"/>
          </a:xfrm>
          <a:prstGeom prst="rect">
            <a:avLst/>
          </a:prstGeom>
          <a:noFill/>
          <a:ln w="0">
            <a:noFill/>
          </a:ln>
        </p:spPr>
        <p:txBody>
          <a:bodyPr lIns="90000" tIns="-45000" rIns="90000" bIns="-45000" anchor="t">
            <a:noAutofit/>
          </a:bodyPr>
          <a:lstStyle/>
          <a:p>
            <a:pPr indent="0">
              <a:buNone/>
            </a:pPr>
            <a:endParaRPr lang="cs-CZ" sz="1800" b="0" strike="noStrike" spc="-1">
              <a:solidFill>
                <a:srgbClr val="000000"/>
              </a:solidFill>
              <a:latin typeface="Times New Roman"/>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PlaceHolder 1"/>
          <p:cNvSpPr>
            <a:spLocks noGrp="1" noRot="1" noChangeAspect="1"/>
          </p:cNvSpPr>
          <p:nvPr>
            <p:ph type="sldImg"/>
          </p:nvPr>
        </p:nvSpPr>
        <p:spPr>
          <a:xfrm>
            <a:off x="0" y="0"/>
            <a:ext cx="0" cy="0"/>
          </a:xfrm>
          <a:prstGeom prst="rect">
            <a:avLst/>
          </a:prstGeom>
          <a:ln w="0">
            <a:noFill/>
          </a:ln>
        </p:spPr>
      </p:sp>
      <p:sp>
        <p:nvSpPr>
          <p:cNvPr id="340" name="PlaceHolder 2"/>
          <p:cNvSpPr>
            <a:spLocks noGrp="1"/>
          </p:cNvSpPr>
          <p:nvPr>
            <p:ph type="body"/>
          </p:nvPr>
        </p:nvSpPr>
        <p:spPr>
          <a:xfrm>
            <a:off x="0" y="0"/>
            <a:ext cx="0" cy="0"/>
          </a:xfrm>
          <a:prstGeom prst="rect">
            <a:avLst/>
          </a:prstGeom>
          <a:noFill/>
          <a:ln w="0">
            <a:noFill/>
          </a:ln>
        </p:spPr>
        <p:txBody>
          <a:bodyPr lIns="90000" tIns="-45000" rIns="90000" bIns="-45000" anchor="t">
            <a:noAutofit/>
          </a:bodyPr>
          <a:lstStyle/>
          <a:p>
            <a:pPr marL="216000" indent="-216000">
              <a:buNone/>
            </a:pPr>
            <a:r>
              <a:rPr lang="sk-SK" sz="2000" b="0" strike="noStrike" spc="-1">
                <a:solidFill>
                  <a:srgbClr val="000000"/>
                </a:solidFill>
                <a:latin typeface="Arial"/>
              </a:rPr>
              <a:t>(Izaiáš 35,1)  </a:t>
            </a:r>
            <a:endParaRPr lang="cs-CZ" sz="2000" b="0" strike="noStrike" spc="-1">
              <a:solidFill>
                <a:srgbClr val="000000"/>
              </a:solidFill>
              <a:latin typeface="Arial"/>
            </a:endParaRPr>
          </a:p>
          <a:p>
            <a:pPr marL="216000" indent="-216000">
              <a:buNone/>
            </a:pPr>
            <a:r>
              <a:rPr lang="sk-SK" sz="2000" b="0" strike="noStrike" spc="-1">
                <a:solidFill>
                  <a:srgbClr val="000000"/>
                </a:solidFill>
                <a:latin typeface="Arial"/>
              </a:rPr>
              <a:t>„Teš sa, pláň a pustatina, plesaj, púšť a rozkvitni ako šafran.“</a:t>
            </a:r>
            <a:endParaRPr lang="cs-CZ" sz="2000" b="0" strike="noStrike" spc="-1">
              <a:solidFill>
                <a:srgbClr val="000000"/>
              </a:solidFill>
              <a:latin typeface="Arial"/>
            </a:endParaRPr>
          </a:p>
          <a:p>
            <a:pPr marL="216000" indent="-216000">
              <a:buNone/>
            </a:pPr>
            <a:endParaRPr lang="cs-CZ" sz="2000" b="0" strike="noStrike" spc="-1">
              <a:solidFill>
                <a:srgbClr val="000000"/>
              </a:solidFill>
              <a:latin typeface="Arial"/>
            </a:endParaRPr>
          </a:p>
          <a:p>
            <a:pPr marL="216000" indent="0">
              <a:lnSpc>
                <a:spcPct val="100000"/>
              </a:lnSpc>
              <a:buNone/>
            </a:pPr>
            <a:r>
              <a:rPr lang="sk-SK" sz="2000" b="0" strike="noStrike" spc="-1">
                <a:solidFill>
                  <a:srgbClr val="000000"/>
                </a:solidFill>
                <a:latin typeface="Arial"/>
              </a:rPr>
              <a:t>Aké nádherné miesto bude tá nová zem!</a:t>
            </a:r>
            <a:endParaRPr lang="cs-CZ" sz="2000" b="0" strike="noStrike" spc="-1">
              <a:solidFill>
                <a:srgbClr val="000000"/>
              </a:solidFill>
              <a:latin typeface="Arial"/>
            </a:endParaRPr>
          </a:p>
        </p:txBody>
      </p:sp>
      <p:sp>
        <p:nvSpPr>
          <p:cNvPr id="341" name="PlaceHolder 3"/>
          <p:cNvSpPr>
            <a:spLocks noGrp="1"/>
          </p:cNvSpPr>
          <p:nvPr>
            <p:ph type="sldNum" idx="41"/>
          </p:nvPr>
        </p:nvSpPr>
        <p:spPr>
          <a:xfrm>
            <a:off x="0" y="0"/>
            <a:ext cx="0" cy="0"/>
          </a:xfrm>
          <a:prstGeom prst="rect">
            <a:avLst/>
          </a:prstGeom>
          <a:noFill/>
          <a:ln w="0">
            <a:noFill/>
          </a:ln>
        </p:spPr>
        <p:txBody>
          <a:bodyPr lIns="90000" tIns="-45000" rIns="90000" bIns="-45000" anchor="t">
            <a:noAutofit/>
          </a:bodyPr>
          <a:lstStyle/>
          <a:p>
            <a:pPr indent="0">
              <a:buNone/>
            </a:pPr>
            <a:endParaRPr lang="cs-CZ" sz="1800" b="0" strike="noStrike" spc="-1">
              <a:solidFill>
                <a:srgbClr val="000000"/>
              </a:solidFill>
              <a:latin typeface="Times New Roman"/>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PlaceHolder 1"/>
          <p:cNvSpPr>
            <a:spLocks noGrp="1" noRot="1" noChangeAspect="1"/>
          </p:cNvSpPr>
          <p:nvPr>
            <p:ph type="sldImg"/>
          </p:nvPr>
        </p:nvSpPr>
        <p:spPr>
          <a:xfrm>
            <a:off x="0" y="0"/>
            <a:ext cx="0" cy="0"/>
          </a:xfrm>
          <a:prstGeom prst="rect">
            <a:avLst/>
          </a:prstGeom>
          <a:ln w="0">
            <a:noFill/>
          </a:ln>
        </p:spPr>
      </p:sp>
      <p:sp>
        <p:nvSpPr>
          <p:cNvPr id="343" name="PlaceHolder 2"/>
          <p:cNvSpPr>
            <a:spLocks noGrp="1"/>
          </p:cNvSpPr>
          <p:nvPr>
            <p:ph type="body"/>
          </p:nvPr>
        </p:nvSpPr>
        <p:spPr>
          <a:xfrm>
            <a:off x="0" y="0"/>
            <a:ext cx="0" cy="0"/>
          </a:xfrm>
          <a:prstGeom prst="rect">
            <a:avLst/>
          </a:prstGeom>
          <a:noFill/>
          <a:ln w="0">
            <a:noFill/>
          </a:ln>
        </p:spPr>
        <p:txBody>
          <a:bodyPr lIns="90000" tIns="-45000" rIns="90000" bIns="-45000" anchor="t">
            <a:noAutofit/>
          </a:bodyPr>
          <a:lstStyle/>
          <a:p>
            <a:pPr marL="216000" indent="-216000">
              <a:buNone/>
            </a:pPr>
            <a:r>
              <a:rPr lang="sk-SK" sz="2000" b="0" strike="noStrike" spc="-1">
                <a:solidFill>
                  <a:srgbClr val="000000"/>
                </a:solidFill>
                <a:latin typeface="Arial"/>
              </a:rPr>
              <a:t>(Izaiáš 65,21)  </a:t>
            </a:r>
            <a:endParaRPr lang="cs-CZ" sz="2000" b="0" strike="noStrike" spc="-1">
              <a:solidFill>
                <a:srgbClr val="000000"/>
              </a:solidFill>
              <a:latin typeface="Arial"/>
            </a:endParaRPr>
          </a:p>
          <a:p>
            <a:pPr marL="216000" indent="0">
              <a:lnSpc>
                <a:spcPct val="100000"/>
              </a:lnSpc>
              <a:buNone/>
            </a:pPr>
            <a:r>
              <a:rPr lang="sk-SK" sz="2000" b="0" strike="noStrike" spc="-1">
                <a:solidFill>
                  <a:srgbClr val="000000"/>
                </a:solidFill>
                <a:latin typeface="Arial"/>
              </a:rPr>
              <a:t>„Budú stavať domy a bývať v nich, budú vysádzať vinice a jesť ich plody.“</a:t>
            </a:r>
            <a:endParaRPr lang="cs-CZ" sz="2000" b="0" strike="noStrike" spc="-1">
              <a:solidFill>
                <a:srgbClr val="000000"/>
              </a:solidFill>
              <a:latin typeface="Arial"/>
            </a:endParaRPr>
          </a:p>
        </p:txBody>
      </p:sp>
      <p:sp>
        <p:nvSpPr>
          <p:cNvPr id="344" name="PlaceHolder 3"/>
          <p:cNvSpPr>
            <a:spLocks noGrp="1"/>
          </p:cNvSpPr>
          <p:nvPr>
            <p:ph type="sldNum" idx="42"/>
          </p:nvPr>
        </p:nvSpPr>
        <p:spPr>
          <a:xfrm>
            <a:off x="0" y="0"/>
            <a:ext cx="0" cy="0"/>
          </a:xfrm>
          <a:prstGeom prst="rect">
            <a:avLst/>
          </a:prstGeom>
          <a:noFill/>
          <a:ln w="0">
            <a:noFill/>
          </a:ln>
        </p:spPr>
        <p:txBody>
          <a:bodyPr lIns="90000" tIns="-45000" rIns="90000" bIns="-45000" anchor="t">
            <a:noAutofit/>
          </a:bodyPr>
          <a:lstStyle/>
          <a:p>
            <a:pPr indent="0">
              <a:buNone/>
            </a:pPr>
            <a:endParaRPr lang="cs-CZ" sz="1800" b="0" strike="noStrike" spc="-1">
              <a:solidFill>
                <a:srgbClr val="000000"/>
              </a:solidFill>
              <a:latin typeface="Times New Roman"/>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PlaceHolder 1"/>
          <p:cNvSpPr>
            <a:spLocks noGrp="1" noRot="1" noChangeAspect="1"/>
          </p:cNvSpPr>
          <p:nvPr>
            <p:ph type="sldImg"/>
          </p:nvPr>
        </p:nvSpPr>
        <p:spPr>
          <a:xfrm>
            <a:off x="0" y="0"/>
            <a:ext cx="0" cy="0"/>
          </a:xfrm>
          <a:prstGeom prst="rect">
            <a:avLst/>
          </a:prstGeom>
          <a:ln w="0">
            <a:noFill/>
          </a:ln>
        </p:spPr>
      </p:sp>
      <p:sp>
        <p:nvSpPr>
          <p:cNvPr id="346" name="PlaceHolder 2"/>
          <p:cNvSpPr>
            <a:spLocks noGrp="1"/>
          </p:cNvSpPr>
          <p:nvPr>
            <p:ph type="body"/>
          </p:nvPr>
        </p:nvSpPr>
        <p:spPr>
          <a:xfrm>
            <a:off x="0" y="0"/>
            <a:ext cx="0" cy="0"/>
          </a:xfrm>
          <a:prstGeom prst="rect">
            <a:avLst/>
          </a:prstGeom>
          <a:noFill/>
          <a:ln w="0">
            <a:noFill/>
          </a:ln>
        </p:spPr>
        <p:txBody>
          <a:bodyPr lIns="90000" tIns="-45000" rIns="90000" bIns="-45000" anchor="t">
            <a:noAutofit/>
          </a:bodyPr>
          <a:lstStyle/>
          <a:p>
            <a:pPr marL="216000" indent="-216000">
              <a:buNone/>
            </a:pPr>
            <a:r>
              <a:rPr lang="cs-CZ" sz="2000" b="0" strike="noStrike" spc="-1">
                <a:solidFill>
                  <a:srgbClr val="000000"/>
                </a:solidFill>
                <a:latin typeface="Arial"/>
              </a:rPr>
              <a:t>(</a:t>
            </a:r>
            <a:r>
              <a:rPr lang="sk-SK" sz="2000" b="0" strike="noStrike" spc="-1">
                <a:solidFill>
                  <a:srgbClr val="000000"/>
                </a:solidFill>
                <a:latin typeface="Arial"/>
              </a:rPr>
              <a:t>Izaiáš 65,22)  </a:t>
            </a:r>
            <a:endParaRPr lang="cs-CZ" sz="2000" b="0" strike="noStrike" spc="-1">
              <a:solidFill>
                <a:srgbClr val="000000"/>
              </a:solidFill>
              <a:latin typeface="Arial"/>
            </a:endParaRPr>
          </a:p>
          <a:p>
            <a:pPr marL="216000" indent="0">
              <a:lnSpc>
                <a:spcPct val="100000"/>
              </a:lnSpc>
              <a:buNone/>
            </a:pPr>
            <a:r>
              <a:rPr lang="sk-SK" sz="2000" b="0" strike="noStrike" spc="-1">
                <a:solidFill>
                  <a:srgbClr val="000000"/>
                </a:solidFill>
                <a:latin typeface="Arial"/>
              </a:rPr>
              <a:t>„Nepostavia, aby iný býval, nevysadia, aby iný jedol.”</a:t>
            </a:r>
            <a:endParaRPr lang="cs-CZ" sz="2000" b="0" strike="noStrike" spc="-1">
              <a:solidFill>
                <a:srgbClr val="000000"/>
              </a:solidFill>
              <a:latin typeface="Arial"/>
            </a:endParaRPr>
          </a:p>
        </p:txBody>
      </p:sp>
      <p:sp>
        <p:nvSpPr>
          <p:cNvPr id="347" name="PlaceHolder 3"/>
          <p:cNvSpPr>
            <a:spLocks noGrp="1"/>
          </p:cNvSpPr>
          <p:nvPr>
            <p:ph type="sldNum" idx="43"/>
          </p:nvPr>
        </p:nvSpPr>
        <p:spPr>
          <a:xfrm>
            <a:off x="0" y="0"/>
            <a:ext cx="0" cy="0"/>
          </a:xfrm>
          <a:prstGeom prst="rect">
            <a:avLst/>
          </a:prstGeom>
          <a:noFill/>
          <a:ln w="0">
            <a:noFill/>
          </a:ln>
        </p:spPr>
        <p:txBody>
          <a:bodyPr lIns="90000" tIns="-45000" rIns="90000" bIns="-45000" anchor="t">
            <a:noAutofit/>
          </a:bodyPr>
          <a:lstStyle/>
          <a:p>
            <a:pPr indent="0">
              <a:buNone/>
            </a:pPr>
            <a:endParaRPr lang="cs-CZ" sz="1800" b="0" strike="noStrike" spc="-1">
              <a:solidFill>
                <a:srgbClr val="000000"/>
              </a:solidFill>
              <a:latin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0" y="812800"/>
            <a:ext cx="0" cy="0"/>
          </a:xfrm>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k-SK" sz="1200" b="0" strike="noStrike" spc="-1" dirty="0">
                <a:solidFill>
                  <a:srgbClr val="FFFFFF"/>
                </a:solidFill>
                <a:latin typeface="Source Sans Pro Bold"/>
              </a:rPr>
              <a:t>„Ani oko nevidelo, ani ucho nepočulo a čo ani do ľudského srdca nevstúpilo, to pripravil Boh tým, čo ho milujú.“ (</a:t>
            </a:r>
            <a:r>
              <a:rPr lang="en-US" sz="1200" b="0" strike="noStrike" spc="-1" dirty="0">
                <a:solidFill>
                  <a:srgbClr val="FFFFFF"/>
                </a:solidFill>
                <a:latin typeface="Source Sans Pro Bold"/>
              </a:rPr>
              <a:t>1. </a:t>
            </a:r>
            <a:r>
              <a:rPr lang="sk-SK" sz="1200" b="0" strike="noStrike" spc="-1" dirty="0">
                <a:solidFill>
                  <a:srgbClr val="FFFFFF"/>
                </a:solidFill>
                <a:latin typeface="Source Sans Pro Bold"/>
              </a:rPr>
              <a:t>Korinťanom</a:t>
            </a:r>
            <a:r>
              <a:rPr lang="en-US" sz="1200" b="0" strike="noStrike" spc="-1" dirty="0">
                <a:solidFill>
                  <a:srgbClr val="FFFFFF"/>
                </a:solidFill>
                <a:latin typeface="Source Sans Pro Bold"/>
              </a:rPr>
              <a:t> 2,9</a:t>
            </a:r>
            <a:r>
              <a:rPr lang="cs-CZ" sz="1200" b="0" strike="noStrike" spc="-1" dirty="0">
                <a:solidFill>
                  <a:srgbClr val="000000"/>
                </a:solidFill>
                <a:latin typeface="Arial"/>
              </a:rPr>
              <a:t>)</a:t>
            </a:r>
          </a:p>
          <a:p>
            <a:endParaRPr lang="sk-SK" dirty="0"/>
          </a:p>
          <a:p>
            <a:r>
              <a:rPr lang="sk-SK" dirty="0"/>
              <a:t>Nemôžeme plne pochopiť nebo, kým tam nebudeme! Ale Pavol tu našťastie neskončil. Pokračuje ďalej a hovorí:</a:t>
            </a:r>
            <a:endParaRPr lang="cs-CZ" dirty="0"/>
          </a:p>
        </p:txBody>
      </p:sp>
      <p:sp>
        <p:nvSpPr>
          <p:cNvPr id="4" name="Zástupný symbol pro číslo snímku 3"/>
          <p:cNvSpPr>
            <a:spLocks noGrp="1"/>
          </p:cNvSpPr>
          <p:nvPr>
            <p:ph type="sldNum" idx="6"/>
          </p:nvPr>
        </p:nvSpPr>
        <p:spPr/>
        <p:txBody>
          <a:bodyPr/>
          <a:lstStyle/>
          <a:p>
            <a:pPr indent="0" algn="r">
              <a:buNone/>
            </a:pPr>
            <a:fld id="{2BB8A030-A844-4D05-93A0-5B8D283E420D}" type="slidenum">
              <a:rPr lang="cs-CZ" sz="1400" b="0" strike="noStrike" spc="-1" smtClean="0">
                <a:solidFill>
                  <a:srgbClr val="000000"/>
                </a:solidFill>
                <a:latin typeface="Times New Roman"/>
              </a:rPr>
              <a:t>4</a:t>
            </a:fld>
            <a:endParaRPr lang="cs-CZ" sz="1400" b="0" strike="noStrike" spc="-1">
              <a:solidFill>
                <a:srgbClr val="000000"/>
              </a:solidFill>
              <a:latin typeface="Times New Roman"/>
            </a:endParaRPr>
          </a:p>
        </p:txBody>
      </p:sp>
    </p:spTree>
    <p:extLst>
      <p:ext uri="{BB962C8B-B14F-4D97-AF65-F5344CB8AC3E}">
        <p14:creationId xmlns:p14="http://schemas.microsoft.com/office/powerpoint/2010/main" val="30731259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PlaceHolder 1"/>
          <p:cNvSpPr>
            <a:spLocks noGrp="1" noRot="1" noChangeAspect="1"/>
          </p:cNvSpPr>
          <p:nvPr>
            <p:ph type="sldImg"/>
          </p:nvPr>
        </p:nvSpPr>
        <p:spPr>
          <a:xfrm>
            <a:off x="0" y="0"/>
            <a:ext cx="0" cy="0"/>
          </a:xfrm>
          <a:prstGeom prst="rect">
            <a:avLst/>
          </a:prstGeom>
          <a:ln w="0">
            <a:noFill/>
          </a:ln>
        </p:spPr>
      </p:sp>
      <p:sp>
        <p:nvSpPr>
          <p:cNvPr id="349" name="PlaceHolder 2"/>
          <p:cNvSpPr>
            <a:spLocks noGrp="1"/>
          </p:cNvSpPr>
          <p:nvPr>
            <p:ph type="body"/>
          </p:nvPr>
        </p:nvSpPr>
        <p:spPr>
          <a:xfrm>
            <a:off x="0" y="0"/>
            <a:ext cx="0" cy="0"/>
          </a:xfrm>
          <a:prstGeom prst="rect">
            <a:avLst/>
          </a:prstGeom>
          <a:noFill/>
          <a:ln w="0">
            <a:noFill/>
          </a:ln>
        </p:spPr>
        <p:txBody>
          <a:bodyPr lIns="90000" tIns="-45000" rIns="90000" bIns="-45000" anchor="t">
            <a:noAutofit/>
          </a:bodyPr>
          <a:lstStyle/>
          <a:p>
            <a:pPr marL="216000" indent="-216000">
              <a:buNone/>
            </a:pPr>
            <a:r>
              <a:rPr lang="sk-SK" sz="2000" b="0" strike="noStrike" spc="-1">
                <a:solidFill>
                  <a:srgbClr val="000000"/>
                </a:solidFill>
                <a:latin typeface="Arial"/>
              </a:rPr>
              <a:t>(Izaiáš 65,22)  </a:t>
            </a:r>
            <a:endParaRPr lang="cs-CZ" sz="2000" b="0" strike="noStrike" spc="-1">
              <a:solidFill>
                <a:srgbClr val="000000"/>
              </a:solidFill>
              <a:latin typeface="Arial"/>
            </a:endParaRPr>
          </a:p>
          <a:p>
            <a:pPr marL="216000" indent="-216000">
              <a:buNone/>
            </a:pPr>
            <a:r>
              <a:rPr lang="sk-SK" sz="2000" b="0" strike="noStrike" spc="-1">
                <a:solidFill>
                  <a:srgbClr val="000000"/>
                </a:solidFill>
                <a:latin typeface="Arial"/>
              </a:rPr>
              <a:t>„Lebo vek stromu sa rovná veku môjho ľudu a prácu svojich rúk budú požívať moji vyvolení.“ </a:t>
            </a:r>
            <a:endParaRPr lang="cs-CZ" sz="2000" b="0" strike="noStrike" spc="-1">
              <a:solidFill>
                <a:srgbClr val="000000"/>
              </a:solidFill>
              <a:latin typeface="Arial"/>
            </a:endParaRPr>
          </a:p>
          <a:p>
            <a:pPr marL="216000" indent="-216000">
              <a:buNone/>
            </a:pPr>
            <a:r>
              <a:rPr lang="sk-SK" sz="2000" b="0" strike="noStrike" spc="-1">
                <a:solidFill>
                  <a:srgbClr val="000000"/>
                </a:solidFill>
                <a:latin typeface="Arial"/>
              </a:rPr>
              <a:t>Určite to znie akoby nebo bolo reálne miesto s reálnymi ľuďmi, ktorí robia reálne veci, nie?  </a:t>
            </a:r>
            <a:endParaRPr lang="cs-CZ" sz="2000" b="0" strike="noStrike" spc="-1">
              <a:solidFill>
                <a:srgbClr val="000000"/>
              </a:solidFill>
              <a:latin typeface="Arial"/>
            </a:endParaRPr>
          </a:p>
          <a:p>
            <a:pPr marL="216000" indent="0">
              <a:lnSpc>
                <a:spcPct val="100000"/>
              </a:lnSpc>
              <a:buNone/>
            </a:pPr>
            <a:r>
              <a:rPr lang="sk-SK" sz="2000" b="0" strike="noStrike" spc="-1">
                <a:solidFill>
                  <a:srgbClr val="000000"/>
                </a:solidFill>
                <a:latin typeface="Arial"/>
              </a:rPr>
              <a:t>Koniec koncov my budeme poznať druhých a ľudia budú poznať nás.</a:t>
            </a:r>
            <a:endParaRPr lang="cs-CZ" sz="2000" b="0" strike="noStrike" spc="-1">
              <a:solidFill>
                <a:srgbClr val="000000"/>
              </a:solidFill>
              <a:latin typeface="Arial"/>
            </a:endParaRPr>
          </a:p>
        </p:txBody>
      </p:sp>
      <p:sp>
        <p:nvSpPr>
          <p:cNvPr id="350" name="PlaceHolder 3"/>
          <p:cNvSpPr>
            <a:spLocks noGrp="1"/>
          </p:cNvSpPr>
          <p:nvPr>
            <p:ph type="sldNum" idx="44"/>
          </p:nvPr>
        </p:nvSpPr>
        <p:spPr>
          <a:xfrm>
            <a:off x="0" y="0"/>
            <a:ext cx="0" cy="0"/>
          </a:xfrm>
          <a:prstGeom prst="rect">
            <a:avLst/>
          </a:prstGeom>
          <a:noFill/>
          <a:ln w="0">
            <a:noFill/>
          </a:ln>
        </p:spPr>
        <p:txBody>
          <a:bodyPr lIns="90000" tIns="-45000" rIns="90000" bIns="-45000" anchor="t">
            <a:noAutofit/>
          </a:bodyPr>
          <a:lstStyle/>
          <a:p>
            <a:pPr indent="0">
              <a:buNone/>
            </a:pPr>
            <a:endParaRPr lang="cs-CZ" sz="1800" b="0" strike="noStrike" spc="-1">
              <a:solidFill>
                <a:srgbClr val="000000"/>
              </a:solidFill>
              <a:latin typeface="Times New Roman"/>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PlaceHolder 1"/>
          <p:cNvSpPr>
            <a:spLocks noGrp="1" noRot="1" noChangeAspect="1"/>
          </p:cNvSpPr>
          <p:nvPr>
            <p:ph type="sldImg"/>
          </p:nvPr>
        </p:nvSpPr>
        <p:spPr>
          <a:xfrm>
            <a:off x="0" y="0"/>
            <a:ext cx="0" cy="0"/>
          </a:xfrm>
          <a:prstGeom prst="rect">
            <a:avLst/>
          </a:prstGeom>
          <a:ln w="0">
            <a:noFill/>
          </a:ln>
        </p:spPr>
      </p:sp>
      <p:sp>
        <p:nvSpPr>
          <p:cNvPr id="352" name="PlaceHolder 2"/>
          <p:cNvSpPr>
            <a:spLocks noGrp="1"/>
          </p:cNvSpPr>
          <p:nvPr>
            <p:ph type="body"/>
          </p:nvPr>
        </p:nvSpPr>
        <p:spPr>
          <a:xfrm>
            <a:off x="0" y="0"/>
            <a:ext cx="0" cy="0"/>
          </a:xfrm>
          <a:prstGeom prst="rect">
            <a:avLst/>
          </a:prstGeom>
          <a:noFill/>
          <a:ln w="0">
            <a:noFill/>
          </a:ln>
        </p:spPr>
        <p:txBody>
          <a:bodyPr lIns="90000" tIns="-45000" rIns="90000" bIns="-45000" anchor="t">
            <a:noAutofit/>
          </a:bodyPr>
          <a:lstStyle/>
          <a:p>
            <a:pPr marL="216000" indent="-216000">
              <a:buNone/>
            </a:pPr>
            <a:r>
              <a:rPr lang="sk-SK" sz="2000" b="0" strike="noStrike" spc="-1">
                <a:solidFill>
                  <a:srgbClr val="000000"/>
                </a:solidFill>
                <a:latin typeface="Arial"/>
              </a:rPr>
              <a:t>(Izaiáš 66,22)  </a:t>
            </a:r>
            <a:endParaRPr lang="cs-CZ" sz="2000" b="0" strike="noStrike" spc="-1">
              <a:solidFill>
                <a:srgbClr val="000000"/>
              </a:solidFill>
              <a:latin typeface="Arial"/>
            </a:endParaRPr>
          </a:p>
          <a:p>
            <a:pPr marL="216000" indent="0">
              <a:lnSpc>
                <a:spcPct val="100000"/>
              </a:lnSpc>
              <a:buNone/>
            </a:pPr>
            <a:r>
              <a:rPr lang="sk-SK" sz="2000" b="0" strike="noStrike" spc="-1">
                <a:solidFill>
                  <a:srgbClr val="000000"/>
                </a:solidFill>
                <a:latin typeface="Arial"/>
              </a:rPr>
              <a:t>„Lebo ako nové nebesia a nová zem, ktoré ja tvorím, stoja predo mnou,“ znie výrok Hospodina, „tak bude trvať vaše potomstvo a vaše meno.“</a:t>
            </a:r>
            <a:endParaRPr lang="cs-CZ" sz="2000" b="0" strike="noStrike" spc="-1">
              <a:solidFill>
                <a:srgbClr val="000000"/>
              </a:solidFill>
              <a:latin typeface="Arial"/>
            </a:endParaRPr>
          </a:p>
        </p:txBody>
      </p:sp>
      <p:sp>
        <p:nvSpPr>
          <p:cNvPr id="353" name="PlaceHolder 3"/>
          <p:cNvSpPr>
            <a:spLocks noGrp="1"/>
          </p:cNvSpPr>
          <p:nvPr>
            <p:ph type="sldNum" idx="45"/>
          </p:nvPr>
        </p:nvSpPr>
        <p:spPr>
          <a:xfrm>
            <a:off x="0" y="0"/>
            <a:ext cx="0" cy="0"/>
          </a:xfrm>
          <a:prstGeom prst="rect">
            <a:avLst/>
          </a:prstGeom>
          <a:noFill/>
          <a:ln w="0">
            <a:noFill/>
          </a:ln>
        </p:spPr>
        <p:txBody>
          <a:bodyPr lIns="90000" tIns="-45000" rIns="90000" bIns="-45000" anchor="t">
            <a:noAutofit/>
          </a:bodyPr>
          <a:lstStyle/>
          <a:p>
            <a:pPr indent="0">
              <a:buNone/>
            </a:pPr>
            <a:endParaRPr lang="cs-CZ" sz="1800" b="0" strike="noStrike" spc="-1">
              <a:solidFill>
                <a:srgbClr val="000000"/>
              </a:solidFill>
              <a:latin typeface="Times New Roman"/>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PlaceHolder 1"/>
          <p:cNvSpPr>
            <a:spLocks noGrp="1" noRot="1" noChangeAspect="1"/>
          </p:cNvSpPr>
          <p:nvPr>
            <p:ph type="sldImg"/>
          </p:nvPr>
        </p:nvSpPr>
        <p:spPr>
          <a:xfrm>
            <a:off x="0" y="0"/>
            <a:ext cx="0" cy="0"/>
          </a:xfrm>
          <a:prstGeom prst="rect">
            <a:avLst/>
          </a:prstGeom>
          <a:ln w="0">
            <a:noFill/>
          </a:ln>
        </p:spPr>
      </p:sp>
      <p:sp>
        <p:nvSpPr>
          <p:cNvPr id="355" name="PlaceHolder 2"/>
          <p:cNvSpPr>
            <a:spLocks noGrp="1"/>
          </p:cNvSpPr>
          <p:nvPr>
            <p:ph type="body"/>
          </p:nvPr>
        </p:nvSpPr>
        <p:spPr>
          <a:xfrm>
            <a:off x="0" y="0"/>
            <a:ext cx="0" cy="0"/>
          </a:xfrm>
          <a:prstGeom prst="rect">
            <a:avLst/>
          </a:prstGeom>
          <a:noFill/>
          <a:ln w="0">
            <a:noFill/>
          </a:ln>
        </p:spPr>
        <p:txBody>
          <a:bodyPr lIns="90000" tIns="-45000" rIns="90000" bIns="-45000" anchor="t">
            <a:noAutofit/>
          </a:bodyPr>
          <a:lstStyle/>
          <a:p>
            <a:pPr marL="216000" indent="-216000">
              <a:buNone/>
            </a:pPr>
            <a:r>
              <a:rPr lang="sk-SK" sz="2000" b="0" strike="noStrike" spc="-1">
                <a:solidFill>
                  <a:srgbClr val="000000"/>
                </a:solidFill>
                <a:latin typeface="Arial"/>
              </a:rPr>
              <a:t>(Izaiáš 66,23)  </a:t>
            </a:r>
            <a:endParaRPr lang="cs-CZ" sz="2000" b="0" strike="noStrike" spc="-1">
              <a:solidFill>
                <a:srgbClr val="000000"/>
              </a:solidFill>
              <a:latin typeface="Arial"/>
            </a:endParaRPr>
          </a:p>
          <a:p>
            <a:pPr marL="216000" indent="-216000">
              <a:buNone/>
            </a:pPr>
            <a:r>
              <a:rPr lang="sk-SK" sz="2000" b="0" strike="noStrike" spc="-1">
                <a:solidFill>
                  <a:srgbClr val="000000"/>
                </a:solidFill>
                <a:latin typeface="Arial"/>
              </a:rPr>
              <a:t>„Stane sa, že pri každom novmesiaci a sobotu čo sobotu sa každý príde pokloniť predo mňa, hovorí Hospodin.“</a:t>
            </a:r>
            <a:endParaRPr lang="cs-CZ" sz="2000" b="0" strike="noStrike" spc="-1">
              <a:solidFill>
                <a:srgbClr val="000000"/>
              </a:solidFill>
              <a:latin typeface="Arial"/>
            </a:endParaRPr>
          </a:p>
          <a:p>
            <a:pPr marL="216000" indent="-216000">
              <a:buNone/>
            </a:pPr>
            <a:endParaRPr lang="cs-CZ" sz="2000" b="0" strike="noStrike" spc="-1">
              <a:solidFill>
                <a:srgbClr val="000000"/>
              </a:solidFill>
              <a:latin typeface="Arial"/>
            </a:endParaRPr>
          </a:p>
          <a:p>
            <a:pPr marL="216000" indent="0">
              <a:lnSpc>
                <a:spcPct val="100000"/>
              </a:lnSpc>
              <a:buNone/>
            </a:pPr>
            <a:r>
              <a:rPr lang="sk-SK" sz="2000" b="0" strike="noStrike" spc="-1">
                <a:solidFill>
                  <a:srgbClr val="000000"/>
                </a:solidFill>
                <a:latin typeface="Arial"/>
              </a:rPr>
              <a:t>Nová zem bude šťastným, radostným miestom pre Boha a jeho ľud.</a:t>
            </a:r>
            <a:endParaRPr lang="cs-CZ" sz="2000" b="0" strike="noStrike" spc="-1">
              <a:solidFill>
                <a:srgbClr val="000000"/>
              </a:solidFill>
              <a:latin typeface="Arial"/>
            </a:endParaRPr>
          </a:p>
        </p:txBody>
      </p:sp>
      <p:sp>
        <p:nvSpPr>
          <p:cNvPr id="356" name="PlaceHolder 3"/>
          <p:cNvSpPr>
            <a:spLocks noGrp="1"/>
          </p:cNvSpPr>
          <p:nvPr>
            <p:ph type="sldNum" idx="46"/>
          </p:nvPr>
        </p:nvSpPr>
        <p:spPr>
          <a:xfrm>
            <a:off x="0" y="0"/>
            <a:ext cx="0" cy="0"/>
          </a:xfrm>
          <a:prstGeom prst="rect">
            <a:avLst/>
          </a:prstGeom>
          <a:noFill/>
          <a:ln w="0">
            <a:noFill/>
          </a:ln>
        </p:spPr>
        <p:txBody>
          <a:bodyPr lIns="90000" tIns="-45000" rIns="90000" bIns="-45000" anchor="t">
            <a:noAutofit/>
          </a:bodyPr>
          <a:lstStyle/>
          <a:p>
            <a:pPr indent="0">
              <a:buNone/>
            </a:pPr>
            <a:endParaRPr lang="cs-CZ" sz="1800" b="0" strike="noStrike" spc="-1">
              <a:solidFill>
                <a:srgbClr val="000000"/>
              </a:solidFill>
              <a:latin typeface="Times New Roman"/>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PlaceHolder 1"/>
          <p:cNvSpPr>
            <a:spLocks noGrp="1" noRot="1" noChangeAspect="1"/>
          </p:cNvSpPr>
          <p:nvPr>
            <p:ph type="sldImg"/>
          </p:nvPr>
        </p:nvSpPr>
        <p:spPr>
          <a:xfrm>
            <a:off x="0" y="0"/>
            <a:ext cx="0" cy="0"/>
          </a:xfrm>
          <a:prstGeom prst="rect">
            <a:avLst/>
          </a:prstGeom>
          <a:ln w="0">
            <a:noFill/>
          </a:ln>
        </p:spPr>
      </p:sp>
      <p:sp>
        <p:nvSpPr>
          <p:cNvPr id="358" name="PlaceHolder 2"/>
          <p:cNvSpPr>
            <a:spLocks noGrp="1"/>
          </p:cNvSpPr>
          <p:nvPr>
            <p:ph type="body"/>
          </p:nvPr>
        </p:nvSpPr>
        <p:spPr>
          <a:xfrm>
            <a:off x="0" y="0"/>
            <a:ext cx="0" cy="0"/>
          </a:xfrm>
          <a:prstGeom prst="rect">
            <a:avLst/>
          </a:prstGeom>
          <a:noFill/>
          <a:ln w="0">
            <a:noFill/>
          </a:ln>
        </p:spPr>
        <p:txBody>
          <a:bodyPr lIns="90000" tIns="-45000" rIns="90000" bIns="-45000" anchor="t">
            <a:noAutofit/>
          </a:bodyPr>
          <a:lstStyle/>
          <a:p>
            <a:pPr marL="216000" indent="-216000">
              <a:buNone/>
            </a:pPr>
            <a:r>
              <a:rPr lang="sk-SK" sz="2000" b="0" strike="noStrike" spc="-1">
                <a:solidFill>
                  <a:srgbClr val="000000"/>
                </a:solidFill>
                <a:latin typeface="Arial"/>
              </a:rPr>
              <a:t>(Izaiáš 35,10)  </a:t>
            </a:r>
            <a:endParaRPr lang="cs-CZ" sz="2000" b="0" strike="noStrike" spc="-1">
              <a:solidFill>
                <a:srgbClr val="000000"/>
              </a:solidFill>
              <a:latin typeface="Arial"/>
            </a:endParaRPr>
          </a:p>
          <a:p>
            <a:pPr marL="216000" indent="0">
              <a:lnSpc>
                <a:spcPct val="100000"/>
              </a:lnSpc>
              <a:buNone/>
            </a:pPr>
            <a:r>
              <a:rPr lang="sk-SK" sz="2000" b="0" strike="noStrike" spc="-1">
                <a:solidFill>
                  <a:srgbClr val="000000"/>
                </a:solidFill>
                <a:latin typeface="Arial"/>
              </a:rPr>
              <a:t>„Vrátia sa tí, ktorých vyslobodil Hospodin, s jasotom prídu na Sion.”</a:t>
            </a:r>
            <a:endParaRPr lang="cs-CZ" sz="2000" b="0" strike="noStrike" spc="-1">
              <a:solidFill>
                <a:srgbClr val="000000"/>
              </a:solidFill>
              <a:latin typeface="Arial"/>
            </a:endParaRPr>
          </a:p>
        </p:txBody>
      </p:sp>
      <p:sp>
        <p:nvSpPr>
          <p:cNvPr id="359" name="PlaceHolder 3"/>
          <p:cNvSpPr>
            <a:spLocks noGrp="1"/>
          </p:cNvSpPr>
          <p:nvPr>
            <p:ph type="sldNum" idx="47"/>
          </p:nvPr>
        </p:nvSpPr>
        <p:spPr>
          <a:xfrm>
            <a:off x="0" y="0"/>
            <a:ext cx="0" cy="0"/>
          </a:xfrm>
          <a:prstGeom prst="rect">
            <a:avLst/>
          </a:prstGeom>
          <a:noFill/>
          <a:ln w="0">
            <a:noFill/>
          </a:ln>
        </p:spPr>
        <p:txBody>
          <a:bodyPr lIns="90000" tIns="-45000" rIns="90000" bIns="-45000" anchor="t">
            <a:noAutofit/>
          </a:bodyPr>
          <a:lstStyle/>
          <a:p>
            <a:pPr indent="0">
              <a:buNone/>
            </a:pPr>
            <a:endParaRPr lang="cs-CZ" sz="1800" b="0" strike="noStrike" spc="-1">
              <a:solidFill>
                <a:srgbClr val="000000"/>
              </a:solidFill>
              <a:latin typeface="Times New Roman"/>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 name="PlaceHolder 1"/>
          <p:cNvSpPr>
            <a:spLocks noGrp="1" noRot="1" noChangeAspect="1"/>
          </p:cNvSpPr>
          <p:nvPr>
            <p:ph type="sldImg"/>
          </p:nvPr>
        </p:nvSpPr>
        <p:spPr>
          <a:xfrm>
            <a:off x="0" y="0"/>
            <a:ext cx="0" cy="0"/>
          </a:xfrm>
          <a:prstGeom prst="rect">
            <a:avLst/>
          </a:prstGeom>
          <a:ln w="0">
            <a:noFill/>
          </a:ln>
        </p:spPr>
      </p:sp>
      <p:sp>
        <p:nvSpPr>
          <p:cNvPr id="361" name="PlaceHolder 2"/>
          <p:cNvSpPr>
            <a:spLocks noGrp="1"/>
          </p:cNvSpPr>
          <p:nvPr>
            <p:ph type="body"/>
          </p:nvPr>
        </p:nvSpPr>
        <p:spPr>
          <a:xfrm>
            <a:off x="0" y="0"/>
            <a:ext cx="0" cy="0"/>
          </a:xfrm>
          <a:prstGeom prst="rect">
            <a:avLst/>
          </a:prstGeom>
          <a:noFill/>
          <a:ln w="0">
            <a:noFill/>
          </a:ln>
        </p:spPr>
        <p:txBody>
          <a:bodyPr lIns="90000" tIns="-45000" rIns="90000" bIns="-45000" anchor="t">
            <a:noAutofit/>
          </a:bodyPr>
          <a:lstStyle/>
          <a:p>
            <a:pPr marL="216000" indent="-216000">
              <a:buNone/>
            </a:pPr>
            <a:r>
              <a:rPr lang="sk-SK" sz="2000" b="0" strike="noStrike" spc="-1">
                <a:solidFill>
                  <a:srgbClr val="000000"/>
                </a:solidFill>
                <a:latin typeface="Arial"/>
              </a:rPr>
              <a:t>(Izaiáš 35,10)  </a:t>
            </a:r>
            <a:endParaRPr lang="cs-CZ" sz="2000" b="0" strike="noStrike" spc="-1">
              <a:solidFill>
                <a:srgbClr val="000000"/>
              </a:solidFill>
              <a:latin typeface="Arial"/>
            </a:endParaRPr>
          </a:p>
          <a:p>
            <a:pPr marL="216000" indent="-216000">
              <a:buNone/>
            </a:pPr>
            <a:r>
              <a:rPr lang="sk-SK" sz="2000" b="0" strike="noStrike" spc="-1">
                <a:solidFill>
                  <a:srgbClr val="000000"/>
                </a:solidFill>
                <a:latin typeface="Arial"/>
              </a:rPr>
              <a:t>„Večná radosť bude na ich tvárach, veselosť a jasot získajú a pominie smútok a vzdychanie.“ </a:t>
            </a:r>
            <a:endParaRPr lang="cs-CZ" sz="2000" b="0" strike="noStrike" spc="-1">
              <a:solidFill>
                <a:srgbClr val="000000"/>
              </a:solidFill>
              <a:latin typeface="Arial"/>
            </a:endParaRPr>
          </a:p>
          <a:p>
            <a:pPr marL="216000" indent="-216000">
              <a:buNone/>
            </a:pPr>
            <a:r>
              <a:rPr lang="sk-SK" sz="2000" b="0" strike="noStrike" spc="-1">
                <a:solidFill>
                  <a:srgbClr val="000000"/>
                </a:solidFill>
                <a:latin typeface="Arial"/>
              </a:rPr>
              <a:t>Neznie to úžasne?  </a:t>
            </a:r>
            <a:endParaRPr lang="cs-CZ" sz="2000" b="0" strike="noStrike" spc="-1">
              <a:solidFill>
                <a:srgbClr val="000000"/>
              </a:solidFill>
              <a:latin typeface="Arial"/>
            </a:endParaRPr>
          </a:p>
          <a:p>
            <a:pPr marL="216000" indent="-216000">
              <a:buNone/>
            </a:pPr>
            <a:r>
              <a:rPr lang="sk-SK" sz="2000" b="0" strike="noStrike" spc="-1">
                <a:solidFill>
                  <a:srgbClr val="000000"/>
                </a:solidFill>
                <a:latin typeface="Arial"/>
              </a:rPr>
              <a:t>Bude to nádherná, radostná oslava, keď budú zachránení prichádzať každú sobotu do Svätého mesta, aby chválili, spievali a mali spoločenstvo. Ježiš povedal, že každému z nás pripraví príbytok. Užijeme si to, ale Izaiáš hovorí, že aj my si budeme budovať domy! </a:t>
            </a:r>
            <a:endParaRPr lang="cs-CZ" sz="2000" b="0" strike="noStrike" spc="-1">
              <a:solidFill>
                <a:srgbClr val="000000"/>
              </a:solidFill>
              <a:latin typeface="Arial"/>
            </a:endParaRPr>
          </a:p>
          <a:p>
            <a:pPr marL="216000" indent="-216000">
              <a:buNone/>
            </a:pPr>
            <a:r>
              <a:rPr lang="sk-SK" sz="2000" b="0" strike="noStrike" spc="-1">
                <a:solidFill>
                  <a:srgbClr val="000000"/>
                </a:solidFill>
                <a:latin typeface="Arial"/>
              </a:rPr>
              <a:t>Zdá sa možné, že budeme mať dom na vidieku, ktorý si sami postavíme a potom každý víkend pôjdeme do hlavného mesta novej zeme a budeme používať príbytok tam. </a:t>
            </a:r>
            <a:endParaRPr lang="cs-CZ" sz="2000" b="0" strike="noStrike" spc="-1">
              <a:solidFill>
                <a:srgbClr val="000000"/>
              </a:solidFill>
              <a:latin typeface="Arial"/>
            </a:endParaRPr>
          </a:p>
          <a:p>
            <a:pPr marL="216000" indent="-216000">
              <a:buNone/>
            </a:pPr>
            <a:endParaRPr lang="cs-CZ" sz="2000" b="0" strike="noStrike" spc="-1">
              <a:solidFill>
                <a:srgbClr val="000000"/>
              </a:solidFill>
              <a:latin typeface="Arial"/>
            </a:endParaRPr>
          </a:p>
          <a:p>
            <a:pPr marL="216000" indent="0">
              <a:lnSpc>
                <a:spcPct val="100000"/>
              </a:lnSpc>
              <a:buNone/>
            </a:pPr>
            <a:r>
              <a:rPr lang="sk-SK" sz="2000" b="0" strike="noStrike" spc="-1">
                <a:solidFill>
                  <a:srgbClr val="000000"/>
                </a:solidFill>
                <a:latin typeface="Arial"/>
              </a:rPr>
              <a:t>Sväté mesto, Nový Jeruzalem zostúpi od Boha z neba. Biblický obraz neba je jasný. Zem, táto planéta vo vzbure a padlá do hriechu, sa stane hlavným mestom celého vesmíru. Možno je to pre vás prekvapivé, ale táto zem je budúcim domovom zachránených. Ježiš to prehlásil takto:</a:t>
            </a:r>
            <a:endParaRPr lang="cs-CZ" sz="2000" b="0" strike="noStrike" spc="-1">
              <a:solidFill>
                <a:srgbClr val="000000"/>
              </a:solidFill>
              <a:latin typeface="Arial"/>
            </a:endParaRPr>
          </a:p>
        </p:txBody>
      </p:sp>
      <p:sp>
        <p:nvSpPr>
          <p:cNvPr id="362" name="PlaceHolder 3"/>
          <p:cNvSpPr>
            <a:spLocks noGrp="1"/>
          </p:cNvSpPr>
          <p:nvPr>
            <p:ph type="sldNum" idx="48"/>
          </p:nvPr>
        </p:nvSpPr>
        <p:spPr>
          <a:xfrm>
            <a:off x="0" y="0"/>
            <a:ext cx="0" cy="0"/>
          </a:xfrm>
          <a:prstGeom prst="rect">
            <a:avLst/>
          </a:prstGeom>
          <a:noFill/>
          <a:ln w="0">
            <a:noFill/>
          </a:ln>
        </p:spPr>
        <p:txBody>
          <a:bodyPr lIns="90000" tIns="-45000" rIns="90000" bIns="-45000" anchor="t">
            <a:noAutofit/>
          </a:bodyPr>
          <a:lstStyle/>
          <a:p>
            <a:pPr indent="0">
              <a:buNone/>
            </a:pPr>
            <a:endParaRPr lang="cs-CZ" sz="1800" b="0" strike="noStrike" spc="-1">
              <a:solidFill>
                <a:srgbClr val="000000"/>
              </a:solidFill>
              <a:latin typeface="Times New Roman"/>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PlaceHolder 1"/>
          <p:cNvSpPr>
            <a:spLocks noGrp="1" noRot="1" noChangeAspect="1"/>
          </p:cNvSpPr>
          <p:nvPr>
            <p:ph type="sldImg"/>
          </p:nvPr>
        </p:nvSpPr>
        <p:spPr>
          <a:xfrm>
            <a:off x="0" y="0"/>
            <a:ext cx="0" cy="0"/>
          </a:xfrm>
          <a:prstGeom prst="rect">
            <a:avLst/>
          </a:prstGeom>
          <a:ln w="0">
            <a:noFill/>
          </a:ln>
        </p:spPr>
      </p:sp>
      <p:sp>
        <p:nvSpPr>
          <p:cNvPr id="364" name="PlaceHolder 2"/>
          <p:cNvSpPr>
            <a:spLocks noGrp="1"/>
          </p:cNvSpPr>
          <p:nvPr>
            <p:ph type="body"/>
          </p:nvPr>
        </p:nvSpPr>
        <p:spPr>
          <a:xfrm>
            <a:off x="0" y="0"/>
            <a:ext cx="0" cy="0"/>
          </a:xfrm>
          <a:prstGeom prst="rect">
            <a:avLst/>
          </a:prstGeom>
          <a:noFill/>
          <a:ln w="0">
            <a:noFill/>
          </a:ln>
        </p:spPr>
        <p:txBody>
          <a:bodyPr lIns="90000" tIns="-45000" rIns="90000" bIns="-45000" anchor="t">
            <a:noAutofit/>
          </a:bodyPr>
          <a:lstStyle/>
          <a:p>
            <a:pPr marL="216000" indent="-216000">
              <a:buNone/>
            </a:pPr>
            <a:r>
              <a:rPr lang="sk-SK" sz="2000" b="0" strike="noStrike" spc="-1">
                <a:solidFill>
                  <a:srgbClr val="000000"/>
                </a:solidFill>
                <a:latin typeface="Arial"/>
              </a:rPr>
              <a:t>(Matúš 5,5)  </a:t>
            </a:r>
            <a:endParaRPr lang="cs-CZ" sz="2000" b="0" strike="noStrike" spc="-1">
              <a:solidFill>
                <a:srgbClr val="000000"/>
              </a:solidFill>
              <a:latin typeface="Arial"/>
            </a:endParaRPr>
          </a:p>
          <a:p>
            <a:pPr marL="216000" indent="-216000">
              <a:buNone/>
            </a:pPr>
            <a:r>
              <a:rPr lang="sk-SK" sz="2000" b="0" strike="noStrike" spc="-1">
                <a:solidFill>
                  <a:srgbClr val="000000"/>
                </a:solidFill>
                <a:latin typeface="Arial"/>
              </a:rPr>
              <a:t>„Blahoslavení tichí, lebo oni budú dedičmi zeme.“ </a:t>
            </a:r>
            <a:endParaRPr lang="cs-CZ" sz="2000" b="0" strike="noStrike" spc="-1">
              <a:solidFill>
                <a:srgbClr val="000000"/>
              </a:solidFill>
              <a:latin typeface="Arial"/>
            </a:endParaRPr>
          </a:p>
          <a:p>
            <a:pPr marL="216000" indent="-216000">
              <a:buNone/>
            </a:pPr>
            <a:r>
              <a:rPr lang="sk-SK" sz="2000" b="0" strike="noStrike" spc="-1">
                <a:solidFill>
                  <a:srgbClr val="000000"/>
                </a:solidFill>
                <a:latin typeface="Arial"/>
              </a:rPr>
              <a:t>Boh plánuje obnoviť planétu Zem do jej pôvodnej dokonalosti. Ako skvostná potom bude nová zem! </a:t>
            </a:r>
            <a:endParaRPr lang="cs-CZ" sz="2000" b="0" strike="noStrike" spc="-1">
              <a:solidFill>
                <a:srgbClr val="000000"/>
              </a:solidFill>
              <a:latin typeface="Arial"/>
            </a:endParaRPr>
          </a:p>
          <a:p>
            <a:pPr marL="216000" indent="0">
              <a:lnSpc>
                <a:spcPct val="100000"/>
              </a:lnSpc>
              <a:buNone/>
            </a:pPr>
            <a:r>
              <a:rPr lang="sk-SK" sz="2000" b="0" strike="noStrike" spc="-1">
                <a:solidFill>
                  <a:srgbClr val="000000"/>
                </a:solidFill>
                <a:latin typeface="Arial"/>
              </a:rPr>
              <a:t>Možno si budete pamätať niektoré z Ježišových úžasných zasľúbení, ktoré dal svojim učeníkom a nasledovníkom všetkých dôb skôr, než sa vrátil do neba.</a:t>
            </a:r>
            <a:endParaRPr lang="cs-CZ" sz="2000" b="0" strike="noStrike" spc="-1">
              <a:solidFill>
                <a:srgbClr val="000000"/>
              </a:solidFill>
              <a:latin typeface="Arial"/>
            </a:endParaRPr>
          </a:p>
        </p:txBody>
      </p:sp>
      <p:sp>
        <p:nvSpPr>
          <p:cNvPr id="365" name="PlaceHolder 3"/>
          <p:cNvSpPr>
            <a:spLocks noGrp="1"/>
          </p:cNvSpPr>
          <p:nvPr>
            <p:ph type="sldNum" idx="49"/>
          </p:nvPr>
        </p:nvSpPr>
        <p:spPr>
          <a:xfrm>
            <a:off x="0" y="0"/>
            <a:ext cx="0" cy="0"/>
          </a:xfrm>
          <a:prstGeom prst="rect">
            <a:avLst/>
          </a:prstGeom>
          <a:noFill/>
          <a:ln w="0">
            <a:noFill/>
          </a:ln>
        </p:spPr>
        <p:txBody>
          <a:bodyPr lIns="90000" tIns="-45000" rIns="90000" bIns="-45000" anchor="t">
            <a:noAutofit/>
          </a:bodyPr>
          <a:lstStyle/>
          <a:p>
            <a:pPr indent="0">
              <a:buNone/>
            </a:pPr>
            <a:endParaRPr lang="cs-CZ" sz="1800" b="0" strike="noStrike" spc="-1">
              <a:solidFill>
                <a:srgbClr val="000000"/>
              </a:solidFill>
              <a:latin typeface="Times New Roman"/>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 name="PlaceHolder 1"/>
          <p:cNvSpPr>
            <a:spLocks noGrp="1" noRot="1" noChangeAspect="1"/>
          </p:cNvSpPr>
          <p:nvPr>
            <p:ph type="sldImg"/>
          </p:nvPr>
        </p:nvSpPr>
        <p:spPr>
          <a:xfrm>
            <a:off x="0" y="0"/>
            <a:ext cx="0" cy="0"/>
          </a:xfrm>
          <a:prstGeom prst="rect">
            <a:avLst/>
          </a:prstGeom>
          <a:ln w="0">
            <a:noFill/>
          </a:ln>
        </p:spPr>
      </p:sp>
      <p:sp>
        <p:nvSpPr>
          <p:cNvPr id="367" name="PlaceHolder 2"/>
          <p:cNvSpPr>
            <a:spLocks noGrp="1"/>
          </p:cNvSpPr>
          <p:nvPr>
            <p:ph type="body"/>
          </p:nvPr>
        </p:nvSpPr>
        <p:spPr>
          <a:xfrm>
            <a:off x="0" y="0"/>
            <a:ext cx="0" cy="0"/>
          </a:xfrm>
          <a:prstGeom prst="rect">
            <a:avLst/>
          </a:prstGeom>
          <a:noFill/>
          <a:ln w="0">
            <a:noFill/>
          </a:ln>
        </p:spPr>
        <p:txBody>
          <a:bodyPr lIns="90000" tIns="-45000" rIns="90000" bIns="-45000" anchor="t">
            <a:noAutofit/>
          </a:bodyPr>
          <a:lstStyle/>
          <a:p>
            <a:pPr marL="216000" indent="-216000">
              <a:buNone/>
            </a:pPr>
            <a:r>
              <a:rPr lang="sk-SK" sz="2000" b="0" strike="noStrike" spc="-1">
                <a:solidFill>
                  <a:srgbClr val="000000"/>
                </a:solidFill>
                <a:latin typeface="Arial"/>
              </a:rPr>
              <a:t>(Ján 14,1)  </a:t>
            </a:r>
            <a:endParaRPr lang="cs-CZ" sz="2000" b="0" strike="noStrike" spc="-1">
              <a:solidFill>
                <a:srgbClr val="000000"/>
              </a:solidFill>
              <a:latin typeface="Arial"/>
            </a:endParaRPr>
          </a:p>
          <a:p>
            <a:pPr marL="216000" indent="0">
              <a:lnSpc>
                <a:spcPct val="100000"/>
              </a:lnSpc>
              <a:buNone/>
            </a:pPr>
            <a:r>
              <a:rPr lang="sk-SK" sz="2000" b="0" strike="noStrike" spc="-1">
                <a:solidFill>
                  <a:srgbClr val="000000"/>
                </a:solidFill>
                <a:latin typeface="Arial"/>
              </a:rPr>
              <a:t>„Nech sa vám srdce neznepokojuje! Verte v Boha, verte aj vo mňa.“</a:t>
            </a:r>
            <a:endParaRPr lang="cs-CZ" sz="2000" b="0" strike="noStrike" spc="-1">
              <a:solidFill>
                <a:srgbClr val="000000"/>
              </a:solidFill>
              <a:latin typeface="Arial"/>
            </a:endParaRPr>
          </a:p>
        </p:txBody>
      </p:sp>
      <p:sp>
        <p:nvSpPr>
          <p:cNvPr id="368" name="PlaceHolder 3"/>
          <p:cNvSpPr>
            <a:spLocks noGrp="1"/>
          </p:cNvSpPr>
          <p:nvPr>
            <p:ph type="sldNum" idx="50"/>
          </p:nvPr>
        </p:nvSpPr>
        <p:spPr>
          <a:xfrm>
            <a:off x="0" y="0"/>
            <a:ext cx="0" cy="0"/>
          </a:xfrm>
          <a:prstGeom prst="rect">
            <a:avLst/>
          </a:prstGeom>
          <a:noFill/>
          <a:ln w="0">
            <a:noFill/>
          </a:ln>
        </p:spPr>
        <p:txBody>
          <a:bodyPr lIns="90000" tIns="-45000" rIns="90000" bIns="-45000" anchor="t">
            <a:noAutofit/>
          </a:bodyPr>
          <a:lstStyle/>
          <a:p>
            <a:pPr indent="0">
              <a:buNone/>
            </a:pPr>
            <a:endParaRPr lang="cs-CZ" sz="1800" b="0" strike="noStrike" spc="-1">
              <a:solidFill>
                <a:srgbClr val="000000"/>
              </a:solidFill>
              <a:latin typeface="Times New Roman"/>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PlaceHolder 1"/>
          <p:cNvSpPr>
            <a:spLocks noGrp="1" noRot="1" noChangeAspect="1"/>
          </p:cNvSpPr>
          <p:nvPr>
            <p:ph type="sldImg"/>
          </p:nvPr>
        </p:nvSpPr>
        <p:spPr>
          <a:xfrm>
            <a:off x="0" y="0"/>
            <a:ext cx="0" cy="0"/>
          </a:xfrm>
          <a:prstGeom prst="rect">
            <a:avLst/>
          </a:prstGeom>
          <a:ln w="0">
            <a:noFill/>
          </a:ln>
        </p:spPr>
      </p:sp>
      <p:sp>
        <p:nvSpPr>
          <p:cNvPr id="370" name="PlaceHolder 2"/>
          <p:cNvSpPr>
            <a:spLocks noGrp="1"/>
          </p:cNvSpPr>
          <p:nvPr>
            <p:ph type="body"/>
          </p:nvPr>
        </p:nvSpPr>
        <p:spPr>
          <a:xfrm>
            <a:off x="0" y="0"/>
            <a:ext cx="0" cy="0"/>
          </a:xfrm>
          <a:prstGeom prst="rect">
            <a:avLst/>
          </a:prstGeom>
          <a:noFill/>
          <a:ln w="0">
            <a:noFill/>
          </a:ln>
        </p:spPr>
        <p:txBody>
          <a:bodyPr lIns="90000" tIns="-45000" rIns="90000" bIns="-45000" anchor="t">
            <a:noAutofit/>
          </a:bodyPr>
          <a:lstStyle/>
          <a:p>
            <a:pPr marL="216000" indent="-216000">
              <a:buNone/>
            </a:pPr>
            <a:r>
              <a:rPr lang="sk-SK" sz="2000" b="0" strike="noStrike" spc="-1">
                <a:solidFill>
                  <a:srgbClr val="000000"/>
                </a:solidFill>
                <a:latin typeface="Arial"/>
              </a:rPr>
              <a:t>(Ján 14,2)  </a:t>
            </a:r>
            <a:endParaRPr lang="cs-CZ" sz="2000" b="0" strike="noStrike" spc="-1">
              <a:solidFill>
                <a:srgbClr val="000000"/>
              </a:solidFill>
              <a:latin typeface="Arial"/>
            </a:endParaRPr>
          </a:p>
          <a:p>
            <a:pPr marL="216000" indent="0">
              <a:lnSpc>
                <a:spcPct val="100000"/>
              </a:lnSpc>
              <a:buNone/>
            </a:pPr>
            <a:r>
              <a:rPr lang="sk-SK" sz="2000" b="0" strike="noStrike" spc="-1">
                <a:solidFill>
                  <a:srgbClr val="000000"/>
                </a:solidFill>
                <a:latin typeface="Arial"/>
              </a:rPr>
              <a:t>„V dome môjho Otca je mnoho príbytkov. Keby to tak nebolo, bol by som vám azda povedal, že vám idem pripraviť miesto?“</a:t>
            </a:r>
            <a:endParaRPr lang="cs-CZ" sz="2000" b="0" strike="noStrike" spc="-1">
              <a:solidFill>
                <a:srgbClr val="000000"/>
              </a:solidFill>
              <a:latin typeface="Arial"/>
            </a:endParaRPr>
          </a:p>
        </p:txBody>
      </p:sp>
      <p:sp>
        <p:nvSpPr>
          <p:cNvPr id="371" name="PlaceHolder 3"/>
          <p:cNvSpPr>
            <a:spLocks noGrp="1"/>
          </p:cNvSpPr>
          <p:nvPr>
            <p:ph type="sldNum" idx="51"/>
          </p:nvPr>
        </p:nvSpPr>
        <p:spPr>
          <a:xfrm>
            <a:off x="0" y="0"/>
            <a:ext cx="0" cy="0"/>
          </a:xfrm>
          <a:prstGeom prst="rect">
            <a:avLst/>
          </a:prstGeom>
          <a:noFill/>
          <a:ln w="0">
            <a:noFill/>
          </a:ln>
        </p:spPr>
        <p:txBody>
          <a:bodyPr lIns="90000" tIns="-45000" rIns="90000" bIns="-45000" anchor="t">
            <a:noAutofit/>
          </a:bodyPr>
          <a:lstStyle/>
          <a:p>
            <a:pPr indent="0">
              <a:buNone/>
            </a:pPr>
            <a:endParaRPr lang="cs-CZ" sz="1800" b="0" strike="noStrike" spc="-1">
              <a:solidFill>
                <a:srgbClr val="000000"/>
              </a:solidFill>
              <a:latin typeface="Times New Roman"/>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 name="PlaceHolder 1"/>
          <p:cNvSpPr>
            <a:spLocks noGrp="1" noRot="1" noChangeAspect="1"/>
          </p:cNvSpPr>
          <p:nvPr>
            <p:ph type="sldImg"/>
          </p:nvPr>
        </p:nvSpPr>
        <p:spPr>
          <a:xfrm>
            <a:off x="0" y="0"/>
            <a:ext cx="0" cy="0"/>
          </a:xfrm>
          <a:prstGeom prst="rect">
            <a:avLst/>
          </a:prstGeom>
          <a:ln w="0">
            <a:noFill/>
          </a:ln>
        </p:spPr>
      </p:sp>
      <p:sp>
        <p:nvSpPr>
          <p:cNvPr id="373" name="PlaceHolder 2"/>
          <p:cNvSpPr>
            <a:spLocks noGrp="1"/>
          </p:cNvSpPr>
          <p:nvPr>
            <p:ph type="body"/>
          </p:nvPr>
        </p:nvSpPr>
        <p:spPr>
          <a:xfrm>
            <a:off x="0" y="0"/>
            <a:ext cx="0" cy="0"/>
          </a:xfrm>
          <a:prstGeom prst="rect">
            <a:avLst/>
          </a:prstGeom>
          <a:noFill/>
          <a:ln w="0">
            <a:noFill/>
          </a:ln>
        </p:spPr>
        <p:txBody>
          <a:bodyPr lIns="90000" tIns="-45000" rIns="90000" bIns="-45000" anchor="t">
            <a:noAutofit/>
          </a:bodyPr>
          <a:lstStyle/>
          <a:p>
            <a:pPr marL="216000" indent="-216000">
              <a:buNone/>
            </a:pPr>
            <a:r>
              <a:rPr lang="sk-SK" sz="2000" b="0" strike="noStrike" spc="-1">
                <a:solidFill>
                  <a:srgbClr val="000000"/>
                </a:solidFill>
                <a:latin typeface="Arial"/>
              </a:rPr>
              <a:t>(Ján 14,3)  </a:t>
            </a:r>
            <a:endParaRPr lang="cs-CZ" sz="2000" b="0" strike="noStrike" spc="-1">
              <a:solidFill>
                <a:srgbClr val="000000"/>
              </a:solidFill>
              <a:latin typeface="Arial"/>
            </a:endParaRPr>
          </a:p>
          <a:p>
            <a:pPr marL="216000" indent="-216000">
              <a:buNone/>
            </a:pPr>
            <a:r>
              <a:rPr lang="sk-SK" sz="2000" b="0" strike="noStrike" spc="-1">
                <a:solidFill>
                  <a:srgbClr val="000000"/>
                </a:solidFill>
                <a:latin typeface="Arial"/>
              </a:rPr>
              <a:t>„Keď odídem a pripravím vám miesto, zasa prídem a vezmem vás k sebe, aby ste aj vy boli tam, kde som ja.“</a:t>
            </a:r>
            <a:endParaRPr lang="cs-CZ" sz="2000" b="0" strike="noStrike" spc="-1">
              <a:solidFill>
                <a:srgbClr val="000000"/>
              </a:solidFill>
              <a:latin typeface="Arial"/>
            </a:endParaRPr>
          </a:p>
          <a:p>
            <a:pPr marL="216000" indent="-216000">
              <a:buNone/>
            </a:pPr>
            <a:endParaRPr lang="cs-CZ" sz="2000" b="0" strike="noStrike" spc="-1">
              <a:solidFill>
                <a:srgbClr val="000000"/>
              </a:solidFill>
              <a:latin typeface="Arial"/>
            </a:endParaRPr>
          </a:p>
          <a:p>
            <a:pPr marL="216000" indent="0">
              <a:lnSpc>
                <a:spcPct val="100000"/>
              </a:lnSpc>
              <a:buNone/>
            </a:pPr>
            <a:r>
              <a:rPr lang="sk-SK" sz="2000" b="0" strike="noStrike" spc="-1">
                <a:solidFill>
                  <a:srgbClr val="000000"/>
                </a:solidFill>
                <a:latin typeface="Arial"/>
              </a:rPr>
              <a:t>Vzorová modlitba, ktorú Ježiš učil svojich učeníkov, znie:</a:t>
            </a:r>
            <a:endParaRPr lang="cs-CZ" sz="2000" b="0" strike="noStrike" spc="-1">
              <a:solidFill>
                <a:srgbClr val="000000"/>
              </a:solidFill>
              <a:latin typeface="Arial"/>
            </a:endParaRPr>
          </a:p>
        </p:txBody>
      </p:sp>
      <p:sp>
        <p:nvSpPr>
          <p:cNvPr id="374" name="PlaceHolder 3"/>
          <p:cNvSpPr>
            <a:spLocks noGrp="1"/>
          </p:cNvSpPr>
          <p:nvPr>
            <p:ph type="sldNum" idx="52"/>
          </p:nvPr>
        </p:nvSpPr>
        <p:spPr>
          <a:xfrm>
            <a:off x="0" y="0"/>
            <a:ext cx="0" cy="0"/>
          </a:xfrm>
          <a:prstGeom prst="rect">
            <a:avLst/>
          </a:prstGeom>
          <a:noFill/>
          <a:ln w="0">
            <a:noFill/>
          </a:ln>
        </p:spPr>
        <p:txBody>
          <a:bodyPr lIns="90000" tIns="-45000" rIns="90000" bIns="-45000" anchor="t">
            <a:noAutofit/>
          </a:bodyPr>
          <a:lstStyle/>
          <a:p>
            <a:pPr indent="0">
              <a:buNone/>
            </a:pPr>
            <a:endParaRPr lang="cs-CZ" sz="1800" b="0" strike="noStrike" spc="-1">
              <a:solidFill>
                <a:srgbClr val="000000"/>
              </a:solidFill>
              <a:latin typeface="Times New Roman"/>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 name="PlaceHolder 1"/>
          <p:cNvSpPr>
            <a:spLocks noGrp="1" noRot="1" noChangeAspect="1"/>
          </p:cNvSpPr>
          <p:nvPr>
            <p:ph type="sldImg"/>
          </p:nvPr>
        </p:nvSpPr>
        <p:spPr>
          <a:xfrm>
            <a:off x="0" y="0"/>
            <a:ext cx="0" cy="0"/>
          </a:xfrm>
          <a:prstGeom prst="rect">
            <a:avLst/>
          </a:prstGeom>
          <a:ln w="0">
            <a:noFill/>
          </a:ln>
        </p:spPr>
      </p:sp>
      <p:sp>
        <p:nvSpPr>
          <p:cNvPr id="376" name="PlaceHolder 2"/>
          <p:cNvSpPr>
            <a:spLocks noGrp="1"/>
          </p:cNvSpPr>
          <p:nvPr>
            <p:ph type="body"/>
          </p:nvPr>
        </p:nvSpPr>
        <p:spPr>
          <a:xfrm>
            <a:off x="0" y="0"/>
            <a:ext cx="0" cy="0"/>
          </a:xfrm>
          <a:prstGeom prst="rect">
            <a:avLst/>
          </a:prstGeom>
          <a:noFill/>
          <a:ln w="0">
            <a:noFill/>
          </a:ln>
        </p:spPr>
        <p:txBody>
          <a:bodyPr lIns="90000" tIns="-45000" rIns="90000" bIns="-45000" anchor="t">
            <a:noAutofit/>
          </a:bodyPr>
          <a:lstStyle/>
          <a:p>
            <a:pPr marL="216000" indent="-216000">
              <a:buNone/>
            </a:pPr>
            <a:r>
              <a:rPr lang="sk-SK" sz="2000" b="0" strike="noStrike" spc="-1">
                <a:solidFill>
                  <a:srgbClr val="000000"/>
                </a:solidFill>
                <a:latin typeface="Arial"/>
              </a:rPr>
              <a:t>(Matúš 6,10)  </a:t>
            </a:r>
            <a:endParaRPr lang="cs-CZ" sz="2000" b="0" strike="noStrike" spc="-1">
              <a:solidFill>
                <a:srgbClr val="000000"/>
              </a:solidFill>
              <a:latin typeface="Arial"/>
            </a:endParaRPr>
          </a:p>
          <a:p>
            <a:pPr marL="216000" indent="-216000">
              <a:buNone/>
            </a:pPr>
            <a:r>
              <a:rPr lang="sk-SK" sz="2000" b="0" strike="noStrike" spc="-1">
                <a:solidFill>
                  <a:srgbClr val="000000"/>
                </a:solidFill>
                <a:latin typeface="Arial"/>
              </a:rPr>
              <a:t>„Príď kráľovstvo tvoje, buď vôľa tvoja ako v nebi, tak i na zemi.“</a:t>
            </a:r>
            <a:endParaRPr lang="cs-CZ" sz="2000" b="0" strike="noStrike" spc="-1">
              <a:solidFill>
                <a:srgbClr val="000000"/>
              </a:solidFill>
              <a:latin typeface="Arial"/>
            </a:endParaRPr>
          </a:p>
          <a:p>
            <a:pPr marL="216000" indent="-216000">
              <a:buNone/>
            </a:pPr>
            <a:endParaRPr lang="cs-CZ" sz="2000" b="0" strike="noStrike" spc="-1">
              <a:solidFill>
                <a:srgbClr val="000000"/>
              </a:solidFill>
              <a:latin typeface="Arial"/>
            </a:endParaRPr>
          </a:p>
          <a:p>
            <a:pPr marL="216000" indent="0">
              <a:lnSpc>
                <a:spcPct val="100000"/>
              </a:lnSpc>
              <a:buNone/>
            </a:pPr>
            <a:r>
              <a:rPr lang="sk-SK" sz="2000" b="0" strike="noStrike" spc="-1">
                <a:solidFill>
                  <a:srgbClr val="000000"/>
                </a:solidFill>
                <a:latin typeface="Arial"/>
              </a:rPr>
              <a:t>Tu vidíme, že Ježiš nás žiada, aby sme sa modlili za obnovenie všetkých vecí.</a:t>
            </a:r>
            <a:endParaRPr lang="cs-CZ" sz="2000" b="0" strike="noStrike" spc="-1">
              <a:solidFill>
                <a:srgbClr val="000000"/>
              </a:solidFill>
              <a:latin typeface="Arial"/>
            </a:endParaRPr>
          </a:p>
        </p:txBody>
      </p:sp>
      <p:sp>
        <p:nvSpPr>
          <p:cNvPr id="377" name="PlaceHolder 3"/>
          <p:cNvSpPr>
            <a:spLocks noGrp="1"/>
          </p:cNvSpPr>
          <p:nvPr>
            <p:ph type="sldNum" idx="53"/>
          </p:nvPr>
        </p:nvSpPr>
        <p:spPr>
          <a:xfrm>
            <a:off x="0" y="0"/>
            <a:ext cx="0" cy="0"/>
          </a:xfrm>
          <a:prstGeom prst="rect">
            <a:avLst/>
          </a:prstGeom>
          <a:noFill/>
          <a:ln w="0">
            <a:noFill/>
          </a:ln>
        </p:spPr>
        <p:txBody>
          <a:bodyPr lIns="90000" tIns="-45000" rIns="90000" bIns="-45000" anchor="t">
            <a:noAutofit/>
          </a:bodyPr>
          <a:lstStyle/>
          <a:p>
            <a:pPr indent="0">
              <a:buNone/>
            </a:pPr>
            <a:endParaRPr lang="cs-CZ" sz="1800" b="0" strike="noStrike" spc="-1">
              <a:solidFill>
                <a:srgbClr val="000000"/>
              </a:solidFill>
              <a:latin typeface="Times New Roman"/>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PlaceHolder 1"/>
          <p:cNvSpPr>
            <a:spLocks noGrp="1" noRot="1" noChangeAspect="1"/>
          </p:cNvSpPr>
          <p:nvPr>
            <p:ph type="sldImg"/>
          </p:nvPr>
        </p:nvSpPr>
        <p:spPr>
          <a:xfrm>
            <a:off x="0" y="0"/>
            <a:ext cx="0" cy="0"/>
          </a:xfrm>
          <a:prstGeom prst="rect">
            <a:avLst/>
          </a:prstGeom>
          <a:ln w="0">
            <a:noFill/>
          </a:ln>
        </p:spPr>
      </p:sp>
      <p:sp>
        <p:nvSpPr>
          <p:cNvPr id="244" name="PlaceHolder 2"/>
          <p:cNvSpPr>
            <a:spLocks noGrp="1"/>
          </p:cNvSpPr>
          <p:nvPr>
            <p:ph type="body"/>
          </p:nvPr>
        </p:nvSpPr>
        <p:spPr>
          <a:xfrm>
            <a:off x="0" y="0"/>
            <a:ext cx="0" cy="0"/>
          </a:xfrm>
          <a:prstGeom prst="rect">
            <a:avLst/>
          </a:prstGeom>
          <a:noFill/>
          <a:ln w="0">
            <a:noFill/>
          </a:ln>
        </p:spPr>
        <p:txBody>
          <a:bodyPr lIns="90000" tIns="-45000" rIns="90000" bIns="-45000" anchor="t">
            <a:noAutofit/>
          </a:bodyPr>
          <a:lstStyle/>
          <a:p>
            <a:pPr marL="216000" indent="-216000">
              <a:buNone/>
            </a:pPr>
            <a:r>
              <a:rPr lang="sk-SK" sz="2000" b="0" strike="noStrike" spc="-1">
                <a:solidFill>
                  <a:srgbClr val="000000"/>
                </a:solidFill>
                <a:latin typeface="Arial"/>
              </a:rPr>
              <a:t>(1. Korinťanom 2,10) „Nám to však Boh zjavil skrze Ducha;“ </a:t>
            </a:r>
            <a:endParaRPr lang="cs-CZ" sz="2000" b="0" strike="noStrike" spc="-1">
              <a:solidFill>
                <a:srgbClr val="000000"/>
              </a:solidFill>
              <a:latin typeface="Arial"/>
            </a:endParaRPr>
          </a:p>
          <a:p>
            <a:pPr marL="216000" indent="-216000">
              <a:buNone/>
            </a:pPr>
            <a:r>
              <a:rPr lang="sk-SK" sz="2000" b="0" strike="noStrike" spc="-1">
                <a:solidFill>
                  <a:srgbClr val="000000"/>
                </a:solidFill>
                <a:latin typeface="Arial"/>
              </a:rPr>
              <a:t>Čo nám Biblia odhaľuje o nebi je nad slnko jasnejšie! </a:t>
            </a:r>
            <a:endParaRPr lang="cs-CZ" sz="2000" b="0" strike="noStrike" spc="-1">
              <a:solidFill>
                <a:srgbClr val="000000"/>
              </a:solidFill>
              <a:latin typeface="Arial"/>
            </a:endParaRPr>
          </a:p>
          <a:p>
            <a:pPr marL="216000" indent="-216000">
              <a:buNone/>
            </a:pPr>
            <a:r>
              <a:rPr lang="sk-SK" sz="2000" b="0" strike="noStrike" spc="-1">
                <a:solidFill>
                  <a:srgbClr val="000000"/>
                </a:solidFill>
                <a:latin typeface="Arial"/>
              </a:rPr>
              <a:t>Vedeli ste, že v skutočnosti je Biblia plná detailov o nebi?  Boh chce, aby sme vedeli, aké nebo bude a aby sme sa rozhodli, že tam budeme! </a:t>
            </a:r>
            <a:endParaRPr lang="cs-CZ" sz="2000" b="0" strike="noStrike" spc="-1">
              <a:solidFill>
                <a:srgbClr val="000000"/>
              </a:solidFill>
              <a:latin typeface="Arial"/>
            </a:endParaRPr>
          </a:p>
          <a:p>
            <a:pPr marL="216000" indent="0">
              <a:lnSpc>
                <a:spcPct val="100000"/>
              </a:lnSpc>
              <a:buNone/>
            </a:pPr>
            <a:r>
              <a:rPr lang="sk-SK" sz="2000" b="0" strike="noStrike" spc="-1">
                <a:solidFill>
                  <a:srgbClr val="000000"/>
                </a:solidFill>
                <a:latin typeface="Arial"/>
              </a:rPr>
              <a:t>Dáva nám vo svojom Slove spoľahlivý zdroj informácií o tom, čo pre nás chystá! Peter to popisuje takto:</a:t>
            </a:r>
            <a:endParaRPr lang="cs-CZ" sz="2000" b="0" strike="noStrike" spc="-1">
              <a:solidFill>
                <a:srgbClr val="000000"/>
              </a:solidFill>
              <a:latin typeface="Arial"/>
            </a:endParaRPr>
          </a:p>
        </p:txBody>
      </p:sp>
      <p:sp>
        <p:nvSpPr>
          <p:cNvPr id="245" name="PlaceHolder 3"/>
          <p:cNvSpPr>
            <a:spLocks noGrp="1"/>
          </p:cNvSpPr>
          <p:nvPr>
            <p:ph type="sldNum" idx="9"/>
          </p:nvPr>
        </p:nvSpPr>
        <p:spPr>
          <a:xfrm>
            <a:off x="0" y="0"/>
            <a:ext cx="0" cy="0"/>
          </a:xfrm>
          <a:prstGeom prst="rect">
            <a:avLst/>
          </a:prstGeom>
          <a:noFill/>
          <a:ln w="0">
            <a:noFill/>
          </a:ln>
        </p:spPr>
        <p:txBody>
          <a:bodyPr lIns="90000" tIns="-45000" rIns="90000" bIns="-45000" anchor="t">
            <a:noAutofit/>
          </a:bodyPr>
          <a:lstStyle/>
          <a:p>
            <a:pPr indent="0">
              <a:buNone/>
            </a:pPr>
            <a:endParaRPr lang="cs-CZ" sz="1800" b="0" strike="noStrike" spc="-1">
              <a:solidFill>
                <a:srgbClr val="000000"/>
              </a:solidFill>
              <a:latin typeface="Times New Roman"/>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PlaceHolder 1"/>
          <p:cNvSpPr>
            <a:spLocks noGrp="1" noRot="1" noChangeAspect="1"/>
          </p:cNvSpPr>
          <p:nvPr>
            <p:ph type="sldImg"/>
          </p:nvPr>
        </p:nvSpPr>
        <p:spPr>
          <a:xfrm>
            <a:off x="0" y="0"/>
            <a:ext cx="0" cy="0"/>
          </a:xfrm>
          <a:prstGeom prst="rect">
            <a:avLst/>
          </a:prstGeom>
          <a:ln w="0">
            <a:noFill/>
          </a:ln>
        </p:spPr>
      </p:sp>
      <p:sp>
        <p:nvSpPr>
          <p:cNvPr id="379" name="PlaceHolder 2"/>
          <p:cNvSpPr>
            <a:spLocks noGrp="1"/>
          </p:cNvSpPr>
          <p:nvPr>
            <p:ph type="body"/>
          </p:nvPr>
        </p:nvSpPr>
        <p:spPr>
          <a:xfrm>
            <a:off x="0" y="0"/>
            <a:ext cx="0" cy="0"/>
          </a:xfrm>
          <a:prstGeom prst="rect">
            <a:avLst/>
          </a:prstGeom>
          <a:noFill/>
          <a:ln w="0">
            <a:noFill/>
          </a:ln>
        </p:spPr>
        <p:txBody>
          <a:bodyPr lIns="90000" tIns="-45000" rIns="90000" bIns="-45000" anchor="t">
            <a:noAutofit/>
          </a:bodyPr>
          <a:lstStyle/>
          <a:p>
            <a:pPr marL="216000" indent="-216000">
              <a:buNone/>
            </a:pPr>
            <a:r>
              <a:rPr lang="sk-SK" sz="2000" b="0" strike="noStrike" spc="-1">
                <a:solidFill>
                  <a:srgbClr val="000000"/>
                </a:solidFill>
                <a:latin typeface="Arial"/>
              </a:rPr>
              <a:t>Poďme teraz pouvažovať detailnejšie o tomto veľkolepom mieste, ktoré Ján videl vo videní na ostrove Patmos. </a:t>
            </a:r>
            <a:endParaRPr lang="cs-CZ" sz="2000" b="0" strike="noStrike" spc="-1">
              <a:solidFill>
                <a:srgbClr val="000000"/>
              </a:solidFill>
              <a:latin typeface="Arial"/>
            </a:endParaRPr>
          </a:p>
          <a:p>
            <a:pPr marL="216000" indent="0">
              <a:lnSpc>
                <a:spcPct val="100000"/>
              </a:lnSpc>
              <a:buNone/>
            </a:pPr>
            <a:r>
              <a:rPr lang="sk-SK" sz="2000" b="0" strike="noStrike" spc="-1">
                <a:solidFill>
                  <a:srgbClr val="000000"/>
                </a:solidFill>
                <a:latin typeface="Arial"/>
              </a:rPr>
              <a:t>Zdá sa akoby mal prorok problém nájsť správne slová k vyjadreniu impozantnosti tohto svätého mesta. Keď Ján odhaľuje detaily o svätom meste, zdá sa to byť také úžasné, že to ani nemôže byť pravda. Ale Boh nám na to dal svoje slovo. Tu je napísané, čo Ján videl:</a:t>
            </a:r>
            <a:endParaRPr lang="cs-CZ" sz="2000" b="0" strike="noStrike" spc="-1">
              <a:solidFill>
                <a:srgbClr val="000000"/>
              </a:solidFill>
              <a:latin typeface="Arial"/>
            </a:endParaRPr>
          </a:p>
        </p:txBody>
      </p:sp>
      <p:sp>
        <p:nvSpPr>
          <p:cNvPr id="380" name="PlaceHolder 3"/>
          <p:cNvSpPr>
            <a:spLocks noGrp="1"/>
          </p:cNvSpPr>
          <p:nvPr>
            <p:ph type="sldNum" idx="54"/>
          </p:nvPr>
        </p:nvSpPr>
        <p:spPr>
          <a:xfrm>
            <a:off x="0" y="0"/>
            <a:ext cx="0" cy="0"/>
          </a:xfrm>
          <a:prstGeom prst="rect">
            <a:avLst/>
          </a:prstGeom>
          <a:noFill/>
          <a:ln w="0">
            <a:noFill/>
          </a:ln>
        </p:spPr>
        <p:txBody>
          <a:bodyPr lIns="90000" tIns="-45000" rIns="90000" bIns="-45000" anchor="t">
            <a:noAutofit/>
          </a:bodyPr>
          <a:lstStyle/>
          <a:p>
            <a:pPr indent="0">
              <a:buNone/>
            </a:pPr>
            <a:endParaRPr lang="cs-CZ" sz="1800" b="0" strike="noStrike" spc="-1">
              <a:solidFill>
                <a:srgbClr val="000000"/>
              </a:solidFill>
              <a:latin typeface="Times New Roman"/>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 name="PlaceHolder 1"/>
          <p:cNvSpPr>
            <a:spLocks noGrp="1" noRot="1" noChangeAspect="1"/>
          </p:cNvSpPr>
          <p:nvPr>
            <p:ph type="sldImg"/>
          </p:nvPr>
        </p:nvSpPr>
        <p:spPr>
          <a:xfrm>
            <a:off x="0" y="0"/>
            <a:ext cx="0" cy="0"/>
          </a:xfrm>
          <a:prstGeom prst="rect">
            <a:avLst/>
          </a:prstGeom>
          <a:ln w="0">
            <a:noFill/>
          </a:ln>
        </p:spPr>
      </p:sp>
      <p:sp>
        <p:nvSpPr>
          <p:cNvPr id="382" name="PlaceHolder 2"/>
          <p:cNvSpPr>
            <a:spLocks noGrp="1"/>
          </p:cNvSpPr>
          <p:nvPr>
            <p:ph type="body"/>
          </p:nvPr>
        </p:nvSpPr>
        <p:spPr>
          <a:xfrm>
            <a:off x="0" y="0"/>
            <a:ext cx="0" cy="0"/>
          </a:xfrm>
          <a:prstGeom prst="rect">
            <a:avLst/>
          </a:prstGeom>
          <a:noFill/>
          <a:ln w="0">
            <a:noFill/>
          </a:ln>
        </p:spPr>
        <p:txBody>
          <a:bodyPr lIns="90000" tIns="-45000" rIns="90000" bIns="-45000" anchor="t">
            <a:noAutofit/>
          </a:bodyPr>
          <a:lstStyle/>
          <a:p>
            <a:pPr marL="216000" indent="-216000">
              <a:buNone/>
            </a:pPr>
            <a:r>
              <a:rPr lang="sk-SK" sz="2000" b="0" strike="noStrike" spc="-1">
                <a:solidFill>
                  <a:srgbClr val="000000"/>
                </a:solidFill>
                <a:latin typeface="Arial"/>
              </a:rPr>
              <a:t>(Zjavenie 21,1)  </a:t>
            </a:r>
            <a:endParaRPr lang="cs-CZ" sz="2000" b="0" strike="noStrike" spc="-1">
              <a:solidFill>
                <a:srgbClr val="000000"/>
              </a:solidFill>
              <a:latin typeface="Arial"/>
            </a:endParaRPr>
          </a:p>
          <a:p>
            <a:pPr marL="216000" indent="0">
              <a:lnSpc>
                <a:spcPct val="100000"/>
              </a:lnSpc>
              <a:buNone/>
            </a:pPr>
            <a:r>
              <a:rPr lang="sk-SK" sz="2000" b="0" strike="noStrike" spc="-1">
                <a:solidFill>
                  <a:srgbClr val="000000"/>
                </a:solidFill>
                <a:latin typeface="Arial"/>
              </a:rPr>
              <a:t>„Videl som nové nebo a novú zem, lebo prvé nebo a prvá zem sa pominuli a ani mora už niet.“</a:t>
            </a:r>
            <a:endParaRPr lang="cs-CZ" sz="2000" b="0" strike="noStrike" spc="-1">
              <a:solidFill>
                <a:srgbClr val="000000"/>
              </a:solidFill>
              <a:latin typeface="Arial"/>
            </a:endParaRPr>
          </a:p>
        </p:txBody>
      </p:sp>
      <p:sp>
        <p:nvSpPr>
          <p:cNvPr id="383" name="PlaceHolder 3"/>
          <p:cNvSpPr>
            <a:spLocks noGrp="1"/>
          </p:cNvSpPr>
          <p:nvPr>
            <p:ph type="sldNum" idx="55"/>
          </p:nvPr>
        </p:nvSpPr>
        <p:spPr>
          <a:xfrm>
            <a:off x="0" y="0"/>
            <a:ext cx="0" cy="0"/>
          </a:xfrm>
          <a:prstGeom prst="rect">
            <a:avLst/>
          </a:prstGeom>
          <a:noFill/>
          <a:ln w="0">
            <a:noFill/>
          </a:ln>
        </p:spPr>
        <p:txBody>
          <a:bodyPr lIns="90000" tIns="-45000" rIns="90000" bIns="-45000" anchor="t">
            <a:noAutofit/>
          </a:bodyPr>
          <a:lstStyle/>
          <a:p>
            <a:pPr indent="0">
              <a:buNone/>
            </a:pPr>
            <a:endParaRPr lang="cs-CZ" sz="1800" b="0" strike="noStrike" spc="-1">
              <a:solidFill>
                <a:srgbClr val="000000"/>
              </a:solidFill>
              <a:latin typeface="Times New Roman"/>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 name="PlaceHolder 1"/>
          <p:cNvSpPr>
            <a:spLocks noGrp="1" noRot="1" noChangeAspect="1"/>
          </p:cNvSpPr>
          <p:nvPr>
            <p:ph type="sldImg"/>
          </p:nvPr>
        </p:nvSpPr>
        <p:spPr>
          <a:xfrm>
            <a:off x="0" y="0"/>
            <a:ext cx="0" cy="0"/>
          </a:xfrm>
          <a:prstGeom prst="rect">
            <a:avLst/>
          </a:prstGeom>
          <a:ln w="0">
            <a:noFill/>
          </a:ln>
        </p:spPr>
      </p:sp>
      <p:sp>
        <p:nvSpPr>
          <p:cNvPr id="385" name="PlaceHolder 2"/>
          <p:cNvSpPr>
            <a:spLocks noGrp="1"/>
          </p:cNvSpPr>
          <p:nvPr>
            <p:ph type="body"/>
          </p:nvPr>
        </p:nvSpPr>
        <p:spPr>
          <a:xfrm>
            <a:off x="0" y="0"/>
            <a:ext cx="0" cy="0"/>
          </a:xfrm>
          <a:prstGeom prst="rect">
            <a:avLst/>
          </a:prstGeom>
          <a:noFill/>
          <a:ln w="0">
            <a:noFill/>
          </a:ln>
        </p:spPr>
        <p:txBody>
          <a:bodyPr lIns="90000" tIns="-45000" rIns="90000" bIns="-45000" anchor="t">
            <a:noAutofit/>
          </a:bodyPr>
          <a:lstStyle/>
          <a:p>
            <a:pPr marL="216000" indent="-216000">
              <a:buNone/>
            </a:pPr>
            <a:r>
              <a:rPr lang="cs-CZ" sz="2000" b="0" strike="noStrike" spc="-1">
                <a:solidFill>
                  <a:srgbClr val="000000"/>
                </a:solidFill>
                <a:latin typeface="Arial"/>
              </a:rPr>
              <a:t>(</a:t>
            </a:r>
            <a:r>
              <a:rPr lang="sk-SK" sz="2000" b="0" strike="noStrike" spc="-1">
                <a:solidFill>
                  <a:srgbClr val="000000"/>
                </a:solidFill>
                <a:latin typeface="Arial"/>
              </a:rPr>
              <a:t>Zjavenie21,2)  </a:t>
            </a:r>
            <a:endParaRPr lang="cs-CZ" sz="2000" b="0" strike="noStrike" spc="-1">
              <a:solidFill>
                <a:srgbClr val="000000"/>
              </a:solidFill>
              <a:latin typeface="Arial"/>
            </a:endParaRPr>
          </a:p>
          <a:p>
            <a:pPr marL="216000" indent="0">
              <a:lnSpc>
                <a:spcPct val="100000"/>
              </a:lnSpc>
              <a:buNone/>
            </a:pPr>
            <a:r>
              <a:rPr lang="sk-SK" sz="2000" b="0" strike="noStrike" spc="-1">
                <a:solidFill>
                  <a:srgbClr val="000000"/>
                </a:solidFill>
                <a:latin typeface="Arial"/>
              </a:rPr>
              <a:t>„A videl som, ako z neba od Boha zostupuje sväté mesto, nový Jeruzalem, pripravené ako nevesta ozdobená pre svojho ženícha.“</a:t>
            </a:r>
            <a:endParaRPr lang="cs-CZ" sz="2000" b="0" strike="noStrike" spc="-1">
              <a:solidFill>
                <a:srgbClr val="000000"/>
              </a:solidFill>
              <a:latin typeface="Arial"/>
            </a:endParaRPr>
          </a:p>
        </p:txBody>
      </p:sp>
      <p:sp>
        <p:nvSpPr>
          <p:cNvPr id="386" name="PlaceHolder 3"/>
          <p:cNvSpPr>
            <a:spLocks noGrp="1"/>
          </p:cNvSpPr>
          <p:nvPr>
            <p:ph type="sldNum" idx="56"/>
          </p:nvPr>
        </p:nvSpPr>
        <p:spPr>
          <a:xfrm>
            <a:off x="0" y="0"/>
            <a:ext cx="0" cy="0"/>
          </a:xfrm>
          <a:prstGeom prst="rect">
            <a:avLst/>
          </a:prstGeom>
          <a:noFill/>
          <a:ln w="0">
            <a:noFill/>
          </a:ln>
        </p:spPr>
        <p:txBody>
          <a:bodyPr lIns="90000" tIns="-45000" rIns="90000" bIns="-45000" anchor="t">
            <a:noAutofit/>
          </a:bodyPr>
          <a:lstStyle/>
          <a:p>
            <a:pPr indent="0">
              <a:buNone/>
            </a:pPr>
            <a:endParaRPr lang="cs-CZ" sz="1800" b="0" strike="noStrike" spc="-1">
              <a:solidFill>
                <a:srgbClr val="000000"/>
              </a:solidFill>
              <a:latin typeface="Times New Roman"/>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PlaceHolder 1"/>
          <p:cNvSpPr>
            <a:spLocks noGrp="1" noRot="1" noChangeAspect="1"/>
          </p:cNvSpPr>
          <p:nvPr>
            <p:ph type="sldImg"/>
          </p:nvPr>
        </p:nvSpPr>
        <p:spPr>
          <a:xfrm>
            <a:off x="0" y="0"/>
            <a:ext cx="0" cy="0"/>
          </a:xfrm>
          <a:prstGeom prst="rect">
            <a:avLst/>
          </a:prstGeom>
          <a:ln w="0">
            <a:noFill/>
          </a:ln>
        </p:spPr>
      </p:sp>
      <p:sp>
        <p:nvSpPr>
          <p:cNvPr id="388" name="PlaceHolder 2"/>
          <p:cNvSpPr>
            <a:spLocks noGrp="1"/>
          </p:cNvSpPr>
          <p:nvPr>
            <p:ph type="body"/>
          </p:nvPr>
        </p:nvSpPr>
        <p:spPr>
          <a:xfrm>
            <a:off x="0" y="0"/>
            <a:ext cx="0" cy="0"/>
          </a:xfrm>
          <a:prstGeom prst="rect">
            <a:avLst/>
          </a:prstGeom>
          <a:noFill/>
          <a:ln w="0">
            <a:noFill/>
          </a:ln>
        </p:spPr>
        <p:txBody>
          <a:bodyPr lIns="90000" tIns="-45000" rIns="90000" bIns="-45000" anchor="t">
            <a:noAutofit/>
          </a:bodyPr>
          <a:lstStyle/>
          <a:p>
            <a:pPr marL="216000" indent="-216000">
              <a:buNone/>
            </a:pPr>
            <a:r>
              <a:rPr lang="cs-CZ" sz="2000" b="0" strike="noStrike" spc="-1">
                <a:solidFill>
                  <a:srgbClr val="000000"/>
                </a:solidFill>
                <a:latin typeface="Arial"/>
              </a:rPr>
              <a:t>(</a:t>
            </a:r>
            <a:r>
              <a:rPr lang="sk-SK" sz="2000" b="0" strike="noStrike" spc="-1">
                <a:solidFill>
                  <a:srgbClr val="000000"/>
                </a:solidFill>
                <a:latin typeface="Arial"/>
              </a:rPr>
              <a:t>Zjavenie 21,3)  </a:t>
            </a:r>
            <a:endParaRPr lang="cs-CZ" sz="2000" b="0" strike="noStrike" spc="-1">
              <a:solidFill>
                <a:srgbClr val="000000"/>
              </a:solidFill>
              <a:latin typeface="Arial"/>
            </a:endParaRPr>
          </a:p>
          <a:p>
            <a:pPr marL="216000" indent="0">
              <a:lnSpc>
                <a:spcPct val="100000"/>
              </a:lnSpc>
              <a:buNone/>
            </a:pPr>
            <a:r>
              <a:rPr lang="sk-SK" sz="2000" b="0" strike="noStrike" spc="-1">
                <a:solidFill>
                  <a:srgbClr val="000000"/>
                </a:solidFill>
                <a:latin typeface="Arial"/>
              </a:rPr>
              <a:t>„Od trónu som počul mohutný hlas: „Pozri, Boží stánok medzi ľuďmi. Boh bude s nimi prebývať a oni budú jeho ľudom; on sám, ich Boh, bude s nimi...“</a:t>
            </a:r>
            <a:endParaRPr lang="cs-CZ" sz="2000" b="0" strike="noStrike" spc="-1">
              <a:solidFill>
                <a:srgbClr val="000000"/>
              </a:solidFill>
              <a:latin typeface="Arial"/>
            </a:endParaRPr>
          </a:p>
        </p:txBody>
      </p:sp>
      <p:sp>
        <p:nvSpPr>
          <p:cNvPr id="389" name="PlaceHolder 3"/>
          <p:cNvSpPr>
            <a:spLocks noGrp="1"/>
          </p:cNvSpPr>
          <p:nvPr>
            <p:ph type="sldNum" idx="57"/>
          </p:nvPr>
        </p:nvSpPr>
        <p:spPr>
          <a:xfrm>
            <a:off x="0" y="0"/>
            <a:ext cx="0" cy="0"/>
          </a:xfrm>
          <a:prstGeom prst="rect">
            <a:avLst/>
          </a:prstGeom>
          <a:noFill/>
          <a:ln w="0">
            <a:noFill/>
          </a:ln>
        </p:spPr>
        <p:txBody>
          <a:bodyPr lIns="90000" tIns="-45000" rIns="90000" bIns="-45000" anchor="t">
            <a:noAutofit/>
          </a:bodyPr>
          <a:lstStyle/>
          <a:p>
            <a:pPr indent="0">
              <a:buNone/>
            </a:pPr>
            <a:endParaRPr lang="cs-CZ" sz="1800" b="0" strike="noStrike" spc="-1">
              <a:solidFill>
                <a:srgbClr val="000000"/>
              </a:solidFill>
              <a:latin typeface="Times New Roman"/>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PlaceHolder 1"/>
          <p:cNvSpPr>
            <a:spLocks noGrp="1" noRot="1" noChangeAspect="1"/>
          </p:cNvSpPr>
          <p:nvPr>
            <p:ph type="sldImg"/>
          </p:nvPr>
        </p:nvSpPr>
        <p:spPr>
          <a:xfrm>
            <a:off x="0" y="0"/>
            <a:ext cx="0" cy="0"/>
          </a:xfrm>
          <a:prstGeom prst="rect">
            <a:avLst/>
          </a:prstGeom>
          <a:ln w="0">
            <a:noFill/>
          </a:ln>
        </p:spPr>
      </p:sp>
      <p:sp>
        <p:nvSpPr>
          <p:cNvPr id="391" name="PlaceHolder 2"/>
          <p:cNvSpPr>
            <a:spLocks noGrp="1"/>
          </p:cNvSpPr>
          <p:nvPr>
            <p:ph type="body"/>
          </p:nvPr>
        </p:nvSpPr>
        <p:spPr>
          <a:xfrm>
            <a:off x="0" y="0"/>
            <a:ext cx="0" cy="0"/>
          </a:xfrm>
          <a:prstGeom prst="rect">
            <a:avLst/>
          </a:prstGeom>
          <a:noFill/>
          <a:ln w="0">
            <a:noFill/>
          </a:ln>
        </p:spPr>
        <p:txBody>
          <a:bodyPr lIns="90000" tIns="-45000" rIns="90000" bIns="-45000" anchor="t">
            <a:noAutofit/>
          </a:bodyPr>
          <a:lstStyle/>
          <a:p>
            <a:pPr marL="216000" indent="-216000">
              <a:buNone/>
            </a:pPr>
            <a:r>
              <a:rPr lang="cs-CZ" sz="2000" b="0" strike="noStrike" spc="-1">
                <a:solidFill>
                  <a:srgbClr val="000000"/>
                </a:solidFill>
                <a:latin typeface="Arial"/>
              </a:rPr>
              <a:t>(</a:t>
            </a:r>
            <a:r>
              <a:rPr lang="sk-SK" sz="2000" b="0" strike="noStrike" spc="-1">
                <a:solidFill>
                  <a:srgbClr val="000000"/>
                </a:solidFill>
                <a:latin typeface="Arial"/>
              </a:rPr>
              <a:t>Zjavenie 21,11)  </a:t>
            </a:r>
            <a:endParaRPr lang="cs-CZ" sz="2000" b="0" strike="noStrike" spc="-1">
              <a:solidFill>
                <a:srgbClr val="000000"/>
              </a:solidFill>
              <a:latin typeface="Arial"/>
            </a:endParaRPr>
          </a:p>
          <a:p>
            <a:pPr marL="216000" indent="0">
              <a:lnSpc>
                <a:spcPct val="100000"/>
              </a:lnSpc>
              <a:buNone/>
            </a:pPr>
            <a:r>
              <a:rPr lang="sk-SK" sz="2000" b="0" strike="noStrike" spc="-1">
                <a:solidFill>
                  <a:srgbClr val="000000"/>
                </a:solidFill>
                <a:latin typeface="Arial"/>
              </a:rPr>
              <a:t>„...ožiarené Božou slávou. Jeho jas bol podobný najvzácnejšiemu kameňu akoby krištáľovo čistému jaspisu.“</a:t>
            </a:r>
            <a:endParaRPr lang="cs-CZ" sz="2000" b="0" strike="noStrike" spc="-1">
              <a:solidFill>
                <a:srgbClr val="000000"/>
              </a:solidFill>
              <a:latin typeface="Arial"/>
            </a:endParaRPr>
          </a:p>
        </p:txBody>
      </p:sp>
      <p:sp>
        <p:nvSpPr>
          <p:cNvPr id="392" name="PlaceHolder 3"/>
          <p:cNvSpPr>
            <a:spLocks noGrp="1"/>
          </p:cNvSpPr>
          <p:nvPr>
            <p:ph type="sldNum" idx="58"/>
          </p:nvPr>
        </p:nvSpPr>
        <p:spPr>
          <a:xfrm>
            <a:off x="0" y="0"/>
            <a:ext cx="0" cy="0"/>
          </a:xfrm>
          <a:prstGeom prst="rect">
            <a:avLst/>
          </a:prstGeom>
          <a:noFill/>
          <a:ln w="0">
            <a:noFill/>
          </a:ln>
        </p:spPr>
        <p:txBody>
          <a:bodyPr lIns="90000" tIns="-45000" rIns="90000" bIns="-45000" anchor="t">
            <a:noAutofit/>
          </a:bodyPr>
          <a:lstStyle/>
          <a:p>
            <a:pPr indent="0">
              <a:buNone/>
            </a:pPr>
            <a:endParaRPr lang="cs-CZ" sz="1800" b="0" strike="noStrike" spc="-1">
              <a:solidFill>
                <a:srgbClr val="000000"/>
              </a:solidFill>
              <a:latin typeface="Times New Roman"/>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 name="PlaceHolder 1"/>
          <p:cNvSpPr>
            <a:spLocks noGrp="1" noRot="1" noChangeAspect="1"/>
          </p:cNvSpPr>
          <p:nvPr>
            <p:ph type="sldImg"/>
          </p:nvPr>
        </p:nvSpPr>
        <p:spPr>
          <a:xfrm>
            <a:off x="0" y="0"/>
            <a:ext cx="0" cy="0"/>
          </a:xfrm>
          <a:prstGeom prst="rect">
            <a:avLst/>
          </a:prstGeom>
          <a:ln w="0">
            <a:noFill/>
          </a:ln>
        </p:spPr>
      </p:sp>
      <p:sp>
        <p:nvSpPr>
          <p:cNvPr id="394" name="PlaceHolder 2"/>
          <p:cNvSpPr>
            <a:spLocks noGrp="1"/>
          </p:cNvSpPr>
          <p:nvPr>
            <p:ph type="body"/>
          </p:nvPr>
        </p:nvSpPr>
        <p:spPr>
          <a:xfrm>
            <a:off x="0" y="0"/>
            <a:ext cx="0" cy="0"/>
          </a:xfrm>
          <a:prstGeom prst="rect">
            <a:avLst/>
          </a:prstGeom>
          <a:noFill/>
          <a:ln w="0">
            <a:noFill/>
          </a:ln>
        </p:spPr>
        <p:txBody>
          <a:bodyPr lIns="90000" tIns="-45000" rIns="90000" bIns="-45000" anchor="t">
            <a:noAutofit/>
          </a:bodyPr>
          <a:lstStyle/>
          <a:p>
            <a:pPr marL="216000" indent="-216000">
              <a:buNone/>
            </a:pPr>
            <a:r>
              <a:rPr lang="cs-CZ" sz="2000" b="0" strike="noStrike" spc="-1">
                <a:solidFill>
                  <a:srgbClr val="000000"/>
                </a:solidFill>
                <a:latin typeface="Arial"/>
              </a:rPr>
              <a:t>(</a:t>
            </a:r>
            <a:r>
              <a:rPr lang="sk-SK" sz="2000" b="0" strike="noStrike" spc="-1">
                <a:solidFill>
                  <a:srgbClr val="000000"/>
                </a:solidFill>
                <a:latin typeface="Arial"/>
              </a:rPr>
              <a:t>Zjavenie 21,17) </a:t>
            </a:r>
            <a:endParaRPr lang="cs-CZ" sz="2000" b="0" strike="noStrike" spc="-1">
              <a:solidFill>
                <a:srgbClr val="000000"/>
              </a:solidFill>
              <a:latin typeface="Arial"/>
            </a:endParaRPr>
          </a:p>
          <a:p>
            <a:pPr marL="216000" indent="0">
              <a:lnSpc>
                <a:spcPct val="100000"/>
              </a:lnSpc>
              <a:buNone/>
            </a:pPr>
            <a:r>
              <a:rPr lang="sk-SK" sz="2000" b="0" strike="noStrike" spc="-1">
                <a:solidFill>
                  <a:srgbClr val="000000"/>
                </a:solidFill>
                <a:latin typeface="Arial"/>
              </a:rPr>
              <a:t>„Zmeral aj hradby a merali stoštyridsaťštyri lakťov podľa ľudskej miery, ktorú anjel použil (66 metrov)...“</a:t>
            </a:r>
            <a:endParaRPr lang="cs-CZ" sz="2000" b="0" strike="noStrike" spc="-1">
              <a:solidFill>
                <a:srgbClr val="000000"/>
              </a:solidFill>
              <a:latin typeface="Arial"/>
            </a:endParaRPr>
          </a:p>
        </p:txBody>
      </p:sp>
      <p:sp>
        <p:nvSpPr>
          <p:cNvPr id="395" name="PlaceHolder 3"/>
          <p:cNvSpPr>
            <a:spLocks noGrp="1"/>
          </p:cNvSpPr>
          <p:nvPr>
            <p:ph type="sldNum" idx="59"/>
          </p:nvPr>
        </p:nvSpPr>
        <p:spPr>
          <a:xfrm>
            <a:off x="0" y="0"/>
            <a:ext cx="0" cy="0"/>
          </a:xfrm>
          <a:prstGeom prst="rect">
            <a:avLst/>
          </a:prstGeom>
          <a:noFill/>
          <a:ln w="0">
            <a:noFill/>
          </a:ln>
        </p:spPr>
        <p:txBody>
          <a:bodyPr lIns="90000" tIns="-45000" rIns="90000" bIns="-45000" anchor="t">
            <a:noAutofit/>
          </a:bodyPr>
          <a:lstStyle/>
          <a:p>
            <a:pPr indent="0">
              <a:buNone/>
            </a:pPr>
            <a:endParaRPr lang="cs-CZ" sz="1800" b="0" strike="noStrike" spc="-1">
              <a:solidFill>
                <a:srgbClr val="000000"/>
              </a:solidFill>
              <a:latin typeface="Times New Roman"/>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PlaceHolder 1"/>
          <p:cNvSpPr>
            <a:spLocks noGrp="1" noRot="1" noChangeAspect="1"/>
          </p:cNvSpPr>
          <p:nvPr>
            <p:ph type="sldImg"/>
          </p:nvPr>
        </p:nvSpPr>
        <p:spPr>
          <a:xfrm>
            <a:off x="0" y="0"/>
            <a:ext cx="0" cy="0"/>
          </a:xfrm>
          <a:prstGeom prst="rect">
            <a:avLst/>
          </a:prstGeom>
          <a:ln w="0">
            <a:noFill/>
          </a:ln>
        </p:spPr>
      </p:sp>
      <p:sp>
        <p:nvSpPr>
          <p:cNvPr id="397" name="PlaceHolder 2"/>
          <p:cNvSpPr>
            <a:spLocks noGrp="1"/>
          </p:cNvSpPr>
          <p:nvPr>
            <p:ph type="body"/>
          </p:nvPr>
        </p:nvSpPr>
        <p:spPr>
          <a:xfrm>
            <a:off x="0" y="0"/>
            <a:ext cx="0" cy="0"/>
          </a:xfrm>
          <a:prstGeom prst="rect">
            <a:avLst/>
          </a:prstGeom>
          <a:noFill/>
          <a:ln w="0">
            <a:noFill/>
          </a:ln>
        </p:spPr>
        <p:txBody>
          <a:bodyPr lIns="90000" tIns="-45000" rIns="90000" bIns="-45000" anchor="t">
            <a:noAutofit/>
          </a:bodyPr>
          <a:lstStyle/>
          <a:p>
            <a:pPr marL="216000" indent="-216000">
              <a:buNone/>
            </a:pPr>
            <a:r>
              <a:rPr lang="cs-CZ" sz="2000" b="0" strike="noStrike" spc="-1">
                <a:solidFill>
                  <a:srgbClr val="000000"/>
                </a:solidFill>
                <a:latin typeface="Arial"/>
              </a:rPr>
              <a:t>(</a:t>
            </a:r>
            <a:r>
              <a:rPr lang="sk-SK" sz="2000" b="0" strike="noStrike" spc="-1">
                <a:solidFill>
                  <a:srgbClr val="000000"/>
                </a:solidFill>
                <a:latin typeface="Arial"/>
              </a:rPr>
              <a:t>Zjavenie 21,21) </a:t>
            </a:r>
            <a:endParaRPr lang="cs-CZ" sz="2000" b="0" strike="noStrike" spc="-1">
              <a:solidFill>
                <a:srgbClr val="000000"/>
              </a:solidFill>
              <a:latin typeface="Arial"/>
            </a:endParaRPr>
          </a:p>
          <a:p>
            <a:pPr marL="216000" indent="0">
              <a:lnSpc>
                <a:spcPct val="100000"/>
              </a:lnSpc>
              <a:buNone/>
            </a:pPr>
            <a:r>
              <a:rPr lang="sk-SK" sz="2000" b="0" strike="noStrike" spc="-1">
                <a:solidFill>
                  <a:srgbClr val="000000"/>
                </a:solidFill>
                <a:latin typeface="Arial"/>
              </a:rPr>
              <a:t>„Dvanásť brán je z dvanástich perál, každá brána bola z jednej perly. Námestie mesta bolo z rýdzeho zlata ako z priezračného krištáľu.“</a:t>
            </a:r>
            <a:endParaRPr lang="cs-CZ" sz="2000" b="0" strike="noStrike" spc="-1">
              <a:solidFill>
                <a:srgbClr val="000000"/>
              </a:solidFill>
              <a:latin typeface="Arial"/>
            </a:endParaRPr>
          </a:p>
        </p:txBody>
      </p:sp>
      <p:sp>
        <p:nvSpPr>
          <p:cNvPr id="398" name="PlaceHolder 3"/>
          <p:cNvSpPr>
            <a:spLocks noGrp="1"/>
          </p:cNvSpPr>
          <p:nvPr>
            <p:ph type="sldNum" idx="60"/>
          </p:nvPr>
        </p:nvSpPr>
        <p:spPr>
          <a:xfrm>
            <a:off x="0" y="0"/>
            <a:ext cx="0" cy="0"/>
          </a:xfrm>
          <a:prstGeom prst="rect">
            <a:avLst/>
          </a:prstGeom>
          <a:noFill/>
          <a:ln w="0">
            <a:noFill/>
          </a:ln>
        </p:spPr>
        <p:txBody>
          <a:bodyPr lIns="90000" tIns="-45000" rIns="90000" bIns="-45000" anchor="t">
            <a:noAutofit/>
          </a:bodyPr>
          <a:lstStyle/>
          <a:p>
            <a:pPr indent="0">
              <a:buNone/>
            </a:pPr>
            <a:endParaRPr lang="cs-CZ" sz="1800" b="0" strike="noStrike" spc="-1">
              <a:solidFill>
                <a:srgbClr val="000000"/>
              </a:solidFill>
              <a:latin typeface="Times New Roman"/>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PlaceHolder 1"/>
          <p:cNvSpPr>
            <a:spLocks noGrp="1" noRot="1" noChangeAspect="1"/>
          </p:cNvSpPr>
          <p:nvPr>
            <p:ph type="sldImg"/>
          </p:nvPr>
        </p:nvSpPr>
        <p:spPr>
          <a:xfrm>
            <a:off x="0" y="0"/>
            <a:ext cx="0" cy="0"/>
          </a:xfrm>
          <a:prstGeom prst="rect">
            <a:avLst/>
          </a:prstGeom>
          <a:ln w="0">
            <a:noFill/>
          </a:ln>
        </p:spPr>
      </p:sp>
      <p:sp>
        <p:nvSpPr>
          <p:cNvPr id="400" name="PlaceHolder 2"/>
          <p:cNvSpPr>
            <a:spLocks noGrp="1"/>
          </p:cNvSpPr>
          <p:nvPr>
            <p:ph type="body"/>
          </p:nvPr>
        </p:nvSpPr>
        <p:spPr>
          <a:xfrm>
            <a:off x="0" y="0"/>
            <a:ext cx="0" cy="0"/>
          </a:xfrm>
          <a:prstGeom prst="rect">
            <a:avLst/>
          </a:prstGeom>
          <a:noFill/>
          <a:ln w="0">
            <a:noFill/>
          </a:ln>
        </p:spPr>
        <p:txBody>
          <a:bodyPr lIns="90000" tIns="-45000" rIns="90000" bIns="-45000" anchor="t">
            <a:noAutofit/>
          </a:bodyPr>
          <a:lstStyle/>
          <a:p>
            <a:pPr marL="216000" indent="-216000">
              <a:buNone/>
            </a:pPr>
            <a:r>
              <a:rPr lang="cs-CZ" sz="2000" b="0" strike="noStrike" spc="-1">
                <a:solidFill>
                  <a:srgbClr val="000000"/>
                </a:solidFill>
                <a:latin typeface="Arial"/>
              </a:rPr>
              <a:t>(</a:t>
            </a:r>
            <a:r>
              <a:rPr lang="sk-SK" sz="2000" b="0" strike="noStrike" spc="-1">
                <a:solidFill>
                  <a:srgbClr val="000000"/>
                </a:solidFill>
                <a:latin typeface="Arial"/>
              </a:rPr>
              <a:t>Zjavenie 21,23)  </a:t>
            </a:r>
            <a:endParaRPr lang="cs-CZ" sz="2000" b="0" strike="noStrike" spc="-1">
              <a:solidFill>
                <a:srgbClr val="000000"/>
              </a:solidFill>
              <a:latin typeface="Arial"/>
            </a:endParaRPr>
          </a:p>
          <a:p>
            <a:pPr marL="216000" indent="0">
              <a:lnSpc>
                <a:spcPct val="100000"/>
              </a:lnSpc>
              <a:buNone/>
            </a:pPr>
            <a:r>
              <a:rPr lang="sk-SK" sz="2000" b="0" strike="noStrike" spc="-1">
                <a:solidFill>
                  <a:srgbClr val="000000"/>
                </a:solidFill>
                <a:latin typeface="Arial"/>
              </a:rPr>
              <a:t>„</a:t>
            </a:r>
            <a:r>
              <a:rPr lang="sk-SK" sz="2000" b="0" strike="noStrike" spc="-1">
                <a:solidFill>
                  <a:srgbClr val="050A30"/>
                </a:solidFill>
                <a:latin typeface="Source Sans Pro"/>
              </a:rPr>
              <a:t>Mesto nepotrebuje ani slnko, ani mesiac, aby mu svietili, lebo ho osvecuje Božia sláva a jeho lampou je Baránok</a:t>
            </a:r>
            <a:r>
              <a:rPr lang="sk-SK" sz="2000" b="0" strike="noStrike" spc="-1">
                <a:solidFill>
                  <a:srgbClr val="000000"/>
                </a:solidFill>
                <a:latin typeface="Source Sans Pro"/>
              </a:rPr>
              <a:t>.“</a:t>
            </a:r>
            <a:endParaRPr lang="cs-CZ" sz="2000" b="0" strike="noStrike" spc="-1">
              <a:solidFill>
                <a:srgbClr val="000000"/>
              </a:solidFill>
              <a:latin typeface="Arial"/>
            </a:endParaRPr>
          </a:p>
        </p:txBody>
      </p:sp>
      <p:sp>
        <p:nvSpPr>
          <p:cNvPr id="401" name="PlaceHolder 3"/>
          <p:cNvSpPr>
            <a:spLocks noGrp="1"/>
          </p:cNvSpPr>
          <p:nvPr>
            <p:ph type="sldNum" idx="61"/>
          </p:nvPr>
        </p:nvSpPr>
        <p:spPr>
          <a:xfrm>
            <a:off x="0" y="0"/>
            <a:ext cx="0" cy="0"/>
          </a:xfrm>
          <a:prstGeom prst="rect">
            <a:avLst/>
          </a:prstGeom>
          <a:noFill/>
          <a:ln w="0">
            <a:noFill/>
          </a:ln>
        </p:spPr>
        <p:txBody>
          <a:bodyPr lIns="90000" tIns="-45000" rIns="90000" bIns="-45000" anchor="t">
            <a:noAutofit/>
          </a:bodyPr>
          <a:lstStyle/>
          <a:p>
            <a:pPr indent="0">
              <a:buNone/>
            </a:pPr>
            <a:endParaRPr lang="cs-CZ" sz="1800" b="0" strike="noStrike" spc="-1">
              <a:solidFill>
                <a:srgbClr val="000000"/>
              </a:solidFill>
              <a:latin typeface="Times New Roman"/>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PlaceHolder 1"/>
          <p:cNvSpPr>
            <a:spLocks noGrp="1" noRot="1" noChangeAspect="1"/>
          </p:cNvSpPr>
          <p:nvPr>
            <p:ph type="sldImg"/>
          </p:nvPr>
        </p:nvSpPr>
        <p:spPr>
          <a:xfrm>
            <a:off x="0" y="0"/>
            <a:ext cx="0" cy="0"/>
          </a:xfrm>
          <a:prstGeom prst="rect">
            <a:avLst/>
          </a:prstGeom>
          <a:ln w="0">
            <a:noFill/>
          </a:ln>
        </p:spPr>
      </p:sp>
      <p:sp>
        <p:nvSpPr>
          <p:cNvPr id="403" name="PlaceHolder 2"/>
          <p:cNvSpPr>
            <a:spLocks noGrp="1"/>
          </p:cNvSpPr>
          <p:nvPr>
            <p:ph type="body"/>
          </p:nvPr>
        </p:nvSpPr>
        <p:spPr>
          <a:xfrm>
            <a:off x="0" y="0"/>
            <a:ext cx="0" cy="0"/>
          </a:xfrm>
          <a:prstGeom prst="rect">
            <a:avLst/>
          </a:prstGeom>
          <a:noFill/>
          <a:ln w="0">
            <a:noFill/>
          </a:ln>
        </p:spPr>
        <p:txBody>
          <a:bodyPr lIns="90000" tIns="-45000" rIns="90000" bIns="-45000" anchor="t">
            <a:noAutofit/>
          </a:bodyPr>
          <a:lstStyle/>
          <a:p>
            <a:pPr marL="216000" indent="-216000">
              <a:buNone/>
            </a:pPr>
            <a:r>
              <a:rPr lang="cs-CZ" sz="2000" b="0" strike="noStrike" spc="-1" dirty="0">
                <a:solidFill>
                  <a:srgbClr val="000000"/>
                </a:solidFill>
                <a:latin typeface="Arial"/>
              </a:rPr>
              <a:t>(</a:t>
            </a:r>
            <a:r>
              <a:rPr lang="sk-SK" sz="2000" b="0" strike="noStrike" spc="-1" dirty="0">
                <a:solidFill>
                  <a:srgbClr val="000000"/>
                </a:solidFill>
                <a:latin typeface="Arial"/>
              </a:rPr>
              <a:t>Zjavenie 22,1)  </a:t>
            </a:r>
            <a:endParaRPr lang="cs-CZ" sz="2000" b="0" strike="noStrike" spc="-1" dirty="0">
              <a:solidFill>
                <a:srgbClr val="000000"/>
              </a:solidFill>
              <a:latin typeface="Arial"/>
            </a:endParaRPr>
          </a:p>
          <a:p>
            <a:pPr marL="216000" indent="0">
              <a:lnSpc>
                <a:spcPct val="100000"/>
              </a:lnSpc>
              <a:buNone/>
            </a:pPr>
            <a:r>
              <a:rPr lang="sk-SK" sz="2000" b="0" strike="noStrike" spc="-1" dirty="0">
                <a:solidFill>
                  <a:srgbClr val="000000"/>
                </a:solidFill>
                <a:latin typeface="Arial"/>
              </a:rPr>
              <a:t>„</a:t>
            </a:r>
            <a:r>
              <a:rPr lang="sk-SK" sz="2000" b="0" strike="noStrike" spc="-1" dirty="0">
                <a:solidFill>
                  <a:srgbClr val="050A30"/>
                </a:solidFill>
                <a:latin typeface="Source Sans Pro"/>
              </a:rPr>
              <a:t> Ukázal mi aj rieku s vodou života, priezračnú ako krištáľ, ktorá vyteká od Božieho a Baránkovho trónu</a:t>
            </a:r>
            <a:r>
              <a:rPr lang="sk-SK" sz="2000" b="0" strike="noStrike" spc="-1" dirty="0">
                <a:solidFill>
                  <a:srgbClr val="000000"/>
                </a:solidFill>
                <a:latin typeface="Source Sans Pro"/>
              </a:rPr>
              <a:t>.“</a:t>
            </a:r>
            <a:endParaRPr lang="cs-CZ" sz="2000" b="0" strike="noStrike" spc="-1" dirty="0">
              <a:solidFill>
                <a:srgbClr val="000000"/>
              </a:solidFill>
              <a:latin typeface="Arial"/>
            </a:endParaRPr>
          </a:p>
        </p:txBody>
      </p:sp>
      <p:sp>
        <p:nvSpPr>
          <p:cNvPr id="404" name="PlaceHolder 3"/>
          <p:cNvSpPr>
            <a:spLocks noGrp="1"/>
          </p:cNvSpPr>
          <p:nvPr>
            <p:ph type="sldNum" idx="62"/>
          </p:nvPr>
        </p:nvSpPr>
        <p:spPr>
          <a:xfrm>
            <a:off x="0" y="0"/>
            <a:ext cx="0" cy="0"/>
          </a:xfrm>
          <a:prstGeom prst="rect">
            <a:avLst/>
          </a:prstGeom>
          <a:noFill/>
          <a:ln w="0">
            <a:noFill/>
          </a:ln>
        </p:spPr>
        <p:txBody>
          <a:bodyPr lIns="90000" tIns="-45000" rIns="90000" bIns="-45000" anchor="t">
            <a:noAutofit/>
          </a:bodyPr>
          <a:lstStyle/>
          <a:p>
            <a:pPr indent="0">
              <a:buNone/>
            </a:pPr>
            <a:endParaRPr lang="cs-CZ" sz="1800" b="0" strike="noStrike" spc="-1">
              <a:solidFill>
                <a:srgbClr val="000000"/>
              </a:solidFill>
              <a:latin typeface="Times New Roman"/>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 name="PlaceHolder 1"/>
          <p:cNvSpPr>
            <a:spLocks noGrp="1" noRot="1" noChangeAspect="1"/>
          </p:cNvSpPr>
          <p:nvPr>
            <p:ph type="sldImg"/>
          </p:nvPr>
        </p:nvSpPr>
        <p:spPr>
          <a:xfrm>
            <a:off x="0" y="0"/>
            <a:ext cx="0" cy="0"/>
          </a:xfrm>
          <a:prstGeom prst="rect">
            <a:avLst/>
          </a:prstGeom>
          <a:ln w="0">
            <a:noFill/>
          </a:ln>
        </p:spPr>
      </p:sp>
      <p:sp>
        <p:nvSpPr>
          <p:cNvPr id="406" name="PlaceHolder 2"/>
          <p:cNvSpPr>
            <a:spLocks noGrp="1"/>
          </p:cNvSpPr>
          <p:nvPr>
            <p:ph type="body"/>
          </p:nvPr>
        </p:nvSpPr>
        <p:spPr>
          <a:xfrm>
            <a:off x="0" y="0"/>
            <a:ext cx="0" cy="0"/>
          </a:xfrm>
          <a:prstGeom prst="rect">
            <a:avLst/>
          </a:prstGeom>
          <a:noFill/>
          <a:ln w="0">
            <a:noFill/>
          </a:ln>
        </p:spPr>
        <p:txBody>
          <a:bodyPr lIns="90000" tIns="-45000" rIns="90000" bIns="-45000" anchor="t">
            <a:noAutofit/>
          </a:bodyPr>
          <a:lstStyle/>
          <a:p>
            <a:pPr marL="216000" indent="-216000">
              <a:buNone/>
            </a:pPr>
            <a:r>
              <a:rPr lang="cs-CZ" sz="2000" b="0" strike="noStrike" spc="-1">
                <a:solidFill>
                  <a:srgbClr val="000000"/>
                </a:solidFill>
                <a:latin typeface="Arial"/>
              </a:rPr>
              <a:t>(</a:t>
            </a:r>
            <a:r>
              <a:rPr lang="sk-SK" sz="2000" b="0" strike="noStrike" spc="-1">
                <a:solidFill>
                  <a:srgbClr val="000000"/>
                </a:solidFill>
                <a:latin typeface="Arial"/>
              </a:rPr>
              <a:t>Zjavenie 22,2)  </a:t>
            </a:r>
            <a:endParaRPr lang="cs-CZ" sz="2000" b="0" strike="noStrike" spc="-1">
              <a:solidFill>
                <a:srgbClr val="000000"/>
              </a:solidFill>
              <a:latin typeface="Arial"/>
            </a:endParaRPr>
          </a:p>
          <a:p>
            <a:pPr marL="216000" indent="0">
              <a:lnSpc>
                <a:spcPct val="100000"/>
              </a:lnSpc>
              <a:buNone/>
            </a:pPr>
            <a:r>
              <a:rPr lang="sk-SK" sz="2000" b="0" strike="noStrike" spc="-1">
                <a:solidFill>
                  <a:srgbClr val="000000"/>
                </a:solidFill>
                <a:latin typeface="Arial"/>
              </a:rPr>
              <a:t>„</a:t>
            </a:r>
            <a:r>
              <a:rPr lang="sk-SK" sz="2000" b="0" strike="noStrike" spc="-1">
                <a:solidFill>
                  <a:srgbClr val="050A30"/>
                </a:solidFill>
                <a:latin typeface="Source Sans Pro"/>
              </a:rPr>
              <a:t>Uprostred jeho námestia a z oboch strán rieky je strom života, ktorý prináša dvanásť ráz ovocie</a:t>
            </a:r>
            <a:r>
              <a:rPr lang="sk-SK" sz="2000" b="0" strike="noStrike" spc="-1">
                <a:solidFill>
                  <a:srgbClr val="000000"/>
                </a:solidFill>
                <a:latin typeface="Source Sans Pro"/>
              </a:rPr>
              <a:t>...“</a:t>
            </a:r>
            <a:endParaRPr lang="cs-CZ" sz="2000" b="0" strike="noStrike" spc="-1">
              <a:solidFill>
                <a:srgbClr val="000000"/>
              </a:solidFill>
              <a:latin typeface="Arial"/>
            </a:endParaRPr>
          </a:p>
        </p:txBody>
      </p:sp>
      <p:sp>
        <p:nvSpPr>
          <p:cNvPr id="407" name="PlaceHolder 3"/>
          <p:cNvSpPr>
            <a:spLocks noGrp="1"/>
          </p:cNvSpPr>
          <p:nvPr>
            <p:ph type="sldNum" idx="63"/>
          </p:nvPr>
        </p:nvSpPr>
        <p:spPr>
          <a:xfrm>
            <a:off x="0" y="0"/>
            <a:ext cx="0" cy="0"/>
          </a:xfrm>
          <a:prstGeom prst="rect">
            <a:avLst/>
          </a:prstGeom>
          <a:noFill/>
          <a:ln w="0">
            <a:noFill/>
          </a:ln>
        </p:spPr>
        <p:txBody>
          <a:bodyPr lIns="90000" tIns="-45000" rIns="90000" bIns="-45000" anchor="t">
            <a:noAutofit/>
          </a:bodyPr>
          <a:lstStyle/>
          <a:p>
            <a:pPr indent="0">
              <a:buNone/>
            </a:pPr>
            <a:endParaRPr lang="cs-CZ" sz="1800" b="0" strike="noStrike" spc="-1">
              <a:solidFill>
                <a:srgbClr val="000000"/>
              </a:solidFill>
              <a:latin typeface="Times New Roman"/>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PlaceHolder 1"/>
          <p:cNvSpPr>
            <a:spLocks noGrp="1" noRot="1" noChangeAspect="1"/>
          </p:cNvSpPr>
          <p:nvPr>
            <p:ph type="sldImg"/>
          </p:nvPr>
        </p:nvSpPr>
        <p:spPr>
          <a:xfrm>
            <a:off x="0" y="0"/>
            <a:ext cx="0" cy="0"/>
          </a:xfrm>
          <a:prstGeom prst="rect">
            <a:avLst/>
          </a:prstGeom>
          <a:ln w="0">
            <a:noFill/>
          </a:ln>
        </p:spPr>
      </p:sp>
      <p:sp>
        <p:nvSpPr>
          <p:cNvPr id="247" name="PlaceHolder 2"/>
          <p:cNvSpPr>
            <a:spLocks noGrp="1"/>
          </p:cNvSpPr>
          <p:nvPr>
            <p:ph type="body"/>
          </p:nvPr>
        </p:nvSpPr>
        <p:spPr>
          <a:xfrm>
            <a:off x="0" y="0"/>
            <a:ext cx="0" cy="0"/>
          </a:xfrm>
          <a:prstGeom prst="rect">
            <a:avLst/>
          </a:prstGeom>
          <a:noFill/>
          <a:ln w="0">
            <a:noFill/>
          </a:ln>
        </p:spPr>
        <p:txBody>
          <a:bodyPr lIns="90000" tIns="-45000" rIns="90000" bIns="-45000" anchor="t">
            <a:noAutofit/>
          </a:bodyPr>
          <a:lstStyle/>
          <a:p>
            <a:pPr marL="216000" indent="-216000">
              <a:buNone/>
            </a:pPr>
            <a:r>
              <a:rPr lang="sk-SK" sz="2000" b="0" strike="noStrike" spc="-1" dirty="0">
                <a:solidFill>
                  <a:srgbClr val="000000"/>
                </a:solidFill>
                <a:latin typeface="Arial"/>
              </a:rPr>
              <a:t>(2. Petrov list 1,19)  </a:t>
            </a:r>
            <a:endParaRPr lang="cs-CZ" sz="2000" b="0" strike="noStrike" spc="-1" dirty="0">
              <a:solidFill>
                <a:srgbClr val="000000"/>
              </a:solidFill>
              <a:latin typeface="Arial"/>
            </a:endParaRPr>
          </a:p>
          <a:p>
            <a:pPr indent="0" defTabSz="914400">
              <a:lnSpc>
                <a:spcPct val="100000"/>
              </a:lnSpc>
              <a:buNone/>
              <a:tabLst>
                <a:tab pos="0" algn="l"/>
              </a:tabLst>
            </a:pPr>
            <a:r>
              <a:rPr lang="sk-SK" sz="1200" b="0" strike="noStrike" spc="-1" dirty="0">
                <a:solidFill>
                  <a:srgbClr val="FFFFFF"/>
                </a:solidFill>
                <a:latin typeface="Source Sans Pro Bold"/>
              </a:rPr>
              <a:t>„A tak sa prorocké slovo stalo pre nás pevnejším. Dobre robíte, keď naň upierate svoj zrak ako na lampu, ktorá svieti na temnom mieste, až kým nesvitne deň a nevyjde vám v </a:t>
            </a:r>
            <a:r>
              <a:rPr lang="sk-SK" sz="1200" b="0" strike="noStrike" spc="-1">
                <a:solidFill>
                  <a:srgbClr val="FFFFFF"/>
                </a:solidFill>
                <a:latin typeface="Source Sans Pro Bold"/>
              </a:rPr>
              <a:t>srdciach zornička.“</a:t>
            </a:r>
            <a:endParaRPr lang="cs-CZ" sz="1200" b="0" strike="noStrike" spc="-1" dirty="0">
              <a:solidFill>
                <a:srgbClr val="000000"/>
              </a:solidFill>
              <a:latin typeface="Arial"/>
            </a:endParaRPr>
          </a:p>
          <a:p>
            <a:pPr indent="0" defTabSz="914400">
              <a:lnSpc>
                <a:spcPct val="100000"/>
              </a:lnSpc>
              <a:buNone/>
              <a:tabLst>
                <a:tab pos="0" algn="l"/>
              </a:tabLst>
            </a:pPr>
            <a:endParaRPr lang="cs-CZ" sz="1200" b="0" strike="noStrike" spc="-1" dirty="0">
              <a:solidFill>
                <a:srgbClr val="000000"/>
              </a:solidFill>
              <a:latin typeface="Arial"/>
            </a:endParaRPr>
          </a:p>
        </p:txBody>
      </p:sp>
      <p:sp>
        <p:nvSpPr>
          <p:cNvPr id="248" name="PlaceHolder 3"/>
          <p:cNvSpPr>
            <a:spLocks noGrp="1"/>
          </p:cNvSpPr>
          <p:nvPr>
            <p:ph type="sldNum" idx="10"/>
          </p:nvPr>
        </p:nvSpPr>
        <p:spPr>
          <a:xfrm>
            <a:off x="0" y="0"/>
            <a:ext cx="0" cy="0"/>
          </a:xfrm>
          <a:prstGeom prst="rect">
            <a:avLst/>
          </a:prstGeom>
          <a:noFill/>
          <a:ln w="0">
            <a:noFill/>
          </a:ln>
        </p:spPr>
        <p:txBody>
          <a:bodyPr lIns="90000" tIns="-45000" rIns="90000" bIns="-45000" anchor="t">
            <a:noAutofit/>
          </a:bodyPr>
          <a:lstStyle/>
          <a:p>
            <a:pPr indent="0">
              <a:buNone/>
            </a:pPr>
            <a:endParaRPr lang="cs-CZ" sz="1800" b="0" strike="noStrike" spc="-1">
              <a:solidFill>
                <a:srgbClr val="000000"/>
              </a:solidFill>
              <a:latin typeface="Times New Roman"/>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 name="PlaceHolder 1"/>
          <p:cNvSpPr>
            <a:spLocks noGrp="1" noRot="1" noChangeAspect="1"/>
          </p:cNvSpPr>
          <p:nvPr>
            <p:ph type="sldImg"/>
          </p:nvPr>
        </p:nvSpPr>
        <p:spPr>
          <a:xfrm>
            <a:off x="0" y="0"/>
            <a:ext cx="0" cy="0"/>
          </a:xfrm>
          <a:prstGeom prst="rect">
            <a:avLst/>
          </a:prstGeom>
          <a:ln w="0">
            <a:noFill/>
          </a:ln>
        </p:spPr>
      </p:sp>
      <p:sp>
        <p:nvSpPr>
          <p:cNvPr id="409" name="PlaceHolder 2"/>
          <p:cNvSpPr>
            <a:spLocks noGrp="1"/>
          </p:cNvSpPr>
          <p:nvPr>
            <p:ph type="body"/>
          </p:nvPr>
        </p:nvSpPr>
        <p:spPr>
          <a:xfrm>
            <a:off x="0" y="0"/>
            <a:ext cx="0" cy="0"/>
          </a:xfrm>
          <a:prstGeom prst="rect">
            <a:avLst/>
          </a:prstGeom>
          <a:noFill/>
          <a:ln w="0">
            <a:noFill/>
          </a:ln>
        </p:spPr>
        <p:txBody>
          <a:bodyPr lIns="90000" tIns="-45000" rIns="90000" bIns="-45000" anchor="t">
            <a:noAutofit/>
          </a:bodyPr>
          <a:lstStyle/>
          <a:p>
            <a:pPr marL="216000" indent="-216000">
              <a:buNone/>
            </a:pPr>
            <a:r>
              <a:rPr lang="cs-CZ" sz="2000" b="0" strike="noStrike" spc="-1">
                <a:solidFill>
                  <a:srgbClr val="000000"/>
                </a:solidFill>
                <a:latin typeface="Arial"/>
              </a:rPr>
              <a:t>(</a:t>
            </a:r>
            <a:r>
              <a:rPr lang="sk-SK" sz="2000" b="0" strike="noStrike" spc="-1">
                <a:solidFill>
                  <a:srgbClr val="000000"/>
                </a:solidFill>
                <a:latin typeface="Arial"/>
              </a:rPr>
              <a:t>Zjavenie 22,5)  </a:t>
            </a:r>
            <a:endParaRPr lang="cs-CZ" sz="2000" b="0" strike="noStrike" spc="-1">
              <a:solidFill>
                <a:srgbClr val="000000"/>
              </a:solidFill>
              <a:latin typeface="Arial"/>
            </a:endParaRPr>
          </a:p>
          <a:p>
            <a:pPr marL="216000" indent="-216000">
              <a:buNone/>
            </a:pPr>
            <a:r>
              <a:rPr lang="sk-SK" sz="2000" b="0" strike="noStrike" spc="-1">
                <a:solidFill>
                  <a:srgbClr val="000000"/>
                </a:solidFill>
                <a:latin typeface="Arial"/>
              </a:rPr>
              <a:t>„Noci už nebude...“ </a:t>
            </a:r>
            <a:endParaRPr lang="cs-CZ" sz="2000" b="0" strike="noStrike" spc="-1">
              <a:solidFill>
                <a:srgbClr val="000000"/>
              </a:solidFill>
              <a:latin typeface="Arial"/>
            </a:endParaRPr>
          </a:p>
          <a:p>
            <a:pPr marL="216000" indent="0">
              <a:lnSpc>
                <a:spcPct val="100000"/>
              </a:lnSpc>
              <a:buNone/>
            </a:pPr>
            <a:r>
              <a:rPr lang="sk-SK" sz="2000" b="0" strike="noStrike" spc="-1">
                <a:solidFill>
                  <a:srgbClr val="000000"/>
                </a:solidFill>
                <a:latin typeface="Arial"/>
              </a:rPr>
              <a:t>Boží a Baránkov trón budú v hlavnom meste, Novom Jeruzaleme.</a:t>
            </a:r>
            <a:endParaRPr lang="cs-CZ" sz="2000" b="0" strike="noStrike" spc="-1">
              <a:solidFill>
                <a:srgbClr val="000000"/>
              </a:solidFill>
              <a:latin typeface="Arial"/>
            </a:endParaRPr>
          </a:p>
        </p:txBody>
      </p:sp>
      <p:sp>
        <p:nvSpPr>
          <p:cNvPr id="410" name="PlaceHolder 3"/>
          <p:cNvSpPr>
            <a:spLocks noGrp="1"/>
          </p:cNvSpPr>
          <p:nvPr>
            <p:ph type="sldNum" idx="64"/>
          </p:nvPr>
        </p:nvSpPr>
        <p:spPr>
          <a:xfrm>
            <a:off x="0" y="0"/>
            <a:ext cx="0" cy="0"/>
          </a:xfrm>
          <a:prstGeom prst="rect">
            <a:avLst/>
          </a:prstGeom>
          <a:noFill/>
          <a:ln w="0">
            <a:noFill/>
          </a:ln>
        </p:spPr>
        <p:txBody>
          <a:bodyPr lIns="90000" tIns="-45000" rIns="90000" bIns="-45000" anchor="t">
            <a:noAutofit/>
          </a:bodyPr>
          <a:lstStyle/>
          <a:p>
            <a:pPr indent="0">
              <a:buNone/>
            </a:pPr>
            <a:endParaRPr lang="cs-CZ" sz="1800" b="0" strike="noStrike" spc="-1">
              <a:solidFill>
                <a:srgbClr val="000000"/>
              </a:solidFill>
              <a:latin typeface="Times New Roman"/>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 name="PlaceHolder 1"/>
          <p:cNvSpPr>
            <a:spLocks noGrp="1" noRot="1" noChangeAspect="1"/>
          </p:cNvSpPr>
          <p:nvPr>
            <p:ph type="sldImg"/>
          </p:nvPr>
        </p:nvSpPr>
        <p:spPr>
          <a:xfrm>
            <a:off x="0" y="0"/>
            <a:ext cx="0" cy="0"/>
          </a:xfrm>
          <a:prstGeom prst="rect">
            <a:avLst/>
          </a:prstGeom>
          <a:ln w="0">
            <a:noFill/>
          </a:ln>
        </p:spPr>
      </p:sp>
      <p:sp>
        <p:nvSpPr>
          <p:cNvPr id="412" name="PlaceHolder 2"/>
          <p:cNvSpPr>
            <a:spLocks noGrp="1"/>
          </p:cNvSpPr>
          <p:nvPr>
            <p:ph type="body"/>
          </p:nvPr>
        </p:nvSpPr>
        <p:spPr>
          <a:xfrm>
            <a:off x="0" y="0"/>
            <a:ext cx="0" cy="0"/>
          </a:xfrm>
          <a:prstGeom prst="rect">
            <a:avLst/>
          </a:prstGeom>
          <a:noFill/>
          <a:ln w="0">
            <a:noFill/>
          </a:ln>
        </p:spPr>
        <p:txBody>
          <a:bodyPr lIns="90000" tIns="-45000" rIns="90000" bIns="-45000" anchor="t">
            <a:noAutofit/>
          </a:bodyPr>
          <a:lstStyle/>
          <a:p>
            <a:pPr marL="216000" indent="-216000">
              <a:buNone/>
            </a:pPr>
            <a:r>
              <a:rPr lang="cs-CZ" sz="2000" b="0" strike="noStrike" spc="-1">
                <a:solidFill>
                  <a:srgbClr val="000000"/>
                </a:solidFill>
                <a:latin typeface="Arial"/>
              </a:rPr>
              <a:t>(</a:t>
            </a:r>
            <a:r>
              <a:rPr lang="sk-SK" sz="2000" b="0" strike="noStrike" spc="-1">
                <a:solidFill>
                  <a:srgbClr val="000000"/>
                </a:solidFill>
                <a:latin typeface="Arial"/>
              </a:rPr>
              <a:t>Zjavenie 22,3)  </a:t>
            </a:r>
            <a:endParaRPr lang="cs-CZ" sz="2000" b="0" strike="noStrike" spc="-1">
              <a:solidFill>
                <a:srgbClr val="000000"/>
              </a:solidFill>
              <a:latin typeface="Arial"/>
            </a:endParaRPr>
          </a:p>
          <a:p>
            <a:pPr marL="216000" indent="-216000">
              <a:buNone/>
            </a:pPr>
            <a:r>
              <a:rPr lang="sk-SK" sz="2000" b="0" strike="noStrike" spc="-1">
                <a:solidFill>
                  <a:srgbClr val="000000"/>
                </a:solidFill>
                <a:latin typeface="Arial"/>
              </a:rPr>
              <a:t>„</a:t>
            </a:r>
            <a:r>
              <a:rPr lang="sk-SK" sz="2000" b="0" strike="noStrike" spc="-1">
                <a:solidFill>
                  <a:srgbClr val="050A30"/>
                </a:solidFill>
                <a:latin typeface="Source Sans Pro"/>
              </a:rPr>
              <a:t> A nebude tam nič prekliate, ale Boží a Baránkov trón bude v ňom a jeho služobníci mu budú slúžiť</a:t>
            </a:r>
            <a:r>
              <a:rPr lang="sk-SK" sz="2000" b="0" strike="noStrike" spc="-1">
                <a:solidFill>
                  <a:srgbClr val="000000"/>
                </a:solidFill>
                <a:latin typeface="Source Sans Pro"/>
              </a:rPr>
              <a:t>...“ </a:t>
            </a:r>
            <a:endParaRPr lang="cs-CZ" sz="2000" b="0" strike="noStrike" spc="-1">
              <a:solidFill>
                <a:srgbClr val="000000"/>
              </a:solidFill>
              <a:latin typeface="Arial"/>
            </a:endParaRPr>
          </a:p>
          <a:p>
            <a:pPr marL="216000" indent="0">
              <a:lnSpc>
                <a:spcPct val="100000"/>
              </a:lnSpc>
              <a:buNone/>
            </a:pPr>
            <a:r>
              <a:rPr lang="sk-SK" sz="2000" b="0" strike="noStrike" spc="-1">
                <a:solidFill>
                  <a:srgbClr val="000000"/>
                </a:solidFill>
                <a:latin typeface="Source Sans Pro"/>
              </a:rPr>
              <a:t>A jeden z najúžasnejších darov sa nachádza v Zjavení 21,4.</a:t>
            </a:r>
            <a:endParaRPr lang="cs-CZ" sz="2000" b="0" strike="noStrike" spc="-1">
              <a:solidFill>
                <a:srgbClr val="000000"/>
              </a:solidFill>
              <a:latin typeface="Arial"/>
            </a:endParaRPr>
          </a:p>
        </p:txBody>
      </p:sp>
      <p:sp>
        <p:nvSpPr>
          <p:cNvPr id="413" name="PlaceHolder 3"/>
          <p:cNvSpPr>
            <a:spLocks noGrp="1"/>
          </p:cNvSpPr>
          <p:nvPr>
            <p:ph type="sldNum" idx="65"/>
          </p:nvPr>
        </p:nvSpPr>
        <p:spPr>
          <a:xfrm>
            <a:off x="0" y="0"/>
            <a:ext cx="0" cy="0"/>
          </a:xfrm>
          <a:prstGeom prst="rect">
            <a:avLst/>
          </a:prstGeom>
          <a:noFill/>
          <a:ln w="0">
            <a:noFill/>
          </a:ln>
        </p:spPr>
        <p:txBody>
          <a:bodyPr lIns="90000" tIns="-45000" rIns="90000" bIns="-45000" anchor="t">
            <a:noAutofit/>
          </a:bodyPr>
          <a:lstStyle/>
          <a:p>
            <a:pPr indent="0">
              <a:buNone/>
            </a:pPr>
            <a:endParaRPr lang="cs-CZ" sz="1800" b="0" strike="noStrike" spc="-1">
              <a:solidFill>
                <a:srgbClr val="000000"/>
              </a:solidFill>
              <a:latin typeface="Times New Roman"/>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PlaceHolder 1"/>
          <p:cNvSpPr>
            <a:spLocks noGrp="1" noRot="1" noChangeAspect="1"/>
          </p:cNvSpPr>
          <p:nvPr>
            <p:ph type="sldImg"/>
          </p:nvPr>
        </p:nvSpPr>
        <p:spPr>
          <a:xfrm>
            <a:off x="0" y="0"/>
            <a:ext cx="0" cy="0"/>
          </a:xfrm>
          <a:prstGeom prst="rect">
            <a:avLst/>
          </a:prstGeom>
          <a:ln w="0">
            <a:noFill/>
          </a:ln>
        </p:spPr>
      </p:sp>
      <p:sp>
        <p:nvSpPr>
          <p:cNvPr id="415" name="PlaceHolder 2"/>
          <p:cNvSpPr>
            <a:spLocks noGrp="1"/>
          </p:cNvSpPr>
          <p:nvPr>
            <p:ph type="body"/>
          </p:nvPr>
        </p:nvSpPr>
        <p:spPr>
          <a:xfrm>
            <a:off x="0" y="0"/>
            <a:ext cx="0" cy="0"/>
          </a:xfrm>
          <a:prstGeom prst="rect">
            <a:avLst/>
          </a:prstGeom>
          <a:noFill/>
          <a:ln w="0">
            <a:noFill/>
          </a:ln>
        </p:spPr>
        <p:txBody>
          <a:bodyPr lIns="90000" tIns="-45000" rIns="90000" bIns="-45000" anchor="t">
            <a:noAutofit/>
          </a:bodyPr>
          <a:lstStyle/>
          <a:p>
            <a:pPr marL="216000" indent="-216000">
              <a:buNone/>
            </a:pPr>
            <a:r>
              <a:rPr lang="cs-CZ" sz="2000" b="0" strike="noStrike" spc="-1">
                <a:solidFill>
                  <a:srgbClr val="000000"/>
                </a:solidFill>
                <a:latin typeface="Arial"/>
              </a:rPr>
              <a:t>(</a:t>
            </a:r>
            <a:r>
              <a:rPr lang="sk-SK" sz="2000" b="0" strike="noStrike" spc="-1">
                <a:solidFill>
                  <a:srgbClr val="000000"/>
                </a:solidFill>
                <a:latin typeface="Arial"/>
              </a:rPr>
              <a:t>Zjavenie 21,4)  </a:t>
            </a:r>
            <a:endParaRPr lang="cs-CZ" sz="2000" b="0" strike="noStrike" spc="-1">
              <a:solidFill>
                <a:srgbClr val="000000"/>
              </a:solidFill>
              <a:latin typeface="Arial"/>
            </a:endParaRPr>
          </a:p>
          <a:p>
            <a:pPr marL="216000" indent="0">
              <a:lnSpc>
                <a:spcPct val="100000"/>
              </a:lnSpc>
              <a:buNone/>
            </a:pPr>
            <a:r>
              <a:rPr lang="sk-SK" sz="2000" b="0" strike="noStrike" spc="-1">
                <a:solidFill>
                  <a:srgbClr val="000000"/>
                </a:solidFill>
                <a:latin typeface="Arial"/>
              </a:rPr>
              <a:t>„</a:t>
            </a:r>
            <a:r>
              <a:rPr lang="sk-SK" sz="2000" b="0" strike="noStrike" spc="-1">
                <a:solidFill>
                  <a:srgbClr val="050A30"/>
                </a:solidFill>
                <a:latin typeface="Source Sans Pro"/>
              </a:rPr>
              <a:t>Zotrie im z očí každú slzu a smrť už viac nebude, ani smútok, ani nárek, ani bolesť už nebude</a:t>
            </a:r>
            <a:r>
              <a:rPr lang="sk-SK" sz="2000" b="0" strike="noStrike" spc="-1">
                <a:solidFill>
                  <a:srgbClr val="000000"/>
                </a:solidFill>
                <a:latin typeface="Source Sans Pro"/>
              </a:rPr>
              <a:t>...“</a:t>
            </a:r>
            <a:endParaRPr lang="cs-CZ" sz="2000" b="0" strike="noStrike" spc="-1">
              <a:solidFill>
                <a:srgbClr val="000000"/>
              </a:solidFill>
              <a:latin typeface="Arial"/>
            </a:endParaRPr>
          </a:p>
        </p:txBody>
      </p:sp>
      <p:sp>
        <p:nvSpPr>
          <p:cNvPr id="416" name="PlaceHolder 3"/>
          <p:cNvSpPr>
            <a:spLocks noGrp="1"/>
          </p:cNvSpPr>
          <p:nvPr>
            <p:ph type="sldNum" idx="66"/>
          </p:nvPr>
        </p:nvSpPr>
        <p:spPr>
          <a:xfrm>
            <a:off x="0" y="0"/>
            <a:ext cx="0" cy="0"/>
          </a:xfrm>
          <a:prstGeom prst="rect">
            <a:avLst/>
          </a:prstGeom>
          <a:noFill/>
          <a:ln w="0">
            <a:noFill/>
          </a:ln>
        </p:spPr>
        <p:txBody>
          <a:bodyPr lIns="90000" tIns="-45000" rIns="90000" bIns="-45000" anchor="t">
            <a:noAutofit/>
          </a:bodyPr>
          <a:lstStyle/>
          <a:p>
            <a:pPr indent="0">
              <a:buNone/>
            </a:pPr>
            <a:endParaRPr lang="cs-CZ" sz="1800" b="0" strike="noStrike" spc="-1">
              <a:solidFill>
                <a:srgbClr val="000000"/>
              </a:solidFill>
              <a:latin typeface="Times New Roman"/>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PlaceHolder 1"/>
          <p:cNvSpPr>
            <a:spLocks noGrp="1" noRot="1" noChangeAspect="1"/>
          </p:cNvSpPr>
          <p:nvPr>
            <p:ph type="sldImg"/>
          </p:nvPr>
        </p:nvSpPr>
        <p:spPr>
          <a:xfrm>
            <a:off x="0" y="0"/>
            <a:ext cx="0" cy="0"/>
          </a:xfrm>
          <a:prstGeom prst="rect">
            <a:avLst/>
          </a:prstGeom>
          <a:ln w="0">
            <a:noFill/>
          </a:ln>
        </p:spPr>
      </p:sp>
      <p:sp>
        <p:nvSpPr>
          <p:cNvPr id="418" name="PlaceHolder 2"/>
          <p:cNvSpPr>
            <a:spLocks noGrp="1"/>
          </p:cNvSpPr>
          <p:nvPr>
            <p:ph type="body"/>
          </p:nvPr>
        </p:nvSpPr>
        <p:spPr>
          <a:xfrm>
            <a:off x="0" y="0"/>
            <a:ext cx="0" cy="0"/>
          </a:xfrm>
          <a:prstGeom prst="rect">
            <a:avLst/>
          </a:prstGeom>
          <a:noFill/>
          <a:ln w="0">
            <a:noFill/>
          </a:ln>
        </p:spPr>
        <p:txBody>
          <a:bodyPr lIns="90000" tIns="-45000" rIns="90000" bIns="-45000" anchor="t">
            <a:noAutofit/>
          </a:bodyPr>
          <a:lstStyle/>
          <a:p>
            <a:pPr marL="216000" indent="-216000">
              <a:buNone/>
            </a:pPr>
            <a:r>
              <a:rPr lang="sk-SK" sz="2000" b="0" strike="noStrike" spc="-1">
                <a:solidFill>
                  <a:srgbClr val="000000"/>
                </a:solidFill>
                <a:latin typeface="Arial"/>
              </a:rPr>
              <a:t>(Zjavenie 21,4)  </a:t>
            </a:r>
            <a:endParaRPr lang="cs-CZ" sz="2000" b="0" strike="noStrike" spc="-1">
              <a:solidFill>
                <a:srgbClr val="000000"/>
              </a:solidFill>
              <a:latin typeface="Arial"/>
            </a:endParaRPr>
          </a:p>
          <a:p>
            <a:pPr marL="216000" indent="-216000">
              <a:buNone/>
            </a:pPr>
            <a:r>
              <a:rPr lang="sk-SK" sz="2000" b="0" strike="noStrike" spc="-1">
                <a:solidFill>
                  <a:srgbClr val="000000"/>
                </a:solidFill>
                <a:latin typeface="Arial"/>
              </a:rPr>
              <a:t>„...ani smútok, ani nárek, ani bolesť už nebude, lebo čo bolo skôr, sa pominulo.“ </a:t>
            </a:r>
            <a:endParaRPr lang="cs-CZ" sz="2000" b="0" strike="noStrike" spc="-1">
              <a:solidFill>
                <a:srgbClr val="000000"/>
              </a:solidFill>
              <a:latin typeface="Arial"/>
            </a:endParaRPr>
          </a:p>
          <a:p>
            <a:pPr marL="216000" indent="0">
              <a:lnSpc>
                <a:spcPct val="100000"/>
              </a:lnSpc>
              <a:buNone/>
            </a:pPr>
            <a:r>
              <a:rPr lang="sk-SK" sz="2000" b="0" strike="noStrike" spc="-1">
                <a:solidFill>
                  <a:srgbClr val="000000"/>
                </a:solidFill>
                <a:latin typeface="Arial"/>
              </a:rPr>
              <a:t>Možno si hovoríte, aké veľké je asi Sväté mesto.</a:t>
            </a:r>
            <a:endParaRPr lang="cs-CZ" sz="2000" b="0" strike="noStrike" spc="-1">
              <a:solidFill>
                <a:srgbClr val="000000"/>
              </a:solidFill>
              <a:latin typeface="Arial"/>
            </a:endParaRPr>
          </a:p>
        </p:txBody>
      </p:sp>
      <p:sp>
        <p:nvSpPr>
          <p:cNvPr id="419" name="PlaceHolder 3"/>
          <p:cNvSpPr>
            <a:spLocks noGrp="1"/>
          </p:cNvSpPr>
          <p:nvPr>
            <p:ph type="sldNum" idx="67"/>
          </p:nvPr>
        </p:nvSpPr>
        <p:spPr>
          <a:xfrm>
            <a:off x="0" y="0"/>
            <a:ext cx="0" cy="0"/>
          </a:xfrm>
          <a:prstGeom prst="rect">
            <a:avLst/>
          </a:prstGeom>
          <a:noFill/>
          <a:ln w="0">
            <a:noFill/>
          </a:ln>
        </p:spPr>
        <p:txBody>
          <a:bodyPr lIns="90000" tIns="-45000" rIns="90000" bIns="-45000" anchor="t">
            <a:noAutofit/>
          </a:bodyPr>
          <a:lstStyle/>
          <a:p>
            <a:pPr indent="0">
              <a:buNone/>
            </a:pPr>
            <a:endParaRPr lang="cs-CZ" sz="1800" b="0" strike="noStrike" spc="-1">
              <a:solidFill>
                <a:srgbClr val="000000"/>
              </a:solidFill>
              <a:latin typeface="Times New Roman"/>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 name="PlaceHolder 1"/>
          <p:cNvSpPr>
            <a:spLocks noGrp="1" noRot="1" noChangeAspect="1"/>
          </p:cNvSpPr>
          <p:nvPr>
            <p:ph type="sldImg"/>
          </p:nvPr>
        </p:nvSpPr>
        <p:spPr>
          <a:xfrm>
            <a:off x="0" y="0"/>
            <a:ext cx="0" cy="0"/>
          </a:xfrm>
          <a:prstGeom prst="rect">
            <a:avLst/>
          </a:prstGeom>
          <a:ln w="0">
            <a:noFill/>
          </a:ln>
        </p:spPr>
      </p:sp>
      <p:sp>
        <p:nvSpPr>
          <p:cNvPr id="421" name="PlaceHolder 2"/>
          <p:cNvSpPr>
            <a:spLocks noGrp="1"/>
          </p:cNvSpPr>
          <p:nvPr>
            <p:ph type="body"/>
          </p:nvPr>
        </p:nvSpPr>
        <p:spPr>
          <a:xfrm>
            <a:off x="0" y="0"/>
            <a:ext cx="0" cy="0"/>
          </a:xfrm>
          <a:prstGeom prst="rect">
            <a:avLst/>
          </a:prstGeom>
          <a:noFill/>
          <a:ln w="0">
            <a:noFill/>
          </a:ln>
        </p:spPr>
        <p:txBody>
          <a:bodyPr lIns="90000" tIns="-45000" rIns="90000" bIns="-45000" anchor="t">
            <a:noAutofit/>
          </a:bodyPr>
          <a:lstStyle/>
          <a:p>
            <a:pPr marL="216000" indent="-216000">
              <a:buNone/>
            </a:pPr>
            <a:r>
              <a:rPr lang="cs-CZ" sz="2000" b="0" strike="noStrike" spc="-1">
                <a:solidFill>
                  <a:srgbClr val="000000"/>
                </a:solidFill>
                <a:latin typeface="Arial"/>
              </a:rPr>
              <a:t>(</a:t>
            </a:r>
            <a:r>
              <a:rPr lang="sk-SK" sz="2000" b="0" strike="noStrike" spc="-1">
                <a:solidFill>
                  <a:srgbClr val="000000"/>
                </a:solidFill>
                <a:latin typeface="Arial"/>
              </a:rPr>
              <a:t>Zjavenie 21,16)  </a:t>
            </a:r>
            <a:endParaRPr lang="cs-CZ" sz="2000" b="0" strike="noStrike" spc="-1">
              <a:solidFill>
                <a:srgbClr val="000000"/>
              </a:solidFill>
              <a:latin typeface="Arial"/>
            </a:endParaRPr>
          </a:p>
          <a:p>
            <a:pPr marL="216000" indent="-216000">
              <a:buNone/>
            </a:pPr>
            <a:r>
              <a:rPr lang="sk-SK" sz="2000" b="0" strike="noStrike" spc="-1">
                <a:solidFill>
                  <a:srgbClr val="000000"/>
                </a:solidFill>
                <a:latin typeface="Arial"/>
              </a:rPr>
              <a:t>„</a:t>
            </a:r>
            <a:r>
              <a:rPr lang="sk-SK" sz="2000" b="0" strike="noStrike" spc="-1">
                <a:solidFill>
                  <a:srgbClr val="050A30"/>
                </a:solidFill>
                <a:latin typeface="Source Sans Pro"/>
              </a:rPr>
              <a:t>Mesto je postavené do štvorca a jeho dĺžka je taká istá ako šírka. Trstinou odmeral mesto a malo dvanásťtisíc stadií</a:t>
            </a:r>
            <a:r>
              <a:rPr lang="sk-SK" sz="2000" b="0" strike="noStrike" spc="-1">
                <a:solidFill>
                  <a:srgbClr val="000000"/>
                </a:solidFill>
                <a:latin typeface="Source Sans Pro"/>
              </a:rPr>
              <a:t>.”</a:t>
            </a:r>
            <a:endParaRPr lang="cs-CZ" sz="2000" b="0" strike="noStrike" spc="-1">
              <a:solidFill>
                <a:srgbClr val="000000"/>
              </a:solidFill>
              <a:latin typeface="Arial"/>
            </a:endParaRPr>
          </a:p>
          <a:p>
            <a:pPr marL="216000" indent="-216000">
              <a:buNone/>
            </a:pPr>
            <a:endParaRPr lang="cs-CZ" sz="2000" b="0" strike="noStrike" spc="-1">
              <a:solidFill>
                <a:srgbClr val="000000"/>
              </a:solidFill>
              <a:latin typeface="Arial"/>
            </a:endParaRPr>
          </a:p>
          <a:p>
            <a:pPr marL="216000" indent="0">
              <a:lnSpc>
                <a:spcPct val="100000"/>
              </a:lnSpc>
              <a:buNone/>
            </a:pPr>
            <a:r>
              <a:rPr lang="sk-SK" sz="2000" b="0" strike="noStrike" spc="-1">
                <a:solidFill>
                  <a:srgbClr val="000000"/>
                </a:solidFill>
                <a:latin typeface="Source Sans Pro"/>
              </a:rPr>
              <a:t>Dvanásťtisíc stadií je v prepočte dĺžka cca 2400 kilometrov.</a:t>
            </a:r>
            <a:endParaRPr lang="cs-CZ" sz="2000" b="0" strike="noStrike" spc="-1">
              <a:solidFill>
                <a:srgbClr val="000000"/>
              </a:solidFill>
              <a:latin typeface="Arial"/>
            </a:endParaRPr>
          </a:p>
        </p:txBody>
      </p:sp>
      <p:sp>
        <p:nvSpPr>
          <p:cNvPr id="422" name="PlaceHolder 3"/>
          <p:cNvSpPr>
            <a:spLocks noGrp="1"/>
          </p:cNvSpPr>
          <p:nvPr>
            <p:ph type="sldNum" idx="68"/>
          </p:nvPr>
        </p:nvSpPr>
        <p:spPr>
          <a:xfrm>
            <a:off x="0" y="0"/>
            <a:ext cx="0" cy="0"/>
          </a:xfrm>
          <a:prstGeom prst="rect">
            <a:avLst/>
          </a:prstGeom>
          <a:noFill/>
          <a:ln w="0">
            <a:noFill/>
          </a:ln>
        </p:spPr>
        <p:txBody>
          <a:bodyPr lIns="90000" tIns="-45000" rIns="90000" bIns="-45000" anchor="t">
            <a:noAutofit/>
          </a:bodyPr>
          <a:lstStyle/>
          <a:p>
            <a:pPr indent="0">
              <a:buNone/>
            </a:pPr>
            <a:endParaRPr lang="cs-CZ" sz="1800" b="0" strike="noStrike" spc="-1">
              <a:solidFill>
                <a:srgbClr val="000000"/>
              </a:solidFill>
              <a:latin typeface="Times New Roman"/>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 name="PlaceHolder 1"/>
          <p:cNvSpPr>
            <a:spLocks noGrp="1" noRot="1" noChangeAspect="1"/>
          </p:cNvSpPr>
          <p:nvPr>
            <p:ph type="sldImg"/>
          </p:nvPr>
        </p:nvSpPr>
        <p:spPr>
          <a:xfrm>
            <a:off x="0" y="0"/>
            <a:ext cx="0" cy="0"/>
          </a:xfrm>
          <a:prstGeom prst="rect">
            <a:avLst/>
          </a:prstGeom>
          <a:ln w="0">
            <a:noFill/>
          </a:ln>
        </p:spPr>
      </p:sp>
      <p:sp>
        <p:nvSpPr>
          <p:cNvPr id="424" name="PlaceHolder 2"/>
          <p:cNvSpPr>
            <a:spLocks noGrp="1"/>
          </p:cNvSpPr>
          <p:nvPr>
            <p:ph type="body"/>
          </p:nvPr>
        </p:nvSpPr>
        <p:spPr>
          <a:xfrm>
            <a:off x="0" y="0"/>
            <a:ext cx="0" cy="0"/>
          </a:xfrm>
          <a:prstGeom prst="rect">
            <a:avLst/>
          </a:prstGeom>
          <a:noFill/>
          <a:ln w="0">
            <a:noFill/>
          </a:ln>
        </p:spPr>
        <p:txBody>
          <a:bodyPr lIns="90000" tIns="-45000" rIns="90000" bIns="-45000" anchor="t">
            <a:noAutofit/>
          </a:bodyPr>
          <a:lstStyle/>
          <a:p>
            <a:pPr marL="216000" indent="-216000">
              <a:buNone/>
            </a:pPr>
            <a:r>
              <a:rPr lang="sk-SK" sz="2000" b="0" strike="noStrike" spc="-1">
                <a:solidFill>
                  <a:srgbClr val="000000"/>
                </a:solidFill>
                <a:latin typeface="Arial"/>
              </a:rPr>
              <a:t>(Zjavenie 21,16)  </a:t>
            </a:r>
            <a:endParaRPr lang="cs-CZ" sz="2000" b="0" strike="noStrike" spc="-1">
              <a:solidFill>
                <a:srgbClr val="000000"/>
              </a:solidFill>
              <a:latin typeface="Arial"/>
            </a:endParaRPr>
          </a:p>
          <a:p>
            <a:pPr marL="216000" indent="-216000">
              <a:buNone/>
            </a:pPr>
            <a:r>
              <a:rPr lang="sk-SK" sz="2000" b="0" strike="noStrike" spc="-1">
                <a:solidFill>
                  <a:srgbClr val="000000"/>
                </a:solidFill>
                <a:latin typeface="Arial"/>
              </a:rPr>
              <a:t>„</a:t>
            </a:r>
            <a:r>
              <a:rPr lang="sk-SK" sz="2000" b="0" strike="noStrike" spc="-1">
                <a:solidFill>
                  <a:srgbClr val="050A30"/>
                </a:solidFill>
                <a:latin typeface="Source Sans Pro"/>
              </a:rPr>
              <a:t>Trstinou odmeral mesto a malo dvanásťtisíc stadií</a:t>
            </a:r>
            <a:r>
              <a:rPr lang="sk-SK" sz="2000" b="0" strike="noStrike" spc="-1">
                <a:solidFill>
                  <a:srgbClr val="000000"/>
                </a:solidFill>
                <a:latin typeface="Source Sans Pro"/>
              </a:rPr>
              <a:t>.” Stádia je 200 metrov, takže 12000 stadií = 2400 kilometrov.  </a:t>
            </a:r>
            <a:endParaRPr lang="cs-CZ" sz="2000" b="0" strike="noStrike" spc="-1">
              <a:solidFill>
                <a:srgbClr val="000000"/>
              </a:solidFill>
              <a:latin typeface="Arial"/>
            </a:endParaRPr>
          </a:p>
          <a:p>
            <a:pPr marL="216000" indent="-216000">
              <a:buNone/>
            </a:pPr>
            <a:r>
              <a:rPr lang="sk-SK" sz="2000" b="0" strike="noStrike" spc="-1">
                <a:solidFill>
                  <a:srgbClr val="000000"/>
                </a:solidFill>
                <a:latin typeface="Source Sans Pro"/>
              </a:rPr>
              <a:t>Staroveké mestá boli merané podľa obvodu vonkajšej hradby.  </a:t>
            </a:r>
            <a:r>
              <a:rPr lang="sk-SK" sz="2000" b="1" strike="noStrike" spc="-1">
                <a:solidFill>
                  <a:srgbClr val="000000"/>
                </a:solidFill>
                <a:latin typeface="Source Sans Pro"/>
              </a:rPr>
              <a:t>Takže mesto bude mať v priemere 600 kilometrov na každej strane. (Toto tvrdenie je sporné, väčšina prekladov vníma 12 000 stadií (2400 km) ako dĺžku jednej strany a nie celý obvod mesta!!!) </a:t>
            </a:r>
            <a:r>
              <a:rPr lang="sk-SK" sz="2000" b="0" strike="noStrike" spc="-1">
                <a:solidFill>
                  <a:srgbClr val="000000"/>
                </a:solidFill>
                <a:latin typeface="Source Sans Pro"/>
              </a:rPr>
              <a:t> </a:t>
            </a:r>
            <a:endParaRPr lang="cs-CZ" sz="2000" b="0" strike="noStrike" spc="-1">
              <a:solidFill>
                <a:srgbClr val="000000"/>
              </a:solidFill>
              <a:latin typeface="Arial"/>
            </a:endParaRPr>
          </a:p>
          <a:p>
            <a:pPr marL="216000" indent="0">
              <a:lnSpc>
                <a:spcPct val="100000"/>
              </a:lnSpc>
              <a:buNone/>
            </a:pPr>
            <a:r>
              <a:rPr lang="sk-SK" sz="2000" b="0" strike="noStrike" spc="-1">
                <a:solidFill>
                  <a:srgbClr val="000000"/>
                </a:solidFill>
                <a:latin typeface="Source Sans Pro"/>
              </a:rPr>
              <a:t>A možno si hovoríte, či bude to mesto dostatočne veľké pre zachránených.</a:t>
            </a:r>
            <a:endParaRPr lang="cs-CZ" sz="2000" b="0" strike="noStrike" spc="-1">
              <a:solidFill>
                <a:srgbClr val="000000"/>
              </a:solidFill>
              <a:latin typeface="Arial"/>
            </a:endParaRPr>
          </a:p>
        </p:txBody>
      </p:sp>
      <p:sp>
        <p:nvSpPr>
          <p:cNvPr id="425" name="PlaceHolder 3"/>
          <p:cNvSpPr>
            <a:spLocks noGrp="1"/>
          </p:cNvSpPr>
          <p:nvPr>
            <p:ph type="sldNum" idx="69"/>
          </p:nvPr>
        </p:nvSpPr>
        <p:spPr>
          <a:xfrm>
            <a:off x="0" y="0"/>
            <a:ext cx="0" cy="0"/>
          </a:xfrm>
          <a:prstGeom prst="rect">
            <a:avLst/>
          </a:prstGeom>
          <a:noFill/>
          <a:ln w="0">
            <a:noFill/>
          </a:ln>
        </p:spPr>
        <p:txBody>
          <a:bodyPr lIns="90000" tIns="-45000" rIns="90000" bIns="-45000" anchor="t">
            <a:noAutofit/>
          </a:bodyPr>
          <a:lstStyle/>
          <a:p>
            <a:pPr indent="0">
              <a:buNone/>
            </a:pPr>
            <a:endParaRPr lang="cs-CZ" sz="1800" b="0" strike="noStrike" spc="-1">
              <a:solidFill>
                <a:srgbClr val="000000"/>
              </a:solidFill>
              <a:latin typeface="Times New Roman"/>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 name="PlaceHolder 1"/>
          <p:cNvSpPr>
            <a:spLocks noGrp="1" noRot="1" noChangeAspect="1"/>
          </p:cNvSpPr>
          <p:nvPr>
            <p:ph type="sldImg"/>
          </p:nvPr>
        </p:nvSpPr>
        <p:spPr>
          <a:xfrm>
            <a:off x="0" y="0"/>
            <a:ext cx="0" cy="0"/>
          </a:xfrm>
          <a:prstGeom prst="rect">
            <a:avLst/>
          </a:prstGeom>
          <a:ln w="0">
            <a:noFill/>
          </a:ln>
        </p:spPr>
      </p:sp>
      <p:sp>
        <p:nvSpPr>
          <p:cNvPr id="427" name="PlaceHolder 2"/>
          <p:cNvSpPr>
            <a:spLocks noGrp="1"/>
          </p:cNvSpPr>
          <p:nvPr>
            <p:ph type="body"/>
          </p:nvPr>
        </p:nvSpPr>
        <p:spPr>
          <a:xfrm>
            <a:off x="0" y="0"/>
            <a:ext cx="0" cy="0"/>
          </a:xfrm>
          <a:prstGeom prst="rect">
            <a:avLst/>
          </a:prstGeom>
          <a:noFill/>
          <a:ln w="0">
            <a:noFill/>
          </a:ln>
        </p:spPr>
        <p:txBody>
          <a:bodyPr lIns="90000" tIns="-45000" rIns="90000" bIns="-45000" anchor="t">
            <a:noAutofit/>
          </a:bodyPr>
          <a:lstStyle/>
          <a:p>
            <a:pPr marL="216000" indent="0">
              <a:lnSpc>
                <a:spcPct val="100000"/>
              </a:lnSpc>
              <a:buNone/>
            </a:pPr>
            <a:r>
              <a:rPr lang="sk-SK" sz="2000" b="0" strike="noStrike" spc="-1">
                <a:solidFill>
                  <a:srgbClr val="000000"/>
                </a:solidFill>
                <a:latin typeface="Arial"/>
              </a:rPr>
              <a:t>Jeden matematik odhadoval, že by sa do Nového Jeruzalema mohli zmestiť až dve miliardy ľudí! Inými slovami, bude tam dosť miesta pre každého, kto tam bude chcieť byť. Ale čím sa budeme na tak krásnom mieste zaoberať?</a:t>
            </a:r>
            <a:endParaRPr lang="cs-CZ" sz="2000" b="0" strike="noStrike" spc="-1">
              <a:solidFill>
                <a:srgbClr val="000000"/>
              </a:solidFill>
              <a:latin typeface="Arial"/>
            </a:endParaRPr>
          </a:p>
        </p:txBody>
      </p:sp>
      <p:sp>
        <p:nvSpPr>
          <p:cNvPr id="428" name="PlaceHolder 3"/>
          <p:cNvSpPr>
            <a:spLocks noGrp="1"/>
          </p:cNvSpPr>
          <p:nvPr>
            <p:ph type="sldNum" idx="70"/>
          </p:nvPr>
        </p:nvSpPr>
        <p:spPr>
          <a:xfrm>
            <a:off x="0" y="0"/>
            <a:ext cx="0" cy="0"/>
          </a:xfrm>
          <a:prstGeom prst="rect">
            <a:avLst/>
          </a:prstGeom>
          <a:noFill/>
          <a:ln w="0">
            <a:noFill/>
          </a:ln>
        </p:spPr>
        <p:txBody>
          <a:bodyPr lIns="90000" tIns="-45000" rIns="90000" bIns="-45000" anchor="t">
            <a:noAutofit/>
          </a:bodyPr>
          <a:lstStyle/>
          <a:p>
            <a:pPr indent="0">
              <a:buNone/>
            </a:pPr>
            <a:endParaRPr lang="cs-CZ" sz="1800" b="0" strike="noStrike" spc="-1">
              <a:solidFill>
                <a:srgbClr val="000000"/>
              </a:solidFill>
              <a:latin typeface="Times New Roman"/>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 name="PlaceHolder 1"/>
          <p:cNvSpPr>
            <a:spLocks noGrp="1" noRot="1" noChangeAspect="1"/>
          </p:cNvSpPr>
          <p:nvPr>
            <p:ph type="sldImg"/>
          </p:nvPr>
        </p:nvSpPr>
        <p:spPr>
          <a:xfrm>
            <a:off x="0" y="0"/>
            <a:ext cx="0" cy="0"/>
          </a:xfrm>
          <a:prstGeom prst="rect">
            <a:avLst/>
          </a:prstGeom>
          <a:ln w="0">
            <a:noFill/>
          </a:ln>
        </p:spPr>
      </p:sp>
      <p:sp>
        <p:nvSpPr>
          <p:cNvPr id="430" name="PlaceHolder 2"/>
          <p:cNvSpPr>
            <a:spLocks noGrp="1"/>
          </p:cNvSpPr>
          <p:nvPr>
            <p:ph type="body"/>
          </p:nvPr>
        </p:nvSpPr>
        <p:spPr>
          <a:xfrm>
            <a:off x="0" y="0"/>
            <a:ext cx="0" cy="0"/>
          </a:xfrm>
          <a:prstGeom prst="rect">
            <a:avLst/>
          </a:prstGeom>
          <a:noFill/>
          <a:ln w="0">
            <a:noFill/>
          </a:ln>
        </p:spPr>
        <p:txBody>
          <a:bodyPr lIns="90000" tIns="-45000" rIns="90000" bIns="-45000" anchor="t">
            <a:noAutofit/>
          </a:bodyPr>
          <a:lstStyle/>
          <a:p>
            <a:pPr marL="216000" indent="-216000">
              <a:buNone/>
            </a:pPr>
            <a:r>
              <a:rPr lang="sk-SK" sz="2000" b="0" strike="noStrike" spc="-1">
                <a:solidFill>
                  <a:srgbClr val="000000"/>
                </a:solidFill>
                <a:latin typeface="Arial"/>
              </a:rPr>
              <a:t>Žiadne zločiny, žiadne choroby, žiadny hlad - len mier a harmónia všade navôkol! </a:t>
            </a:r>
            <a:endParaRPr lang="cs-CZ" sz="2000" b="0" strike="noStrike" spc="-1">
              <a:solidFill>
                <a:srgbClr val="000000"/>
              </a:solidFill>
              <a:latin typeface="Arial"/>
            </a:endParaRPr>
          </a:p>
          <a:p>
            <a:pPr marL="216000" indent="-216000">
              <a:buNone/>
            </a:pPr>
            <a:r>
              <a:rPr lang="sk-SK" sz="2000" b="0" strike="noStrike" spc="-1">
                <a:solidFill>
                  <a:srgbClr val="000000"/>
                </a:solidFill>
                <a:latin typeface="Arial"/>
              </a:rPr>
              <a:t>Znie to ako by sme robili veľa vecí: Postavili si svoj dom snov na vidieku, založili záhradku. </a:t>
            </a:r>
            <a:endParaRPr lang="cs-CZ" sz="2000" b="0" strike="noStrike" spc="-1">
              <a:solidFill>
                <a:srgbClr val="000000"/>
              </a:solidFill>
              <a:latin typeface="Arial"/>
            </a:endParaRPr>
          </a:p>
          <a:p>
            <a:pPr marL="216000" indent="-216000">
              <a:buNone/>
            </a:pPr>
            <a:r>
              <a:rPr lang="sk-SK" sz="2000" b="0" strike="noStrike" spc="-1">
                <a:solidFill>
                  <a:srgbClr val="000000"/>
                </a:solidFill>
                <a:latin typeface="Arial"/>
              </a:rPr>
              <a:t>Ježiš, Stvoriteľ, nám bude odkrývať tajomstvá stvorenia. </a:t>
            </a:r>
            <a:endParaRPr lang="cs-CZ" sz="2000" b="0" strike="noStrike" spc="-1">
              <a:solidFill>
                <a:srgbClr val="000000"/>
              </a:solidFill>
              <a:latin typeface="Arial"/>
            </a:endParaRPr>
          </a:p>
          <a:p>
            <a:pPr marL="216000" indent="-216000">
              <a:buNone/>
            </a:pPr>
            <a:r>
              <a:rPr lang="sk-SK" sz="2000" b="0" strike="noStrike" spc="-1">
                <a:solidFill>
                  <a:srgbClr val="000000"/>
                </a:solidFill>
                <a:latin typeface="Arial"/>
              </a:rPr>
              <a:t>Stále sa budeme učiť nové veci. </a:t>
            </a:r>
            <a:endParaRPr lang="cs-CZ" sz="2000" b="0" strike="noStrike" spc="-1">
              <a:solidFill>
                <a:srgbClr val="000000"/>
              </a:solidFill>
              <a:latin typeface="Arial"/>
            </a:endParaRPr>
          </a:p>
          <a:p>
            <a:pPr marL="216000" indent="0">
              <a:lnSpc>
                <a:spcPct val="100000"/>
              </a:lnSpc>
              <a:buNone/>
            </a:pPr>
            <a:r>
              <a:rPr lang="sk-SK" sz="2000" b="0" strike="noStrike" spc="-1">
                <a:solidFill>
                  <a:srgbClr val="000000"/>
                </a:solidFill>
                <a:latin typeface="Arial"/>
              </a:rPr>
              <a:t>Budeme schopní cestovať, kedykoľvek si spomenieme.</a:t>
            </a:r>
            <a:endParaRPr lang="cs-CZ" sz="2000" b="0" strike="noStrike" spc="-1">
              <a:solidFill>
                <a:srgbClr val="000000"/>
              </a:solidFill>
              <a:latin typeface="Arial"/>
            </a:endParaRPr>
          </a:p>
        </p:txBody>
      </p:sp>
      <p:sp>
        <p:nvSpPr>
          <p:cNvPr id="431" name="PlaceHolder 3"/>
          <p:cNvSpPr>
            <a:spLocks noGrp="1"/>
          </p:cNvSpPr>
          <p:nvPr>
            <p:ph type="sldNum" idx="71"/>
          </p:nvPr>
        </p:nvSpPr>
        <p:spPr>
          <a:xfrm>
            <a:off x="0" y="0"/>
            <a:ext cx="0" cy="0"/>
          </a:xfrm>
          <a:prstGeom prst="rect">
            <a:avLst/>
          </a:prstGeom>
          <a:noFill/>
          <a:ln w="0">
            <a:noFill/>
          </a:ln>
        </p:spPr>
        <p:txBody>
          <a:bodyPr lIns="90000" tIns="-45000" rIns="90000" bIns="-45000" anchor="t">
            <a:noAutofit/>
          </a:bodyPr>
          <a:lstStyle/>
          <a:p>
            <a:pPr indent="0">
              <a:buNone/>
            </a:pPr>
            <a:endParaRPr lang="cs-CZ" sz="1800" b="0" strike="noStrike" spc="-1">
              <a:solidFill>
                <a:srgbClr val="000000"/>
              </a:solidFill>
              <a:latin typeface="Times New Roman"/>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 name="PlaceHolder 1"/>
          <p:cNvSpPr>
            <a:spLocks noGrp="1" noRot="1" noChangeAspect="1"/>
          </p:cNvSpPr>
          <p:nvPr>
            <p:ph type="sldImg"/>
          </p:nvPr>
        </p:nvSpPr>
        <p:spPr>
          <a:xfrm>
            <a:off x="0" y="0"/>
            <a:ext cx="0" cy="0"/>
          </a:xfrm>
          <a:prstGeom prst="rect">
            <a:avLst/>
          </a:prstGeom>
          <a:ln w="0">
            <a:noFill/>
          </a:ln>
        </p:spPr>
      </p:sp>
      <p:sp>
        <p:nvSpPr>
          <p:cNvPr id="433" name="PlaceHolder 2"/>
          <p:cNvSpPr>
            <a:spLocks noGrp="1"/>
          </p:cNvSpPr>
          <p:nvPr>
            <p:ph type="body"/>
          </p:nvPr>
        </p:nvSpPr>
        <p:spPr>
          <a:xfrm>
            <a:off x="0" y="0"/>
            <a:ext cx="0" cy="0"/>
          </a:xfrm>
          <a:prstGeom prst="rect">
            <a:avLst/>
          </a:prstGeom>
          <a:noFill/>
          <a:ln w="0">
            <a:noFill/>
          </a:ln>
        </p:spPr>
        <p:txBody>
          <a:bodyPr lIns="90000" tIns="-45000" rIns="90000" bIns="-45000" anchor="t">
            <a:noAutofit/>
          </a:bodyPr>
          <a:lstStyle/>
          <a:p>
            <a:pPr marL="216000" indent="-216000">
              <a:buNone/>
            </a:pPr>
            <a:r>
              <a:rPr lang="sk-SK" sz="2000" b="0" strike="noStrike" spc="-1">
                <a:solidFill>
                  <a:srgbClr val="000000"/>
                </a:solidFill>
                <a:latin typeface="Arial"/>
              </a:rPr>
              <a:t>Budeme mať čas byť so svojimi priateľmi a milovanými. </a:t>
            </a:r>
            <a:endParaRPr lang="cs-CZ" sz="2000" b="0" strike="noStrike" spc="-1">
              <a:solidFill>
                <a:srgbClr val="000000"/>
              </a:solidFill>
              <a:latin typeface="Arial"/>
            </a:endParaRPr>
          </a:p>
          <a:p>
            <a:pPr marL="216000" indent="-216000">
              <a:buNone/>
            </a:pPr>
            <a:r>
              <a:rPr lang="sk-SK" sz="2000" b="0" strike="noStrike" spc="-1">
                <a:solidFill>
                  <a:srgbClr val="000000"/>
                </a:solidFill>
                <a:latin typeface="Arial"/>
              </a:rPr>
              <a:t>A každú sobotu budeme Boha chváliť a spievať s anjelmi a Ježišom - bude to náš zvláštny čas spoločenstva s našim Pánom. </a:t>
            </a:r>
            <a:endParaRPr lang="cs-CZ" sz="2000" b="0" strike="noStrike" spc="-1">
              <a:solidFill>
                <a:srgbClr val="000000"/>
              </a:solidFill>
              <a:latin typeface="Arial"/>
            </a:endParaRPr>
          </a:p>
          <a:p>
            <a:pPr marL="216000" indent="-216000">
              <a:buNone/>
            </a:pPr>
            <a:r>
              <a:rPr lang="sk-SK" sz="2000" b="0" strike="noStrike" spc="-1">
                <a:solidFill>
                  <a:srgbClr val="000000"/>
                </a:solidFill>
                <a:latin typeface="Arial"/>
              </a:rPr>
              <a:t>„Dobre,“ môžete si hovoriť, „Ako si môžem byť istý, že sa tam môžem dostať?“</a:t>
            </a:r>
            <a:endParaRPr lang="cs-CZ" sz="2000" b="0" strike="noStrike" spc="-1">
              <a:solidFill>
                <a:srgbClr val="000000"/>
              </a:solidFill>
              <a:latin typeface="Arial"/>
            </a:endParaRPr>
          </a:p>
          <a:p>
            <a:pPr marL="216000" indent="-216000">
              <a:buNone/>
            </a:pPr>
            <a:endParaRPr lang="cs-CZ" sz="2000" b="0" strike="noStrike" spc="-1">
              <a:solidFill>
                <a:srgbClr val="000000"/>
              </a:solidFill>
              <a:latin typeface="Arial"/>
            </a:endParaRPr>
          </a:p>
          <a:p>
            <a:pPr marL="216000" indent="0">
              <a:lnSpc>
                <a:spcPct val="100000"/>
              </a:lnSpc>
              <a:buNone/>
            </a:pPr>
            <a:r>
              <a:rPr lang="sk-SK" sz="2000" b="0" strike="noStrike" spc="-1">
                <a:solidFill>
                  <a:srgbClr val="000000"/>
                </a:solidFill>
                <a:latin typeface="Arial"/>
              </a:rPr>
              <a:t>Odpoveď je jednoduchá.</a:t>
            </a:r>
            <a:endParaRPr lang="cs-CZ" sz="2000" b="0" strike="noStrike" spc="-1">
              <a:solidFill>
                <a:srgbClr val="000000"/>
              </a:solidFill>
              <a:latin typeface="Arial"/>
            </a:endParaRPr>
          </a:p>
        </p:txBody>
      </p:sp>
      <p:sp>
        <p:nvSpPr>
          <p:cNvPr id="434" name="PlaceHolder 3"/>
          <p:cNvSpPr>
            <a:spLocks noGrp="1"/>
          </p:cNvSpPr>
          <p:nvPr>
            <p:ph type="sldNum" idx="72"/>
          </p:nvPr>
        </p:nvSpPr>
        <p:spPr>
          <a:xfrm>
            <a:off x="0" y="0"/>
            <a:ext cx="0" cy="0"/>
          </a:xfrm>
          <a:prstGeom prst="rect">
            <a:avLst/>
          </a:prstGeom>
          <a:noFill/>
          <a:ln w="0">
            <a:noFill/>
          </a:ln>
        </p:spPr>
        <p:txBody>
          <a:bodyPr lIns="90000" tIns="-45000" rIns="90000" bIns="-45000" anchor="t">
            <a:noAutofit/>
          </a:bodyPr>
          <a:lstStyle/>
          <a:p>
            <a:pPr indent="0">
              <a:buNone/>
            </a:pPr>
            <a:endParaRPr lang="cs-CZ" sz="1800" b="0" strike="noStrike" spc="-1">
              <a:solidFill>
                <a:srgbClr val="000000"/>
              </a:solidFill>
              <a:latin typeface="Times New Roman"/>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 name="PlaceHolder 1"/>
          <p:cNvSpPr>
            <a:spLocks noGrp="1" noRot="1" noChangeAspect="1"/>
          </p:cNvSpPr>
          <p:nvPr>
            <p:ph type="sldImg"/>
          </p:nvPr>
        </p:nvSpPr>
        <p:spPr>
          <a:xfrm>
            <a:off x="0" y="0"/>
            <a:ext cx="0" cy="0"/>
          </a:xfrm>
          <a:prstGeom prst="rect">
            <a:avLst/>
          </a:prstGeom>
          <a:ln w="0">
            <a:noFill/>
          </a:ln>
        </p:spPr>
      </p:sp>
      <p:sp>
        <p:nvSpPr>
          <p:cNvPr id="436" name="PlaceHolder 2"/>
          <p:cNvSpPr>
            <a:spLocks noGrp="1"/>
          </p:cNvSpPr>
          <p:nvPr>
            <p:ph type="body"/>
          </p:nvPr>
        </p:nvSpPr>
        <p:spPr>
          <a:xfrm>
            <a:off x="0" y="0"/>
            <a:ext cx="0" cy="0"/>
          </a:xfrm>
          <a:prstGeom prst="rect">
            <a:avLst/>
          </a:prstGeom>
          <a:noFill/>
          <a:ln w="0">
            <a:noFill/>
          </a:ln>
        </p:spPr>
        <p:txBody>
          <a:bodyPr lIns="90000" tIns="-45000" rIns="90000" bIns="-45000" anchor="t">
            <a:noAutofit/>
          </a:bodyPr>
          <a:lstStyle/>
          <a:p>
            <a:pPr marL="216000" indent="-216000">
              <a:buNone/>
            </a:pPr>
            <a:r>
              <a:rPr lang="sk-SK" sz="2000" b="0" strike="noStrike" spc="-1">
                <a:solidFill>
                  <a:srgbClr val="000000"/>
                </a:solidFill>
                <a:latin typeface="Arial"/>
              </a:rPr>
              <a:t>(Galaťanom 3,29)  </a:t>
            </a:r>
            <a:endParaRPr lang="cs-CZ" sz="2000" b="0" strike="noStrike" spc="-1">
              <a:solidFill>
                <a:srgbClr val="000000"/>
              </a:solidFill>
              <a:latin typeface="Arial"/>
            </a:endParaRPr>
          </a:p>
          <a:p>
            <a:pPr marL="216000" indent="-216000">
              <a:buNone/>
            </a:pPr>
            <a:r>
              <a:rPr lang="sk-SK" sz="2000" b="0" strike="noStrike" spc="-1">
                <a:solidFill>
                  <a:srgbClr val="000000"/>
                </a:solidFill>
                <a:latin typeface="Arial"/>
              </a:rPr>
              <a:t>„</a:t>
            </a:r>
            <a:r>
              <a:rPr lang="sk-SK" sz="2000" b="0" strike="noStrike" spc="-1">
                <a:solidFill>
                  <a:srgbClr val="050A30"/>
                </a:solidFill>
                <a:latin typeface="Source Sans Pro"/>
              </a:rPr>
              <a:t>A ak ste Kristovi, ste Abrahámovo potomstvo a podľa prisľúbenia dedičia</a:t>
            </a:r>
            <a:r>
              <a:rPr lang="sk-SK" sz="2000" b="0" strike="noStrike" spc="-1">
                <a:solidFill>
                  <a:srgbClr val="000000"/>
                </a:solidFill>
                <a:latin typeface="Source Sans Pro"/>
              </a:rPr>
              <a:t>.“ </a:t>
            </a:r>
            <a:endParaRPr lang="cs-CZ" sz="2000" b="0" strike="noStrike" spc="-1">
              <a:solidFill>
                <a:srgbClr val="000000"/>
              </a:solidFill>
              <a:latin typeface="Arial"/>
            </a:endParaRPr>
          </a:p>
          <a:p>
            <a:pPr marL="216000" indent="0">
              <a:lnSpc>
                <a:spcPct val="100000"/>
              </a:lnSpc>
              <a:buNone/>
            </a:pPr>
            <a:r>
              <a:rPr lang="sk-SK" sz="2000" b="0" strike="noStrike" spc="-1">
                <a:solidFill>
                  <a:srgbClr val="000000"/>
                </a:solidFill>
                <a:latin typeface="Source Sans Pro"/>
              </a:rPr>
              <a:t>Inými slovami, pokiaľ prijmete Ježiša za svojho Spasiteľa, platí tento sľub daný Abrahámovi aj vám.</a:t>
            </a:r>
            <a:endParaRPr lang="cs-CZ" sz="2000" b="0" strike="noStrike" spc="-1">
              <a:solidFill>
                <a:srgbClr val="000000"/>
              </a:solidFill>
              <a:latin typeface="Arial"/>
            </a:endParaRPr>
          </a:p>
        </p:txBody>
      </p:sp>
      <p:sp>
        <p:nvSpPr>
          <p:cNvPr id="437" name="PlaceHolder 3"/>
          <p:cNvSpPr>
            <a:spLocks noGrp="1"/>
          </p:cNvSpPr>
          <p:nvPr>
            <p:ph type="sldNum" idx="73"/>
          </p:nvPr>
        </p:nvSpPr>
        <p:spPr>
          <a:xfrm>
            <a:off x="0" y="0"/>
            <a:ext cx="0" cy="0"/>
          </a:xfrm>
          <a:prstGeom prst="rect">
            <a:avLst/>
          </a:prstGeom>
          <a:noFill/>
          <a:ln w="0">
            <a:noFill/>
          </a:ln>
        </p:spPr>
        <p:txBody>
          <a:bodyPr lIns="90000" tIns="-45000" rIns="90000" bIns="-45000" anchor="t">
            <a:noAutofit/>
          </a:bodyPr>
          <a:lstStyle/>
          <a:p>
            <a:pPr indent="0">
              <a:buNone/>
            </a:pPr>
            <a:endParaRPr lang="cs-CZ" sz="1800" b="0" strike="noStrike" spc="-1">
              <a:solidFill>
                <a:srgbClr val="000000"/>
              </a:solidFill>
              <a:latin typeface="Times New Roman"/>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PlaceHolder 1"/>
          <p:cNvSpPr>
            <a:spLocks noGrp="1" noRot="1" noChangeAspect="1"/>
          </p:cNvSpPr>
          <p:nvPr>
            <p:ph type="sldImg"/>
          </p:nvPr>
        </p:nvSpPr>
        <p:spPr>
          <a:xfrm>
            <a:off x="0" y="0"/>
            <a:ext cx="0" cy="0"/>
          </a:xfrm>
          <a:prstGeom prst="rect">
            <a:avLst/>
          </a:prstGeom>
          <a:ln w="0">
            <a:noFill/>
          </a:ln>
        </p:spPr>
      </p:sp>
      <p:sp>
        <p:nvSpPr>
          <p:cNvPr id="250" name="PlaceHolder 2"/>
          <p:cNvSpPr>
            <a:spLocks noGrp="1"/>
          </p:cNvSpPr>
          <p:nvPr>
            <p:ph type="body"/>
          </p:nvPr>
        </p:nvSpPr>
        <p:spPr>
          <a:xfrm>
            <a:off x="0" y="0"/>
            <a:ext cx="0" cy="0"/>
          </a:xfrm>
          <a:prstGeom prst="rect">
            <a:avLst/>
          </a:prstGeom>
          <a:noFill/>
          <a:ln w="0">
            <a:noFill/>
          </a:ln>
        </p:spPr>
        <p:txBody>
          <a:bodyPr lIns="90000" tIns="-45000" rIns="90000" bIns="-45000" anchor="t">
            <a:noAutofit/>
          </a:bodyPr>
          <a:lstStyle/>
          <a:p>
            <a:pPr marL="216000" indent="-216000">
              <a:buNone/>
            </a:pPr>
            <a:r>
              <a:rPr lang="cs-CZ" sz="2000" b="0" strike="noStrike" spc="-1">
                <a:solidFill>
                  <a:srgbClr val="000000"/>
                </a:solidFill>
                <a:latin typeface="Arial"/>
              </a:rPr>
              <a:t>Bůh ve svém slově zjevil:  </a:t>
            </a:r>
          </a:p>
          <a:p>
            <a:pPr marL="216000" indent="-216000">
              <a:buNone/>
            </a:pPr>
            <a:r>
              <a:rPr lang="cs-CZ" sz="2000" b="0" strike="noStrike" spc="-1">
                <a:solidFill>
                  <a:srgbClr val="000000"/>
                </a:solidFill>
                <a:latin typeface="Arial"/>
              </a:rPr>
              <a:t>1. Kde nebe bude </a:t>
            </a:r>
          </a:p>
          <a:p>
            <a:pPr marL="216000" indent="-216000">
              <a:buNone/>
            </a:pPr>
            <a:r>
              <a:rPr lang="cs-CZ" sz="2000" b="0" strike="noStrike" spc="-1">
                <a:solidFill>
                  <a:srgbClr val="000000"/>
                </a:solidFill>
                <a:latin typeface="Arial"/>
              </a:rPr>
              <a:t>2. Jaké nebe bude </a:t>
            </a:r>
          </a:p>
          <a:p>
            <a:pPr marL="216000" indent="-216000">
              <a:buNone/>
            </a:pPr>
            <a:r>
              <a:rPr lang="cs-CZ" sz="2000" b="0" strike="noStrike" spc="-1">
                <a:solidFill>
                  <a:srgbClr val="000000"/>
                </a:solidFill>
                <a:latin typeface="Arial"/>
              </a:rPr>
              <a:t>3. Kde bude jeho hlavní město </a:t>
            </a:r>
          </a:p>
          <a:p>
            <a:pPr marL="216000" indent="0">
              <a:lnSpc>
                <a:spcPct val="100000"/>
              </a:lnSpc>
              <a:buNone/>
            </a:pPr>
            <a:r>
              <a:rPr lang="cs-CZ" sz="2000" b="0" strike="noStrike" spc="-1">
                <a:solidFill>
                  <a:srgbClr val="000000"/>
                </a:solidFill>
                <a:latin typeface="Arial"/>
              </a:rPr>
              <a:t>4. Co tam lidé budou dělat</a:t>
            </a:r>
          </a:p>
        </p:txBody>
      </p:sp>
      <p:sp>
        <p:nvSpPr>
          <p:cNvPr id="251" name="PlaceHolder 3"/>
          <p:cNvSpPr>
            <a:spLocks noGrp="1"/>
          </p:cNvSpPr>
          <p:nvPr>
            <p:ph type="sldNum" idx="11"/>
          </p:nvPr>
        </p:nvSpPr>
        <p:spPr>
          <a:xfrm>
            <a:off x="0" y="0"/>
            <a:ext cx="0" cy="0"/>
          </a:xfrm>
          <a:prstGeom prst="rect">
            <a:avLst/>
          </a:prstGeom>
          <a:noFill/>
          <a:ln w="0">
            <a:noFill/>
          </a:ln>
        </p:spPr>
        <p:txBody>
          <a:bodyPr lIns="90000" tIns="-45000" rIns="90000" bIns="-45000" anchor="t">
            <a:noAutofit/>
          </a:bodyPr>
          <a:lstStyle/>
          <a:p>
            <a:pPr indent="0">
              <a:buNone/>
            </a:pPr>
            <a:endParaRPr lang="cs-CZ" sz="1800" b="0" strike="noStrike" spc="-1">
              <a:solidFill>
                <a:srgbClr val="000000"/>
              </a:solidFill>
              <a:latin typeface="Times New Roman"/>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 name="PlaceHolder 1"/>
          <p:cNvSpPr>
            <a:spLocks noGrp="1" noRot="1" noChangeAspect="1"/>
          </p:cNvSpPr>
          <p:nvPr>
            <p:ph type="sldImg"/>
          </p:nvPr>
        </p:nvSpPr>
        <p:spPr>
          <a:xfrm>
            <a:off x="0" y="0"/>
            <a:ext cx="0" cy="0"/>
          </a:xfrm>
          <a:prstGeom prst="rect">
            <a:avLst/>
          </a:prstGeom>
          <a:ln w="0">
            <a:noFill/>
          </a:ln>
        </p:spPr>
      </p:sp>
      <p:sp>
        <p:nvSpPr>
          <p:cNvPr id="439" name="PlaceHolder 2"/>
          <p:cNvSpPr>
            <a:spLocks noGrp="1"/>
          </p:cNvSpPr>
          <p:nvPr>
            <p:ph type="body"/>
          </p:nvPr>
        </p:nvSpPr>
        <p:spPr>
          <a:xfrm>
            <a:off x="0" y="0"/>
            <a:ext cx="0" cy="0"/>
          </a:xfrm>
          <a:prstGeom prst="rect">
            <a:avLst/>
          </a:prstGeom>
          <a:noFill/>
          <a:ln w="0">
            <a:noFill/>
          </a:ln>
        </p:spPr>
        <p:txBody>
          <a:bodyPr lIns="90000" tIns="-45000" rIns="90000" bIns="-45000" anchor="t">
            <a:noAutofit/>
          </a:bodyPr>
          <a:lstStyle/>
          <a:p>
            <a:pPr marL="216000" indent="-216000">
              <a:buNone/>
            </a:pPr>
            <a:r>
              <a:rPr lang="sk-SK" sz="2000" b="0" strike="noStrike" spc="-1">
                <a:solidFill>
                  <a:srgbClr val="000000"/>
                </a:solidFill>
                <a:latin typeface="Arial"/>
              </a:rPr>
              <a:t>Keď študujeme Bibliu, je zaujímavé si povšimnúť, že prvé tri kapitoly nám hovoria, ako Boh stvoril svet a rajský domov pre Adama a Evu.  </a:t>
            </a:r>
            <a:endParaRPr lang="cs-CZ" sz="2000" b="0" strike="noStrike" spc="-1">
              <a:solidFill>
                <a:srgbClr val="000000"/>
              </a:solidFill>
              <a:latin typeface="Arial"/>
            </a:endParaRPr>
          </a:p>
          <a:p>
            <a:pPr marL="216000" indent="-216000">
              <a:buNone/>
            </a:pPr>
            <a:r>
              <a:rPr lang="sk-SK" sz="2000" b="0" strike="noStrike" spc="-1">
                <a:solidFill>
                  <a:srgbClr val="000000"/>
                </a:solidFill>
                <a:latin typeface="Arial"/>
              </a:rPr>
              <a:t>Ale Adam s Evou o to všetko prišli. </a:t>
            </a:r>
            <a:endParaRPr lang="cs-CZ" sz="2000" b="0" strike="noStrike" spc="-1">
              <a:solidFill>
                <a:srgbClr val="000000"/>
              </a:solidFill>
              <a:latin typeface="Arial"/>
            </a:endParaRPr>
          </a:p>
          <a:p>
            <a:pPr marL="216000" indent="0">
              <a:lnSpc>
                <a:spcPct val="100000"/>
              </a:lnSpc>
              <a:buNone/>
            </a:pPr>
            <a:r>
              <a:rPr lang="sk-SK" sz="2000" b="0" strike="noStrike" spc="-1">
                <a:solidFill>
                  <a:srgbClr val="000000"/>
                </a:solidFill>
                <a:latin typeface="Arial"/>
              </a:rPr>
              <a:t>Posledné tri kapitoly Biblie nám dávajú náhľad do Božieho plánu na obnovenie toho, čo Adam s Evou stratili - nádherný zajtrajšok, kde sa najtajnejšie sny stanú skutočnosťou!</a:t>
            </a:r>
            <a:endParaRPr lang="cs-CZ" sz="2000" b="0" strike="noStrike" spc="-1">
              <a:solidFill>
                <a:srgbClr val="000000"/>
              </a:solidFill>
              <a:latin typeface="Arial"/>
            </a:endParaRPr>
          </a:p>
        </p:txBody>
      </p:sp>
      <p:sp>
        <p:nvSpPr>
          <p:cNvPr id="440" name="PlaceHolder 3"/>
          <p:cNvSpPr>
            <a:spLocks noGrp="1"/>
          </p:cNvSpPr>
          <p:nvPr>
            <p:ph type="sldNum" idx="74"/>
          </p:nvPr>
        </p:nvSpPr>
        <p:spPr>
          <a:xfrm>
            <a:off x="0" y="0"/>
            <a:ext cx="0" cy="0"/>
          </a:xfrm>
          <a:prstGeom prst="rect">
            <a:avLst/>
          </a:prstGeom>
          <a:noFill/>
          <a:ln w="0">
            <a:noFill/>
          </a:ln>
        </p:spPr>
        <p:txBody>
          <a:bodyPr lIns="90000" tIns="-45000" rIns="90000" bIns="-45000" anchor="t">
            <a:noAutofit/>
          </a:bodyPr>
          <a:lstStyle/>
          <a:p>
            <a:pPr indent="0">
              <a:buNone/>
            </a:pPr>
            <a:endParaRPr lang="cs-CZ" sz="1800" b="0" strike="noStrike" spc="-1">
              <a:solidFill>
                <a:srgbClr val="000000"/>
              </a:solidFill>
              <a:latin typeface="Times New Roman"/>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 name="PlaceHolder 1"/>
          <p:cNvSpPr>
            <a:spLocks noGrp="1" noRot="1" noChangeAspect="1"/>
          </p:cNvSpPr>
          <p:nvPr>
            <p:ph type="sldImg"/>
          </p:nvPr>
        </p:nvSpPr>
        <p:spPr>
          <a:xfrm>
            <a:off x="0" y="0"/>
            <a:ext cx="0" cy="0"/>
          </a:xfrm>
          <a:prstGeom prst="rect">
            <a:avLst/>
          </a:prstGeom>
          <a:ln w="0">
            <a:noFill/>
          </a:ln>
        </p:spPr>
      </p:sp>
      <p:sp>
        <p:nvSpPr>
          <p:cNvPr id="442" name="PlaceHolder 2"/>
          <p:cNvSpPr>
            <a:spLocks noGrp="1"/>
          </p:cNvSpPr>
          <p:nvPr>
            <p:ph type="body"/>
          </p:nvPr>
        </p:nvSpPr>
        <p:spPr>
          <a:xfrm>
            <a:off x="0" y="0"/>
            <a:ext cx="0" cy="0"/>
          </a:xfrm>
          <a:prstGeom prst="rect">
            <a:avLst/>
          </a:prstGeom>
          <a:noFill/>
          <a:ln w="0">
            <a:noFill/>
          </a:ln>
        </p:spPr>
        <p:txBody>
          <a:bodyPr lIns="90000" tIns="-45000" rIns="90000" bIns="-45000" anchor="t">
            <a:noAutofit/>
          </a:bodyPr>
          <a:lstStyle/>
          <a:p>
            <a:pPr marL="216000" indent="-216000">
              <a:buNone/>
            </a:pPr>
            <a:r>
              <a:rPr lang="sk-SK" sz="2000" b="0" strike="noStrike" spc="-1">
                <a:solidFill>
                  <a:srgbClr val="000000"/>
                </a:solidFill>
                <a:latin typeface="Arial"/>
              </a:rPr>
              <a:t>Pred mnohými rokmi sa stratila nákladná loď v hmle Severného mora. Loď bola bezcieľne unášaná vlnami. Ovce na lodi odmietali jesť stuchnuté seno. Tlačili sa na bok lode a začali bečať. </a:t>
            </a:r>
            <a:endParaRPr lang="cs-CZ" sz="2000" b="0" strike="noStrike" spc="-1">
              <a:solidFill>
                <a:srgbClr val="000000"/>
              </a:solidFill>
              <a:latin typeface="Arial"/>
            </a:endParaRPr>
          </a:p>
          <a:p>
            <a:pPr marL="216000" indent="-216000">
              <a:buNone/>
            </a:pPr>
            <a:r>
              <a:rPr lang="sk-SK" sz="2000" b="0" strike="noStrike" spc="-1">
                <a:solidFill>
                  <a:srgbClr val="000000"/>
                </a:solidFill>
                <a:latin typeface="Arial"/>
              </a:rPr>
              <a:t>A ich stále bééé, bééé pokračovalo. Kapitán i posádka boli udivení. Netušili prečo sa ovce tak chovajú. </a:t>
            </a:r>
            <a:endParaRPr lang="cs-CZ" sz="2000" b="0" strike="noStrike" spc="-1">
              <a:solidFill>
                <a:srgbClr val="000000"/>
              </a:solidFill>
              <a:latin typeface="Arial"/>
            </a:endParaRPr>
          </a:p>
          <a:p>
            <a:pPr marL="216000" indent="-216000">
              <a:buNone/>
            </a:pPr>
            <a:r>
              <a:rPr lang="sk-SK" sz="2000" b="0" strike="noStrike" spc="-1">
                <a:solidFill>
                  <a:srgbClr val="000000"/>
                </a:solidFill>
                <a:latin typeface="Arial"/>
              </a:rPr>
              <a:t>Chvíľu nato sa hmla zdvihla a loď bola neďaleko škótskeho pobrežia. </a:t>
            </a:r>
            <a:endParaRPr lang="cs-CZ" sz="2000" b="0" strike="noStrike" spc="-1">
              <a:solidFill>
                <a:srgbClr val="000000"/>
              </a:solidFill>
              <a:latin typeface="Arial"/>
            </a:endParaRPr>
          </a:p>
          <a:p>
            <a:pPr marL="216000" indent="0">
              <a:lnSpc>
                <a:spcPct val="100000"/>
              </a:lnSpc>
              <a:buNone/>
            </a:pPr>
            <a:r>
              <a:rPr lang="sk-SK" sz="2000" b="0" strike="noStrike" spc="-1">
                <a:solidFill>
                  <a:srgbClr val="000000"/>
                </a:solidFill>
                <a:latin typeface="Arial"/>
              </a:rPr>
              <a:t>Ovce cítili čerstvo pokosenú trávu ležiacu na nádherných škótskych poliach. Odmietali jesť stuchnuté seno, ktoré im ich majitelia ponúkali.</a:t>
            </a:r>
            <a:endParaRPr lang="cs-CZ" sz="2000" b="0" strike="noStrike" spc="-1">
              <a:solidFill>
                <a:srgbClr val="000000"/>
              </a:solidFill>
              <a:latin typeface="Arial"/>
            </a:endParaRPr>
          </a:p>
        </p:txBody>
      </p:sp>
      <p:sp>
        <p:nvSpPr>
          <p:cNvPr id="443" name="PlaceHolder 3"/>
          <p:cNvSpPr>
            <a:spLocks noGrp="1"/>
          </p:cNvSpPr>
          <p:nvPr>
            <p:ph type="sldNum" idx="75"/>
          </p:nvPr>
        </p:nvSpPr>
        <p:spPr>
          <a:xfrm>
            <a:off x="0" y="0"/>
            <a:ext cx="0" cy="0"/>
          </a:xfrm>
          <a:prstGeom prst="rect">
            <a:avLst/>
          </a:prstGeom>
          <a:noFill/>
          <a:ln w="0">
            <a:noFill/>
          </a:ln>
        </p:spPr>
        <p:txBody>
          <a:bodyPr lIns="90000" tIns="-45000" rIns="90000" bIns="-45000" anchor="t">
            <a:noAutofit/>
          </a:bodyPr>
          <a:lstStyle/>
          <a:p>
            <a:pPr indent="0">
              <a:buNone/>
            </a:pPr>
            <a:endParaRPr lang="cs-CZ" sz="1800" b="0" strike="noStrike" spc="-1">
              <a:solidFill>
                <a:srgbClr val="000000"/>
              </a:solidFill>
              <a:latin typeface="Times New Roman"/>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 name="PlaceHolder 1"/>
          <p:cNvSpPr>
            <a:spLocks noGrp="1" noRot="1" noChangeAspect="1"/>
          </p:cNvSpPr>
          <p:nvPr>
            <p:ph type="sldImg"/>
          </p:nvPr>
        </p:nvSpPr>
        <p:spPr>
          <a:xfrm>
            <a:off x="0" y="0"/>
            <a:ext cx="0" cy="0"/>
          </a:xfrm>
          <a:prstGeom prst="rect">
            <a:avLst/>
          </a:prstGeom>
          <a:ln w="0">
            <a:noFill/>
          </a:ln>
        </p:spPr>
      </p:sp>
      <p:sp>
        <p:nvSpPr>
          <p:cNvPr id="445" name="PlaceHolder 2"/>
          <p:cNvSpPr>
            <a:spLocks noGrp="1"/>
          </p:cNvSpPr>
          <p:nvPr>
            <p:ph type="body"/>
          </p:nvPr>
        </p:nvSpPr>
        <p:spPr>
          <a:xfrm>
            <a:off x="0" y="0"/>
            <a:ext cx="0" cy="0"/>
          </a:xfrm>
          <a:prstGeom prst="rect">
            <a:avLst/>
          </a:prstGeom>
          <a:noFill/>
          <a:ln w="0">
            <a:noFill/>
          </a:ln>
        </p:spPr>
        <p:txBody>
          <a:bodyPr lIns="90000" tIns="-45000" rIns="90000" bIns="-45000" anchor="t">
            <a:noAutofit/>
          </a:bodyPr>
          <a:lstStyle/>
          <a:p>
            <a:pPr marL="216000" indent="-216000">
              <a:buNone/>
            </a:pPr>
            <a:r>
              <a:rPr lang="sk-SK" sz="2000" b="0" strike="noStrike" spc="-1">
                <a:solidFill>
                  <a:srgbClr val="000000"/>
                </a:solidFill>
                <a:latin typeface="Arial"/>
              </a:rPr>
              <a:t>Keď ucítime vôňu neba, preorganizujeme svoje priority. Keď ucítime vôňu večnosti zapadne všetko do seba. Túžime po inej zemi. Chceme byť v nádhernej večnosti.  </a:t>
            </a:r>
            <a:endParaRPr lang="cs-CZ" sz="2000" b="0" strike="noStrike" spc="-1">
              <a:solidFill>
                <a:srgbClr val="000000"/>
              </a:solidFill>
              <a:latin typeface="Arial"/>
            </a:endParaRPr>
          </a:p>
          <a:p>
            <a:pPr marL="216000" indent="-216000">
              <a:buNone/>
            </a:pPr>
            <a:r>
              <a:rPr lang="sk-SK" sz="2000" b="0" strike="noStrike" spc="-1">
                <a:solidFill>
                  <a:srgbClr val="000000"/>
                </a:solidFill>
                <a:latin typeface="Arial"/>
              </a:rPr>
              <a:t>Cnie sa ti po nebi? Chceš tam byť?  Je tvojou úprimnou túžbou žiť s Kristom v sláve navždy? Chceš hovoriť: „Áno, Pane, ja chcem byť s tebou. Túžim byť s tebou po celú večnosť?“  (Text Zjavenie 22,17) </a:t>
            </a:r>
            <a:endParaRPr lang="cs-CZ" sz="2000" b="0" strike="noStrike" spc="-1">
              <a:solidFill>
                <a:srgbClr val="000000"/>
              </a:solidFill>
              <a:latin typeface="Arial"/>
            </a:endParaRPr>
          </a:p>
          <a:p>
            <a:pPr marL="216000" indent="0">
              <a:lnSpc>
                <a:spcPct val="100000"/>
              </a:lnSpc>
              <a:buNone/>
            </a:pPr>
            <a:r>
              <a:rPr lang="sk-SK" sz="2000" b="0" strike="noStrike" spc="-1">
                <a:solidFill>
                  <a:srgbClr val="000000"/>
                </a:solidFill>
                <a:latin typeface="Arial"/>
              </a:rPr>
              <a:t>Boh ti dáva pozvanie: „Duch i nevesta hovoria: ‚Príď!‘„</a:t>
            </a:r>
            <a:endParaRPr lang="cs-CZ" sz="2000" b="0" strike="noStrike" spc="-1">
              <a:solidFill>
                <a:srgbClr val="000000"/>
              </a:solidFill>
              <a:latin typeface="Arial"/>
            </a:endParaRPr>
          </a:p>
        </p:txBody>
      </p:sp>
      <p:sp>
        <p:nvSpPr>
          <p:cNvPr id="446" name="PlaceHolder 3"/>
          <p:cNvSpPr>
            <a:spLocks noGrp="1"/>
          </p:cNvSpPr>
          <p:nvPr>
            <p:ph type="sldNum" idx="76"/>
          </p:nvPr>
        </p:nvSpPr>
        <p:spPr>
          <a:xfrm>
            <a:off x="0" y="0"/>
            <a:ext cx="0" cy="0"/>
          </a:xfrm>
          <a:prstGeom prst="rect">
            <a:avLst/>
          </a:prstGeom>
          <a:noFill/>
          <a:ln w="0">
            <a:noFill/>
          </a:ln>
        </p:spPr>
        <p:txBody>
          <a:bodyPr lIns="90000" tIns="-45000" rIns="90000" bIns="-45000" anchor="t">
            <a:noAutofit/>
          </a:bodyPr>
          <a:lstStyle/>
          <a:p>
            <a:pPr indent="0">
              <a:buNone/>
            </a:pPr>
            <a:endParaRPr lang="cs-CZ" sz="1800" b="0" strike="noStrike" spc="-1">
              <a:solidFill>
                <a:srgbClr val="000000"/>
              </a:solidFill>
              <a:latin typeface="Times New Roman"/>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 name="PlaceHolder 1"/>
          <p:cNvSpPr>
            <a:spLocks noGrp="1" noRot="1" noChangeAspect="1"/>
          </p:cNvSpPr>
          <p:nvPr>
            <p:ph type="sldImg"/>
          </p:nvPr>
        </p:nvSpPr>
        <p:spPr>
          <a:xfrm>
            <a:off x="0" y="0"/>
            <a:ext cx="0" cy="0"/>
          </a:xfrm>
          <a:prstGeom prst="rect">
            <a:avLst/>
          </a:prstGeom>
          <a:ln w="0">
            <a:noFill/>
          </a:ln>
        </p:spPr>
      </p:sp>
      <p:sp>
        <p:nvSpPr>
          <p:cNvPr id="448" name="PlaceHolder 2"/>
          <p:cNvSpPr>
            <a:spLocks noGrp="1"/>
          </p:cNvSpPr>
          <p:nvPr>
            <p:ph type="body"/>
          </p:nvPr>
        </p:nvSpPr>
        <p:spPr>
          <a:xfrm>
            <a:off x="0" y="0"/>
            <a:ext cx="0" cy="0"/>
          </a:xfrm>
          <a:prstGeom prst="rect">
            <a:avLst/>
          </a:prstGeom>
          <a:noFill/>
          <a:ln w="0">
            <a:noFill/>
          </a:ln>
        </p:spPr>
        <p:txBody>
          <a:bodyPr lIns="90000" tIns="-45000" rIns="90000" bIns="-45000" anchor="t">
            <a:noAutofit/>
          </a:bodyPr>
          <a:lstStyle/>
          <a:p>
            <a:pPr marL="216000" indent="-216000">
              <a:buNone/>
            </a:pPr>
            <a:r>
              <a:rPr lang="sk-SK" sz="2000" b="0" strike="noStrike" spc="-1">
                <a:solidFill>
                  <a:srgbClr val="000000"/>
                </a:solidFill>
                <a:latin typeface="Arial"/>
              </a:rPr>
              <a:t>Neodkladaj to! </a:t>
            </a:r>
            <a:endParaRPr lang="cs-CZ" sz="2000" b="0" strike="noStrike" spc="-1">
              <a:solidFill>
                <a:srgbClr val="000000"/>
              </a:solidFill>
              <a:latin typeface="Arial"/>
            </a:endParaRPr>
          </a:p>
          <a:p>
            <a:pPr marL="216000" indent="-216000">
              <a:buNone/>
            </a:pPr>
            <a:r>
              <a:rPr lang="sk-SK" sz="2000" b="0" strike="noStrike" spc="-1">
                <a:solidFill>
                  <a:srgbClr val="000000"/>
                </a:solidFill>
                <a:latin typeface="Arial"/>
              </a:rPr>
              <a:t>Pozvi ho do svojho srdca a nebo bude tvojím domovom! </a:t>
            </a:r>
            <a:endParaRPr lang="cs-CZ" sz="2000" b="0" strike="noStrike" spc="-1">
              <a:solidFill>
                <a:srgbClr val="000000"/>
              </a:solidFill>
              <a:latin typeface="Arial"/>
            </a:endParaRPr>
          </a:p>
          <a:p>
            <a:pPr marL="216000" indent="-216000">
              <a:buNone/>
            </a:pPr>
            <a:r>
              <a:rPr lang="sk-SK" sz="2000" b="0" strike="noStrike" spc="-1">
                <a:solidFill>
                  <a:srgbClr val="000000"/>
                </a:solidFill>
                <a:latin typeface="Arial"/>
              </a:rPr>
              <a:t>Poďme sa modliť. </a:t>
            </a:r>
            <a:endParaRPr lang="cs-CZ" sz="2000" b="0" strike="noStrike" spc="-1">
              <a:solidFill>
                <a:srgbClr val="000000"/>
              </a:solidFill>
              <a:latin typeface="Arial"/>
            </a:endParaRPr>
          </a:p>
          <a:p>
            <a:pPr marL="216000" indent="-216000">
              <a:buNone/>
            </a:pPr>
            <a:r>
              <a:rPr lang="sk-SK" sz="2000" b="0" strike="noStrike" spc="-1">
                <a:solidFill>
                  <a:srgbClr val="000000"/>
                </a:solidFill>
                <a:latin typeface="Arial"/>
              </a:rPr>
              <a:t>Keď sa dnes večer budeme modliť, dotýka sa Boží Duch tvojho srdca? Možno si sa Bohu odcudzil a Boh ťa dnes večer volá späť. Možno, že si váhal a dnes už si pripravený rozhodnúť sa nechať sa pokrstiť a Boh ťa dnes večer volá. Pokiaľ vás Boh volá, budú sa za vás modliť. Možno, že ste unášaní preč a nemusíte byť pokrstení, ale je tam nejaký hriech vo vašom živote, ktorý je treba vyriešiť.</a:t>
            </a:r>
            <a:endParaRPr lang="cs-CZ" sz="2000" b="0" strike="noStrike" spc="-1">
              <a:solidFill>
                <a:srgbClr val="000000"/>
              </a:solidFill>
              <a:latin typeface="Arial"/>
            </a:endParaRPr>
          </a:p>
          <a:p>
            <a:pPr marL="216000" indent="-216000">
              <a:buNone/>
            </a:pPr>
            <a:endParaRPr lang="cs-CZ" sz="2000" b="0" strike="noStrike" spc="-1">
              <a:solidFill>
                <a:srgbClr val="000000"/>
              </a:solidFill>
              <a:latin typeface="Arial"/>
            </a:endParaRPr>
          </a:p>
          <a:p>
            <a:pPr marL="216000" indent="-216000">
              <a:buNone/>
            </a:pPr>
            <a:r>
              <a:rPr lang="sk-SK" sz="2000" b="0" strike="noStrike" spc="-1">
                <a:solidFill>
                  <a:srgbClr val="000000"/>
                </a:solidFill>
                <a:latin typeface="Arial"/>
              </a:rPr>
              <a:t>Mám tu dnes výzvu pre tri skupiny ľudí a chcem, aby ste zdvihli ruku, ak k vám prehovára Duch svätý. Za prvé, ak ste sa rozhodli nasledovať Ježiša a byť pokrstení a chcete byť pokrstení skoro, chcem sa za vás dnes večer modliť. Ak chcete byť pokrstení skoro, proste len zdvihnite ruku, tam kde ste. (Keď zdvihnú ruky, povedz: „Boh vám požehnaj, Boh vidí vaše ruky.)</a:t>
            </a:r>
            <a:endParaRPr lang="cs-CZ" sz="2000" b="0" strike="noStrike" spc="-1">
              <a:solidFill>
                <a:srgbClr val="000000"/>
              </a:solidFill>
              <a:latin typeface="Arial"/>
            </a:endParaRPr>
          </a:p>
          <a:p>
            <a:pPr marL="216000" indent="-216000">
              <a:buNone/>
            </a:pPr>
            <a:endParaRPr lang="cs-CZ" sz="2000" b="0" strike="noStrike" spc="-1">
              <a:solidFill>
                <a:srgbClr val="000000"/>
              </a:solidFill>
              <a:latin typeface="Arial"/>
            </a:endParaRPr>
          </a:p>
          <a:p>
            <a:pPr marL="216000" indent="-216000">
              <a:buNone/>
            </a:pPr>
            <a:r>
              <a:rPr lang="sk-SK" sz="2000" b="0" strike="noStrike" spc="-1">
                <a:solidFill>
                  <a:srgbClr val="000000"/>
                </a:solidFill>
                <a:latin typeface="Arial"/>
              </a:rPr>
              <a:t>Za druhé, ak ste sa odcudzili a hovoríte: „Pane, chcem k tebe prísť späť a chcem zdvihnúť ruku a chcem prísť späť k Ježišovi.“Možno nebude potrebný krst, ale ak chcete prísť späť k Ježišovi, zdvihnite ruku.</a:t>
            </a:r>
            <a:endParaRPr lang="cs-CZ" sz="2000" b="0" strike="noStrike" spc="-1">
              <a:solidFill>
                <a:srgbClr val="000000"/>
              </a:solidFill>
              <a:latin typeface="Arial"/>
            </a:endParaRPr>
          </a:p>
          <a:p>
            <a:pPr marL="216000" indent="-216000">
              <a:buNone/>
            </a:pPr>
            <a:endParaRPr lang="cs-CZ" sz="2000" b="0" strike="noStrike" spc="-1">
              <a:solidFill>
                <a:srgbClr val="000000"/>
              </a:solidFill>
              <a:latin typeface="Arial"/>
            </a:endParaRPr>
          </a:p>
          <a:p>
            <a:pPr marL="216000" indent="-216000">
              <a:buNone/>
            </a:pPr>
            <a:r>
              <a:rPr lang="sk-SK" sz="2000" b="0" strike="noStrike" spc="-1">
                <a:solidFill>
                  <a:srgbClr val="000000"/>
                </a:solidFill>
                <a:latin typeface="Arial"/>
              </a:rPr>
              <a:t>Za tretie, ak je tu niekto, kto má nejaký zlozvyk či nejaký problém v živote, ktorý ho drží späť, nejaký hriech v živote a chcete povedať: „Pane, odovzdávam ti tento zlozvyk, odovzdávam ti tento hriech práve teraz, pretože s tebou chcem byť v nebi,“ len zdvihnite svoju ruku. Boh každému z vás požehnaj. Boh vidí vaše ruky a vidí do vášho srdca. Poďme sa spoločne modliť.</a:t>
            </a:r>
            <a:endParaRPr lang="cs-CZ" sz="2000" b="0" strike="noStrike" spc="-1">
              <a:solidFill>
                <a:srgbClr val="000000"/>
              </a:solidFill>
              <a:latin typeface="Arial"/>
            </a:endParaRPr>
          </a:p>
          <a:p>
            <a:pPr marL="216000" indent="-216000">
              <a:buNone/>
            </a:pPr>
            <a:endParaRPr lang="cs-CZ" sz="2000" b="0" strike="noStrike" spc="-1">
              <a:solidFill>
                <a:srgbClr val="000000"/>
              </a:solidFill>
              <a:latin typeface="Arial"/>
            </a:endParaRPr>
          </a:p>
          <a:p>
            <a:pPr marL="216000" indent="-216000">
              <a:buNone/>
            </a:pPr>
            <a:r>
              <a:rPr lang="sk-SK" sz="2000" b="0" strike="noStrike" spc="-1">
                <a:solidFill>
                  <a:srgbClr val="000000"/>
                </a:solidFill>
                <a:latin typeface="Arial"/>
              </a:rPr>
              <a:t>(Navrhovaná modlitba)</a:t>
            </a:r>
            <a:endParaRPr lang="cs-CZ" sz="2000" b="0" strike="noStrike" spc="-1">
              <a:solidFill>
                <a:srgbClr val="000000"/>
              </a:solidFill>
              <a:latin typeface="Arial"/>
            </a:endParaRPr>
          </a:p>
          <a:p>
            <a:pPr marL="216000" indent="-216000">
              <a:buNone/>
            </a:pPr>
            <a:endParaRPr lang="cs-CZ" sz="2000" b="0" strike="noStrike" spc="-1">
              <a:solidFill>
                <a:srgbClr val="000000"/>
              </a:solidFill>
              <a:latin typeface="Arial"/>
            </a:endParaRPr>
          </a:p>
          <a:p>
            <a:pPr marL="216000" indent="0">
              <a:lnSpc>
                <a:spcPct val="100000"/>
              </a:lnSpc>
              <a:buNone/>
            </a:pPr>
            <a:r>
              <a:rPr lang="sk-SK" sz="2000" b="0" strike="noStrike" spc="-1">
                <a:solidFill>
                  <a:srgbClr val="000000"/>
                </a:solidFill>
                <a:latin typeface="Arial"/>
              </a:rPr>
              <a:t>Otče v nebi, ďakujeme ti za Ježiša, ďakujeme za jeho lásku, za jeho milosť, ďakujeme za jeho moc. Chceme ti dnes večer povedať, že ťa milujeme. Chceme byť s tebou v nebi. Otče, prosím dotkni sa našich sŕdc dnes večer. Pomôž nám, aby sme ti svoje srdce otvorili a plne sa ti odovzdali. Tešíme sa keď s tebou budeme večne. Kiežby tam nikto z nás nechýba, o to prosíme v Ježišovom mene. Amen.</a:t>
            </a:r>
            <a:endParaRPr lang="cs-CZ" sz="2000" b="0" strike="noStrike" spc="-1">
              <a:solidFill>
                <a:srgbClr val="000000"/>
              </a:solidFill>
              <a:latin typeface="Arial"/>
            </a:endParaRPr>
          </a:p>
        </p:txBody>
      </p:sp>
      <p:sp>
        <p:nvSpPr>
          <p:cNvPr id="449" name="PlaceHolder 3"/>
          <p:cNvSpPr>
            <a:spLocks noGrp="1"/>
          </p:cNvSpPr>
          <p:nvPr>
            <p:ph type="sldNum" idx="77"/>
          </p:nvPr>
        </p:nvSpPr>
        <p:spPr>
          <a:xfrm>
            <a:off x="0" y="0"/>
            <a:ext cx="0" cy="0"/>
          </a:xfrm>
          <a:prstGeom prst="rect">
            <a:avLst/>
          </a:prstGeom>
          <a:noFill/>
          <a:ln w="0">
            <a:noFill/>
          </a:ln>
        </p:spPr>
        <p:txBody>
          <a:bodyPr lIns="90000" tIns="-45000" rIns="90000" bIns="-45000" anchor="t">
            <a:noAutofit/>
          </a:bodyPr>
          <a:lstStyle/>
          <a:p>
            <a:pPr indent="0">
              <a:buNone/>
            </a:pPr>
            <a:endParaRPr lang="cs-CZ" sz="1800" b="0" strike="noStrike" spc="-1">
              <a:solidFill>
                <a:srgbClr val="000000"/>
              </a:solidFill>
              <a:latin typeface="Times New Roman"/>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PlaceHolder 1"/>
          <p:cNvSpPr>
            <a:spLocks noGrp="1" noRot="1" noChangeAspect="1"/>
          </p:cNvSpPr>
          <p:nvPr>
            <p:ph type="sldImg"/>
          </p:nvPr>
        </p:nvSpPr>
        <p:spPr>
          <a:xfrm>
            <a:off x="0" y="0"/>
            <a:ext cx="0" cy="0"/>
          </a:xfrm>
          <a:prstGeom prst="rect">
            <a:avLst/>
          </a:prstGeom>
          <a:ln w="0">
            <a:noFill/>
          </a:ln>
        </p:spPr>
      </p:sp>
      <p:sp>
        <p:nvSpPr>
          <p:cNvPr id="451" name="PlaceHolder 2"/>
          <p:cNvSpPr>
            <a:spLocks noGrp="1"/>
          </p:cNvSpPr>
          <p:nvPr>
            <p:ph type="body"/>
          </p:nvPr>
        </p:nvSpPr>
        <p:spPr>
          <a:xfrm>
            <a:off x="0" y="0"/>
            <a:ext cx="0" cy="0"/>
          </a:xfrm>
          <a:prstGeom prst="rect">
            <a:avLst/>
          </a:prstGeom>
          <a:noFill/>
          <a:ln w="0">
            <a:noFill/>
          </a:ln>
        </p:spPr>
        <p:txBody>
          <a:bodyPr lIns="90000" tIns="-45000" rIns="90000" bIns="-45000" anchor="t">
            <a:noAutofit/>
          </a:bodyPr>
          <a:lstStyle/>
          <a:p>
            <a:pPr marL="216000" lvl="0" indent="-215280" algn="l" rtl="0">
              <a:lnSpc>
                <a:spcPct val="100000"/>
              </a:lnSpc>
              <a:spcBef>
                <a:spcPts val="0"/>
              </a:spcBef>
              <a:spcAft>
                <a:spcPts val="0"/>
              </a:spcAft>
              <a:buNone/>
            </a:pPr>
            <a:r>
              <a:rPr lang="sk-SK" sz="2000" b="0" strike="noStrike" dirty="0">
                <a:latin typeface="Arial"/>
                <a:ea typeface="Arial"/>
                <a:cs typeface="Arial"/>
                <a:sym typeface="Arial"/>
              </a:rPr>
              <a:t>Milí priatelia, teším sa na vás na zajtrajšej prednáške s názvom:</a:t>
            </a:r>
          </a:p>
        </p:txBody>
      </p:sp>
      <p:sp>
        <p:nvSpPr>
          <p:cNvPr id="452" name="PlaceHolder 3"/>
          <p:cNvSpPr>
            <a:spLocks noGrp="1"/>
          </p:cNvSpPr>
          <p:nvPr>
            <p:ph type="sldNum" idx="78"/>
          </p:nvPr>
        </p:nvSpPr>
        <p:spPr>
          <a:xfrm>
            <a:off x="0" y="0"/>
            <a:ext cx="0" cy="0"/>
          </a:xfrm>
          <a:prstGeom prst="rect">
            <a:avLst/>
          </a:prstGeom>
          <a:noFill/>
          <a:ln w="0">
            <a:noFill/>
          </a:ln>
        </p:spPr>
        <p:txBody>
          <a:bodyPr lIns="90000" tIns="-45000" rIns="90000" bIns="-45000" anchor="t">
            <a:noAutofit/>
          </a:bodyPr>
          <a:lstStyle/>
          <a:p>
            <a:pPr indent="0">
              <a:buNone/>
            </a:pPr>
            <a:endParaRPr lang="cs-CZ" sz="1800" b="0" strike="noStrike" spc="-1">
              <a:solidFill>
                <a:srgbClr val="000000"/>
              </a:solidFill>
              <a:latin typeface="Times New Roman"/>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PlaceHolder 1"/>
          <p:cNvSpPr>
            <a:spLocks noGrp="1" noRot="1" noChangeAspect="1"/>
          </p:cNvSpPr>
          <p:nvPr>
            <p:ph type="sldImg"/>
          </p:nvPr>
        </p:nvSpPr>
        <p:spPr>
          <a:xfrm>
            <a:off x="0" y="0"/>
            <a:ext cx="0" cy="0"/>
          </a:xfrm>
          <a:prstGeom prst="rect">
            <a:avLst/>
          </a:prstGeom>
          <a:ln w="0">
            <a:noFill/>
          </a:ln>
        </p:spPr>
      </p:sp>
      <p:sp>
        <p:nvSpPr>
          <p:cNvPr id="253" name="PlaceHolder 2"/>
          <p:cNvSpPr>
            <a:spLocks noGrp="1"/>
          </p:cNvSpPr>
          <p:nvPr>
            <p:ph type="body"/>
          </p:nvPr>
        </p:nvSpPr>
        <p:spPr>
          <a:xfrm>
            <a:off x="0" y="0"/>
            <a:ext cx="0" cy="0"/>
          </a:xfrm>
          <a:prstGeom prst="rect">
            <a:avLst/>
          </a:prstGeom>
          <a:noFill/>
          <a:ln w="0">
            <a:noFill/>
          </a:ln>
        </p:spPr>
        <p:txBody>
          <a:bodyPr lIns="90000" tIns="-45000" rIns="90000" bIns="-45000" anchor="t">
            <a:noAutofit/>
          </a:bodyPr>
          <a:lstStyle/>
          <a:p>
            <a:pPr marL="216000" indent="-216000">
              <a:buNone/>
            </a:pPr>
            <a:r>
              <a:rPr lang="cs-CZ" sz="2000" b="0" strike="noStrike" spc="-1">
                <a:solidFill>
                  <a:srgbClr val="000000"/>
                </a:solidFill>
                <a:latin typeface="Arial"/>
              </a:rPr>
              <a:t>5. Jací lidé tam budou </a:t>
            </a:r>
          </a:p>
          <a:p>
            <a:pPr marL="216000" indent="-216000">
              <a:buNone/>
            </a:pPr>
            <a:r>
              <a:rPr lang="cs-CZ" sz="2000" b="0" strike="noStrike" spc="-1">
                <a:solidFill>
                  <a:srgbClr val="000000"/>
                </a:solidFill>
                <a:latin typeface="Arial"/>
              </a:rPr>
              <a:t>6. Kde budou spasení žít </a:t>
            </a:r>
          </a:p>
          <a:p>
            <a:pPr marL="216000" indent="-216000">
              <a:buNone/>
            </a:pPr>
            <a:r>
              <a:rPr lang="cs-CZ" sz="2000" b="0" strike="noStrike" spc="-1">
                <a:solidFill>
                  <a:srgbClr val="000000"/>
                </a:solidFill>
                <a:latin typeface="Arial"/>
              </a:rPr>
              <a:t>7. Jak bude vypadat hlavní město  Vezměme teď Boží slovo - Bibli a objevme velmi reálnou budoucnost, kterou Bůh připravil pro své následovníky.  </a:t>
            </a:r>
          </a:p>
          <a:p>
            <a:pPr marL="216000" indent="-216000">
              <a:buNone/>
            </a:pPr>
            <a:r>
              <a:rPr lang="cs-CZ" sz="2000" b="0" strike="noStrike" spc="-1">
                <a:solidFill>
                  <a:srgbClr val="000000"/>
                </a:solidFill>
                <a:latin typeface="Arial"/>
              </a:rPr>
              <a:t>V poslední knize Bible, ve Zjevení, Bůh sám zjevil Janovi obraz budoucnosti.  </a:t>
            </a:r>
          </a:p>
          <a:p>
            <a:pPr marL="216000" indent="0">
              <a:lnSpc>
                <a:spcPct val="100000"/>
              </a:lnSpc>
              <a:buNone/>
            </a:pPr>
            <a:r>
              <a:rPr lang="cs-CZ" sz="2000" b="0" strike="noStrike" spc="-1">
                <a:solidFill>
                  <a:srgbClr val="000000"/>
                </a:solidFill>
                <a:latin typeface="Arial"/>
              </a:rPr>
              <a:t>Jan popsal, co viděl:</a:t>
            </a:r>
          </a:p>
        </p:txBody>
      </p:sp>
      <p:sp>
        <p:nvSpPr>
          <p:cNvPr id="254" name="PlaceHolder 3"/>
          <p:cNvSpPr>
            <a:spLocks noGrp="1"/>
          </p:cNvSpPr>
          <p:nvPr>
            <p:ph type="sldNum" idx="12"/>
          </p:nvPr>
        </p:nvSpPr>
        <p:spPr>
          <a:xfrm>
            <a:off x="0" y="0"/>
            <a:ext cx="0" cy="0"/>
          </a:xfrm>
          <a:prstGeom prst="rect">
            <a:avLst/>
          </a:prstGeom>
          <a:noFill/>
          <a:ln w="0">
            <a:noFill/>
          </a:ln>
        </p:spPr>
        <p:txBody>
          <a:bodyPr lIns="90000" tIns="-45000" rIns="90000" bIns="-45000" anchor="t">
            <a:noAutofit/>
          </a:bodyPr>
          <a:lstStyle/>
          <a:p>
            <a:pPr indent="0">
              <a:buNone/>
            </a:pPr>
            <a:endParaRPr lang="cs-CZ" sz="1800" b="0" strike="noStrike" spc="-1">
              <a:solidFill>
                <a:srgbClr val="000000"/>
              </a:solidFill>
              <a:latin typeface="Times New Roman"/>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PlaceHolder 1"/>
          <p:cNvSpPr>
            <a:spLocks noGrp="1" noRot="1" noChangeAspect="1"/>
          </p:cNvSpPr>
          <p:nvPr>
            <p:ph type="sldImg"/>
          </p:nvPr>
        </p:nvSpPr>
        <p:spPr>
          <a:xfrm>
            <a:off x="0" y="0"/>
            <a:ext cx="0" cy="0"/>
          </a:xfrm>
          <a:prstGeom prst="rect">
            <a:avLst/>
          </a:prstGeom>
          <a:ln w="0">
            <a:noFill/>
          </a:ln>
        </p:spPr>
      </p:sp>
      <p:sp>
        <p:nvSpPr>
          <p:cNvPr id="256" name="PlaceHolder 2"/>
          <p:cNvSpPr>
            <a:spLocks noGrp="1"/>
          </p:cNvSpPr>
          <p:nvPr>
            <p:ph type="body"/>
          </p:nvPr>
        </p:nvSpPr>
        <p:spPr>
          <a:xfrm>
            <a:off x="0" y="0"/>
            <a:ext cx="0" cy="0"/>
          </a:xfrm>
          <a:prstGeom prst="rect">
            <a:avLst/>
          </a:prstGeom>
          <a:noFill/>
          <a:ln w="0">
            <a:noFill/>
          </a:ln>
        </p:spPr>
        <p:txBody>
          <a:bodyPr lIns="90000" tIns="-45000" rIns="90000" bIns="-45000" anchor="t">
            <a:noAutofit/>
          </a:bodyPr>
          <a:lstStyle/>
          <a:p>
            <a:pPr marL="216000" indent="-216000">
              <a:buNone/>
            </a:pPr>
            <a:r>
              <a:rPr lang="sk-SK" sz="2000" b="0" strike="noStrike" spc="-1">
                <a:solidFill>
                  <a:srgbClr val="000000"/>
                </a:solidFill>
                <a:latin typeface="Arial"/>
              </a:rPr>
              <a:t>(Zjavenie Jána 21,1)  </a:t>
            </a:r>
            <a:endParaRPr lang="cs-CZ" sz="2000" b="0" strike="noStrike" spc="-1">
              <a:solidFill>
                <a:srgbClr val="000000"/>
              </a:solidFill>
              <a:latin typeface="Arial"/>
            </a:endParaRPr>
          </a:p>
          <a:p>
            <a:pPr marL="216000" indent="0">
              <a:lnSpc>
                <a:spcPct val="100000"/>
              </a:lnSpc>
              <a:buNone/>
            </a:pPr>
            <a:r>
              <a:rPr lang="sk-SK" sz="2000" b="0" strike="noStrike" spc="-1">
                <a:solidFill>
                  <a:srgbClr val="000000"/>
                </a:solidFill>
                <a:latin typeface="Arial"/>
              </a:rPr>
              <a:t>„Videl som nové nebo a novú zem, lebo prvé nebo a prvá zem sa pominuli a ani mora už niet.“</a:t>
            </a:r>
            <a:endParaRPr lang="cs-CZ" sz="2000" b="0" strike="noStrike" spc="-1">
              <a:solidFill>
                <a:srgbClr val="000000"/>
              </a:solidFill>
              <a:latin typeface="Arial"/>
            </a:endParaRPr>
          </a:p>
        </p:txBody>
      </p:sp>
      <p:sp>
        <p:nvSpPr>
          <p:cNvPr id="257" name="PlaceHolder 3"/>
          <p:cNvSpPr>
            <a:spLocks noGrp="1"/>
          </p:cNvSpPr>
          <p:nvPr>
            <p:ph type="sldNum" idx="13"/>
          </p:nvPr>
        </p:nvSpPr>
        <p:spPr>
          <a:xfrm>
            <a:off x="0" y="0"/>
            <a:ext cx="0" cy="0"/>
          </a:xfrm>
          <a:prstGeom prst="rect">
            <a:avLst/>
          </a:prstGeom>
          <a:noFill/>
          <a:ln w="0">
            <a:noFill/>
          </a:ln>
        </p:spPr>
        <p:txBody>
          <a:bodyPr lIns="90000" tIns="-45000" rIns="90000" bIns="-45000" anchor="t">
            <a:noAutofit/>
          </a:bodyPr>
          <a:lstStyle/>
          <a:p>
            <a:pPr indent="0">
              <a:buNone/>
            </a:pPr>
            <a:endParaRPr lang="cs-CZ" sz="1800" b="0" strike="noStrike" spc="-1">
              <a:solidFill>
                <a:srgbClr val="000000"/>
              </a:solidFill>
              <a:latin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lstStyle/>
          <a:p>
            <a:r>
              <a:t>Footer</a:t>
            </a:r>
          </a:p>
        </p:txBody>
      </p:sp>
      <p:sp>
        <p:nvSpPr>
          <p:cNvPr id="3" name="PlaceHolder 2"/>
          <p:cNvSpPr>
            <a:spLocks noGrp="1"/>
          </p:cNvSpPr>
          <p:nvPr>
            <p:ph type="sldNum" idx="3"/>
          </p:nvPr>
        </p:nvSpPr>
        <p:spPr/>
        <p:txBody>
          <a:bodyPr/>
          <a:lstStyle/>
          <a:p>
            <a:fld id="{0BFCCB0D-8FB2-46DE-8576-F853C33E9B5A}" type="slidenum">
              <a:t>‹#›</a:t>
            </a:fld>
            <a:endParaRPr/>
          </a:p>
        </p:txBody>
      </p:sp>
      <p:sp>
        <p:nvSpPr>
          <p:cNvPr id="4" name="PlaceHolder 3"/>
          <p:cNvSpPr>
            <a:spLocks noGrp="1"/>
          </p:cNvSpPr>
          <p:nvPr>
            <p:ph type="dt" idx="1"/>
          </p:nvPr>
        </p:nvSpPr>
        <p:spPr/>
        <p:txBody>
          <a:body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5" name="PlaceHolder 1"/>
          <p:cNvSpPr>
            <a:spLocks noGrp="1"/>
          </p:cNvSpPr>
          <p:nvPr>
            <p:ph type="title"/>
          </p:nvPr>
        </p:nvSpPr>
        <p:spPr>
          <a:xfrm>
            <a:off x="585360" y="262800"/>
            <a:ext cx="10540800" cy="1100880"/>
          </a:xfrm>
          <a:prstGeom prst="rect">
            <a:avLst/>
          </a:prstGeom>
          <a:noFill/>
          <a:ln w="0">
            <a:noFill/>
          </a:ln>
        </p:spPr>
        <p:txBody>
          <a:bodyPr lIns="0" tIns="0" rIns="0" bIns="0" anchor="ctr">
            <a:noAutofit/>
          </a:bodyPr>
          <a:lstStyle/>
          <a:p>
            <a:pPr indent="0">
              <a:buNone/>
            </a:pPr>
            <a:endParaRPr lang="en-US" sz="1800" b="0" strike="noStrike" spc="-1">
              <a:solidFill>
                <a:schemeClr val="dk1"/>
              </a:solidFill>
              <a:latin typeface="Calibri"/>
            </a:endParaRPr>
          </a:p>
        </p:txBody>
      </p:sp>
      <p:sp>
        <p:nvSpPr>
          <p:cNvPr id="26" name="PlaceHolder 2"/>
          <p:cNvSpPr>
            <a:spLocks noGrp="1"/>
          </p:cNvSpPr>
          <p:nvPr>
            <p:ph/>
          </p:nvPr>
        </p:nvSpPr>
        <p:spPr>
          <a:xfrm>
            <a:off x="585360" y="1542960"/>
            <a:ext cx="10540800" cy="18241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chemeClr val="dk1"/>
              </a:solidFill>
              <a:latin typeface="Calibri"/>
            </a:endParaRPr>
          </a:p>
        </p:txBody>
      </p:sp>
      <p:sp>
        <p:nvSpPr>
          <p:cNvPr id="27" name="PlaceHolder 3"/>
          <p:cNvSpPr>
            <a:spLocks noGrp="1"/>
          </p:cNvSpPr>
          <p:nvPr>
            <p:ph/>
          </p:nvPr>
        </p:nvSpPr>
        <p:spPr>
          <a:xfrm>
            <a:off x="585360" y="3540600"/>
            <a:ext cx="10540800" cy="18241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chemeClr val="dk1"/>
              </a:solidFill>
              <a:latin typeface="Calibri"/>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27379608-42AC-49FC-9F84-DF5C5E2198F7}" type="slidenum">
              <a:t>‹#›</a:t>
            </a:fld>
            <a:endParaRPr/>
          </a:p>
        </p:txBody>
      </p:sp>
      <p:sp>
        <p:nvSpPr>
          <p:cNvPr id="7" name="PlaceHolder 6"/>
          <p:cNvSpPr>
            <a:spLocks noGrp="1"/>
          </p:cNvSpPr>
          <p:nvPr>
            <p:ph type="dt" idx="1"/>
          </p:nvPr>
        </p:nvSpPr>
        <p:spPr/>
        <p:txBody>
          <a:body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585360" y="262800"/>
            <a:ext cx="10540800" cy="1100880"/>
          </a:xfrm>
          <a:prstGeom prst="rect">
            <a:avLst/>
          </a:prstGeom>
          <a:noFill/>
          <a:ln w="0">
            <a:noFill/>
          </a:ln>
        </p:spPr>
        <p:txBody>
          <a:bodyPr lIns="0" tIns="0" rIns="0" bIns="0" anchor="ctr">
            <a:noAutofit/>
          </a:bodyPr>
          <a:lstStyle/>
          <a:p>
            <a:pPr indent="0">
              <a:buNone/>
            </a:pPr>
            <a:endParaRPr lang="en-US" sz="1800" b="0" strike="noStrike" spc="-1">
              <a:solidFill>
                <a:schemeClr val="dk1"/>
              </a:solidFill>
              <a:latin typeface="Calibri"/>
            </a:endParaRPr>
          </a:p>
        </p:txBody>
      </p:sp>
      <p:sp>
        <p:nvSpPr>
          <p:cNvPr id="29" name="PlaceHolder 2"/>
          <p:cNvSpPr>
            <a:spLocks noGrp="1"/>
          </p:cNvSpPr>
          <p:nvPr>
            <p:ph/>
          </p:nvPr>
        </p:nvSpPr>
        <p:spPr>
          <a:xfrm>
            <a:off x="585360" y="1542960"/>
            <a:ext cx="5143680" cy="18241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chemeClr val="dk1"/>
              </a:solidFill>
              <a:latin typeface="Calibri"/>
            </a:endParaRPr>
          </a:p>
        </p:txBody>
      </p:sp>
      <p:sp>
        <p:nvSpPr>
          <p:cNvPr id="30" name="PlaceHolder 3"/>
          <p:cNvSpPr>
            <a:spLocks noGrp="1"/>
          </p:cNvSpPr>
          <p:nvPr>
            <p:ph/>
          </p:nvPr>
        </p:nvSpPr>
        <p:spPr>
          <a:xfrm>
            <a:off x="5986440" y="1542960"/>
            <a:ext cx="5143680" cy="18241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chemeClr val="dk1"/>
              </a:solidFill>
              <a:latin typeface="Calibri"/>
            </a:endParaRPr>
          </a:p>
        </p:txBody>
      </p:sp>
      <p:sp>
        <p:nvSpPr>
          <p:cNvPr id="31" name="PlaceHolder 4"/>
          <p:cNvSpPr>
            <a:spLocks noGrp="1"/>
          </p:cNvSpPr>
          <p:nvPr>
            <p:ph/>
          </p:nvPr>
        </p:nvSpPr>
        <p:spPr>
          <a:xfrm>
            <a:off x="585360" y="3540600"/>
            <a:ext cx="5143680" cy="18241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chemeClr val="dk1"/>
              </a:solidFill>
              <a:latin typeface="Calibri"/>
            </a:endParaRPr>
          </a:p>
        </p:txBody>
      </p:sp>
      <p:sp>
        <p:nvSpPr>
          <p:cNvPr id="32" name="PlaceHolder 5"/>
          <p:cNvSpPr>
            <a:spLocks noGrp="1"/>
          </p:cNvSpPr>
          <p:nvPr>
            <p:ph/>
          </p:nvPr>
        </p:nvSpPr>
        <p:spPr>
          <a:xfrm>
            <a:off x="5986440" y="3540600"/>
            <a:ext cx="5143680" cy="18241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chemeClr val="dk1"/>
              </a:solidFill>
              <a:latin typeface="Calibri"/>
            </a:endParaRPr>
          </a:p>
        </p:txBody>
      </p:sp>
      <p:sp>
        <p:nvSpPr>
          <p:cNvPr id="7" name="PlaceHolder 6"/>
          <p:cNvSpPr>
            <a:spLocks noGrp="1"/>
          </p:cNvSpPr>
          <p:nvPr>
            <p:ph type="ftr" idx="2"/>
          </p:nvPr>
        </p:nvSpPr>
        <p:spPr/>
        <p:txBody>
          <a:bodyPr/>
          <a:lstStyle/>
          <a:p>
            <a:r>
              <a:t>Footer</a:t>
            </a:r>
          </a:p>
        </p:txBody>
      </p:sp>
      <p:sp>
        <p:nvSpPr>
          <p:cNvPr id="8" name="PlaceHolder 7"/>
          <p:cNvSpPr>
            <a:spLocks noGrp="1"/>
          </p:cNvSpPr>
          <p:nvPr>
            <p:ph type="sldNum" idx="3"/>
          </p:nvPr>
        </p:nvSpPr>
        <p:spPr/>
        <p:txBody>
          <a:bodyPr/>
          <a:lstStyle/>
          <a:p>
            <a:fld id="{B00BD2DF-1388-4751-88FB-83DBEFD77959}" type="slidenum">
              <a:t>‹#›</a:t>
            </a:fld>
            <a:endParaRPr/>
          </a:p>
        </p:txBody>
      </p:sp>
      <p:sp>
        <p:nvSpPr>
          <p:cNvPr id="9" name="PlaceHolder 8"/>
          <p:cNvSpPr>
            <a:spLocks noGrp="1"/>
          </p:cNvSpPr>
          <p:nvPr>
            <p:ph type="dt" idx="1"/>
          </p:nvPr>
        </p:nvSpPr>
        <p:spPr/>
        <p:txBody>
          <a:body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585360" y="262800"/>
            <a:ext cx="10540800" cy="1100880"/>
          </a:xfrm>
          <a:prstGeom prst="rect">
            <a:avLst/>
          </a:prstGeom>
          <a:noFill/>
          <a:ln w="0">
            <a:noFill/>
          </a:ln>
        </p:spPr>
        <p:txBody>
          <a:bodyPr lIns="0" tIns="0" rIns="0" bIns="0" anchor="ctr">
            <a:noAutofit/>
          </a:bodyPr>
          <a:lstStyle/>
          <a:p>
            <a:pPr indent="0">
              <a:buNone/>
            </a:pPr>
            <a:endParaRPr lang="en-US" sz="1800" b="0" strike="noStrike" spc="-1">
              <a:solidFill>
                <a:schemeClr val="dk1"/>
              </a:solidFill>
              <a:latin typeface="Calibri"/>
            </a:endParaRPr>
          </a:p>
        </p:txBody>
      </p:sp>
      <p:sp>
        <p:nvSpPr>
          <p:cNvPr id="34" name="PlaceHolder 2"/>
          <p:cNvSpPr>
            <a:spLocks noGrp="1"/>
          </p:cNvSpPr>
          <p:nvPr>
            <p:ph/>
          </p:nvPr>
        </p:nvSpPr>
        <p:spPr>
          <a:xfrm>
            <a:off x="585360" y="1542960"/>
            <a:ext cx="3393720" cy="18241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chemeClr val="dk1"/>
              </a:solidFill>
              <a:latin typeface="Calibri"/>
            </a:endParaRPr>
          </a:p>
        </p:txBody>
      </p:sp>
      <p:sp>
        <p:nvSpPr>
          <p:cNvPr id="35" name="PlaceHolder 3"/>
          <p:cNvSpPr>
            <a:spLocks noGrp="1"/>
          </p:cNvSpPr>
          <p:nvPr>
            <p:ph/>
          </p:nvPr>
        </p:nvSpPr>
        <p:spPr>
          <a:xfrm>
            <a:off x="4149000" y="1542960"/>
            <a:ext cx="3393720" cy="18241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chemeClr val="dk1"/>
              </a:solidFill>
              <a:latin typeface="Calibri"/>
            </a:endParaRPr>
          </a:p>
        </p:txBody>
      </p:sp>
      <p:sp>
        <p:nvSpPr>
          <p:cNvPr id="36" name="PlaceHolder 4"/>
          <p:cNvSpPr>
            <a:spLocks noGrp="1"/>
          </p:cNvSpPr>
          <p:nvPr>
            <p:ph/>
          </p:nvPr>
        </p:nvSpPr>
        <p:spPr>
          <a:xfrm>
            <a:off x="7713000" y="1542960"/>
            <a:ext cx="3393720" cy="18241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chemeClr val="dk1"/>
              </a:solidFill>
              <a:latin typeface="Calibri"/>
            </a:endParaRPr>
          </a:p>
        </p:txBody>
      </p:sp>
      <p:sp>
        <p:nvSpPr>
          <p:cNvPr id="37" name="PlaceHolder 5"/>
          <p:cNvSpPr>
            <a:spLocks noGrp="1"/>
          </p:cNvSpPr>
          <p:nvPr>
            <p:ph/>
          </p:nvPr>
        </p:nvSpPr>
        <p:spPr>
          <a:xfrm>
            <a:off x="585360" y="3540600"/>
            <a:ext cx="3393720" cy="18241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chemeClr val="dk1"/>
              </a:solidFill>
              <a:latin typeface="Calibri"/>
            </a:endParaRPr>
          </a:p>
        </p:txBody>
      </p:sp>
      <p:sp>
        <p:nvSpPr>
          <p:cNvPr id="38" name="PlaceHolder 6"/>
          <p:cNvSpPr>
            <a:spLocks noGrp="1"/>
          </p:cNvSpPr>
          <p:nvPr>
            <p:ph/>
          </p:nvPr>
        </p:nvSpPr>
        <p:spPr>
          <a:xfrm>
            <a:off x="4149000" y="3540600"/>
            <a:ext cx="3393720" cy="18241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chemeClr val="dk1"/>
              </a:solidFill>
              <a:latin typeface="Calibri"/>
            </a:endParaRPr>
          </a:p>
        </p:txBody>
      </p:sp>
      <p:sp>
        <p:nvSpPr>
          <p:cNvPr id="39" name="PlaceHolder 7"/>
          <p:cNvSpPr>
            <a:spLocks noGrp="1"/>
          </p:cNvSpPr>
          <p:nvPr>
            <p:ph/>
          </p:nvPr>
        </p:nvSpPr>
        <p:spPr>
          <a:xfrm>
            <a:off x="7713000" y="3540600"/>
            <a:ext cx="3393720" cy="18241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chemeClr val="dk1"/>
              </a:solidFill>
              <a:latin typeface="Calibri"/>
            </a:endParaRPr>
          </a:p>
        </p:txBody>
      </p:sp>
      <p:sp>
        <p:nvSpPr>
          <p:cNvPr id="9" name="PlaceHolder 8"/>
          <p:cNvSpPr>
            <a:spLocks noGrp="1"/>
          </p:cNvSpPr>
          <p:nvPr>
            <p:ph type="ftr" idx="2"/>
          </p:nvPr>
        </p:nvSpPr>
        <p:spPr/>
        <p:txBody>
          <a:bodyPr/>
          <a:lstStyle/>
          <a:p>
            <a:r>
              <a:t>Footer</a:t>
            </a:r>
          </a:p>
        </p:txBody>
      </p:sp>
      <p:sp>
        <p:nvSpPr>
          <p:cNvPr id="10" name="PlaceHolder 9"/>
          <p:cNvSpPr>
            <a:spLocks noGrp="1"/>
          </p:cNvSpPr>
          <p:nvPr>
            <p:ph type="sldNum" idx="3"/>
          </p:nvPr>
        </p:nvSpPr>
        <p:spPr/>
        <p:txBody>
          <a:bodyPr/>
          <a:lstStyle/>
          <a:p>
            <a:fld id="{399AF7C4-738F-481B-8ED6-C785883C465E}" type="slidenum">
              <a:t>‹#›</a:t>
            </a:fld>
            <a:endParaRPr/>
          </a:p>
        </p:txBody>
      </p:sp>
      <p:sp>
        <p:nvSpPr>
          <p:cNvPr id="11" name="PlaceHolder 10"/>
          <p:cNvSpPr>
            <a:spLocks noGrp="1"/>
          </p:cNvSpPr>
          <p:nvPr>
            <p:ph type="dt" idx="1"/>
          </p:nvPr>
        </p:nvSpPr>
        <p:spPr/>
        <p:txBody>
          <a:body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 name="PlaceHolder 1"/>
          <p:cNvSpPr>
            <a:spLocks noGrp="1"/>
          </p:cNvSpPr>
          <p:nvPr>
            <p:ph type="title"/>
          </p:nvPr>
        </p:nvSpPr>
        <p:spPr>
          <a:xfrm>
            <a:off x="585360" y="262800"/>
            <a:ext cx="10540800" cy="1100880"/>
          </a:xfrm>
          <a:prstGeom prst="rect">
            <a:avLst/>
          </a:prstGeom>
          <a:noFill/>
          <a:ln w="0">
            <a:noFill/>
          </a:ln>
        </p:spPr>
        <p:txBody>
          <a:bodyPr lIns="0" tIns="0" rIns="0" bIns="0" anchor="ctr">
            <a:noAutofit/>
          </a:bodyPr>
          <a:lstStyle/>
          <a:p>
            <a:pPr indent="0">
              <a:buNone/>
            </a:pPr>
            <a:endParaRPr lang="en-US" sz="1800" b="0" strike="noStrike" spc="-1">
              <a:solidFill>
                <a:schemeClr val="dk1"/>
              </a:solidFill>
              <a:latin typeface="Calibri"/>
            </a:endParaRPr>
          </a:p>
        </p:txBody>
      </p:sp>
      <p:sp>
        <p:nvSpPr>
          <p:cNvPr id="5" name="PlaceHolder 2"/>
          <p:cNvSpPr>
            <a:spLocks noGrp="1"/>
          </p:cNvSpPr>
          <p:nvPr>
            <p:ph type="subTitle"/>
          </p:nvPr>
        </p:nvSpPr>
        <p:spPr>
          <a:xfrm>
            <a:off x="585360" y="1542960"/>
            <a:ext cx="10540800" cy="3824280"/>
          </a:xfrm>
          <a:prstGeom prst="rect">
            <a:avLst/>
          </a:prstGeom>
          <a:noFill/>
          <a:ln w="0">
            <a:noFill/>
          </a:ln>
        </p:spPr>
        <p:txBody>
          <a:bodyPr lIns="0" tIns="0" rIns="0" bIns="0" anchor="ctr">
            <a:noAutofit/>
          </a:bodyPr>
          <a:lstStyle/>
          <a:p>
            <a:pPr indent="0" algn="ctr">
              <a:buNone/>
            </a:pPr>
            <a:endParaRPr lang="cs-CZ" sz="3200" b="0" strike="noStrike" spc="-1">
              <a:solidFill>
                <a:srgbClr val="000000"/>
              </a:solidFill>
              <a:latin typeface="Arial"/>
            </a:endParaRPr>
          </a:p>
        </p:txBody>
      </p:sp>
      <p:sp>
        <p:nvSpPr>
          <p:cNvPr id="2" name="PlaceHolder 3"/>
          <p:cNvSpPr>
            <a:spLocks noGrp="1"/>
          </p:cNvSpPr>
          <p:nvPr>
            <p:ph type="ftr" idx="2"/>
          </p:nvPr>
        </p:nvSpPr>
        <p:spPr/>
        <p:txBody>
          <a:bodyPr/>
          <a:lstStyle/>
          <a:p>
            <a:r>
              <a:t>Footer</a:t>
            </a:r>
          </a:p>
        </p:txBody>
      </p:sp>
      <p:sp>
        <p:nvSpPr>
          <p:cNvPr id="3" name="PlaceHolder 4"/>
          <p:cNvSpPr>
            <a:spLocks noGrp="1"/>
          </p:cNvSpPr>
          <p:nvPr>
            <p:ph type="sldNum" idx="3"/>
          </p:nvPr>
        </p:nvSpPr>
        <p:spPr/>
        <p:txBody>
          <a:bodyPr/>
          <a:lstStyle/>
          <a:p>
            <a:fld id="{D4DD6563-DD19-4799-A62B-3721A09F5AFA}" type="slidenum">
              <a:t>‹#›</a:t>
            </a:fld>
            <a:endParaRPr/>
          </a:p>
        </p:txBody>
      </p:sp>
      <p:sp>
        <p:nvSpPr>
          <p:cNvPr id="6" name="PlaceHolder 5"/>
          <p:cNvSpPr>
            <a:spLocks noGrp="1"/>
          </p:cNvSpPr>
          <p:nvPr>
            <p:ph type="dt" idx="1"/>
          </p:nvPr>
        </p:nvSpPr>
        <p:spPr/>
        <p:txBody>
          <a:body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585360" y="262800"/>
            <a:ext cx="10540800" cy="1100880"/>
          </a:xfrm>
          <a:prstGeom prst="rect">
            <a:avLst/>
          </a:prstGeom>
          <a:noFill/>
          <a:ln w="0">
            <a:noFill/>
          </a:ln>
        </p:spPr>
        <p:txBody>
          <a:bodyPr lIns="0" tIns="0" rIns="0" bIns="0" anchor="ctr">
            <a:noAutofit/>
          </a:bodyPr>
          <a:lstStyle/>
          <a:p>
            <a:pPr indent="0">
              <a:buNone/>
            </a:pPr>
            <a:endParaRPr lang="en-US" sz="1800" b="0" strike="noStrike" spc="-1">
              <a:solidFill>
                <a:schemeClr val="dk1"/>
              </a:solidFill>
              <a:latin typeface="Calibri"/>
            </a:endParaRPr>
          </a:p>
        </p:txBody>
      </p:sp>
      <p:sp>
        <p:nvSpPr>
          <p:cNvPr id="7" name="PlaceHolder 2"/>
          <p:cNvSpPr>
            <a:spLocks noGrp="1"/>
          </p:cNvSpPr>
          <p:nvPr>
            <p:ph/>
          </p:nvPr>
        </p:nvSpPr>
        <p:spPr>
          <a:xfrm>
            <a:off x="585360" y="1542960"/>
            <a:ext cx="10540800" cy="382428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chemeClr val="dk1"/>
              </a:solidFill>
              <a:latin typeface="Calibri"/>
            </a:endParaRPr>
          </a:p>
        </p:txBody>
      </p:sp>
      <p:sp>
        <p:nvSpPr>
          <p:cNvPr id="4" name="PlaceHolder 3"/>
          <p:cNvSpPr>
            <a:spLocks noGrp="1"/>
          </p:cNvSpPr>
          <p:nvPr>
            <p:ph type="ftr" idx="2"/>
          </p:nvPr>
        </p:nvSpPr>
        <p:spPr/>
        <p:txBody>
          <a:bodyPr/>
          <a:lstStyle/>
          <a:p>
            <a:r>
              <a:t>Footer</a:t>
            </a:r>
          </a:p>
        </p:txBody>
      </p:sp>
      <p:sp>
        <p:nvSpPr>
          <p:cNvPr id="5" name="PlaceHolder 4"/>
          <p:cNvSpPr>
            <a:spLocks noGrp="1"/>
          </p:cNvSpPr>
          <p:nvPr>
            <p:ph type="sldNum" idx="3"/>
          </p:nvPr>
        </p:nvSpPr>
        <p:spPr/>
        <p:txBody>
          <a:bodyPr/>
          <a:lstStyle/>
          <a:p>
            <a:fld id="{C1572D13-8A09-436A-AD2A-99543A51910E}" type="slidenum">
              <a:t>‹#›</a:t>
            </a:fld>
            <a:endParaRPr/>
          </a:p>
        </p:txBody>
      </p:sp>
      <p:sp>
        <p:nvSpPr>
          <p:cNvPr id="2" name="PlaceHolder 5"/>
          <p:cNvSpPr>
            <a:spLocks noGrp="1"/>
          </p:cNvSpPr>
          <p:nvPr>
            <p:ph type="dt" idx="1"/>
          </p:nvPr>
        </p:nvSpPr>
        <p:spPr/>
        <p:txBody>
          <a:body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585360" y="262800"/>
            <a:ext cx="10540800" cy="1100880"/>
          </a:xfrm>
          <a:prstGeom prst="rect">
            <a:avLst/>
          </a:prstGeom>
          <a:noFill/>
          <a:ln w="0">
            <a:noFill/>
          </a:ln>
        </p:spPr>
        <p:txBody>
          <a:bodyPr lIns="0" tIns="0" rIns="0" bIns="0" anchor="ctr">
            <a:noAutofit/>
          </a:bodyPr>
          <a:lstStyle/>
          <a:p>
            <a:pPr indent="0">
              <a:buNone/>
            </a:pPr>
            <a:endParaRPr lang="en-US" sz="1800" b="0" strike="noStrike" spc="-1">
              <a:solidFill>
                <a:schemeClr val="dk1"/>
              </a:solidFill>
              <a:latin typeface="Calibri"/>
            </a:endParaRPr>
          </a:p>
        </p:txBody>
      </p:sp>
      <p:sp>
        <p:nvSpPr>
          <p:cNvPr id="9" name="PlaceHolder 2"/>
          <p:cNvSpPr>
            <a:spLocks noGrp="1"/>
          </p:cNvSpPr>
          <p:nvPr>
            <p:ph/>
          </p:nvPr>
        </p:nvSpPr>
        <p:spPr>
          <a:xfrm>
            <a:off x="585360" y="1542960"/>
            <a:ext cx="5143680" cy="382428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chemeClr val="dk1"/>
              </a:solidFill>
              <a:latin typeface="Calibri"/>
            </a:endParaRPr>
          </a:p>
        </p:txBody>
      </p:sp>
      <p:sp>
        <p:nvSpPr>
          <p:cNvPr id="10" name="PlaceHolder 3"/>
          <p:cNvSpPr>
            <a:spLocks noGrp="1"/>
          </p:cNvSpPr>
          <p:nvPr>
            <p:ph/>
          </p:nvPr>
        </p:nvSpPr>
        <p:spPr>
          <a:xfrm>
            <a:off x="5986440" y="1542960"/>
            <a:ext cx="5143680" cy="382428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chemeClr val="dk1"/>
              </a:solidFill>
              <a:latin typeface="Calibri"/>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217CBA43-8B72-4D29-A0B5-31FAD360686E}" type="slidenum">
              <a:t>‹#›</a:t>
            </a:fld>
            <a:endParaRPr/>
          </a:p>
        </p:txBody>
      </p:sp>
      <p:sp>
        <p:nvSpPr>
          <p:cNvPr id="7" name="PlaceHolder 6"/>
          <p:cNvSpPr>
            <a:spLocks noGrp="1"/>
          </p:cNvSpPr>
          <p:nvPr>
            <p:ph type="dt" idx="1"/>
          </p:nvPr>
        </p:nvSpPr>
        <p:spPr/>
        <p:txBody>
          <a:body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1" name="PlaceHolder 1"/>
          <p:cNvSpPr>
            <a:spLocks noGrp="1"/>
          </p:cNvSpPr>
          <p:nvPr>
            <p:ph type="title"/>
          </p:nvPr>
        </p:nvSpPr>
        <p:spPr>
          <a:xfrm>
            <a:off x="585360" y="262800"/>
            <a:ext cx="10540800" cy="1100880"/>
          </a:xfrm>
          <a:prstGeom prst="rect">
            <a:avLst/>
          </a:prstGeom>
          <a:noFill/>
          <a:ln w="0">
            <a:noFill/>
          </a:ln>
        </p:spPr>
        <p:txBody>
          <a:bodyPr lIns="0" tIns="0" rIns="0" bIns="0" anchor="ctr">
            <a:noAutofit/>
          </a:bodyPr>
          <a:lstStyle/>
          <a:p>
            <a:pPr indent="0">
              <a:buNone/>
            </a:pPr>
            <a:endParaRPr lang="en-US" sz="1800" b="0" strike="noStrike" spc="-1">
              <a:solidFill>
                <a:schemeClr val="dk1"/>
              </a:solidFill>
              <a:latin typeface="Calibri"/>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B7D41FCE-24CD-472C-932B-A09E43A9A49A}" type="slidenum">
              <a:t>‹#›</a:t>
            </a:fld>
            <a:endParaRPr/>
          </a:p>
        </p:txBody>
      </p:sp>
      <p:sp>
        <p:nvSpPr>
          <p:cNvPr id="5" name="PlaceHolder 4"/>
          <p:cNvSpPr>
            <a:spLocks noGrp="1"/>
          </p:cNvSpPr>
          <p:nvPr>
            <p:ph type="dt" idx="1"/>
          </p:nvPr>
        </p:nvSpPr>
        <p:spPr/>
        <p:txBody>
          <a:body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2" name="PlaceHolder 1"/>
          <p:cNvSpPr>
            <a:spLocks noGrp="1"/>
          </p:cNvSpPr>
          <p:nvPr>
            <p:ph type="subTitle"/>
          </p:nvPr>
        </p:nvSpPr>
        <p:spPr>
          <a:xfrm>
            <a:off x="585360" y="262800"/>
            <a:ext cx="10540800" cy="5104440"/>
          </a:xfrm>
          <a:prstGeom prst="rect">
            <a:avLst/>
          </a:prstGeom>
          <a:noFill/>
          <a:ln w="0">
            <a:noFill/>
          </a:ln>
        </p:spPr>
        <p:txBody>
          <a:bodyPr lIns="0" tIns="0" rIns="0" bIns="0" anchor="ctr">
            <a:noAutofit/>
          </a:bodyPr>
          <a:lstStyle/>
          <a:p>
            <a:pPr algn="ctr"/>
            <a:endParaRPr lang="cs-CZ" sz="3200" b="0" strike="noStrike" spc="-1">
              <a:solidFill>
                <a:srgbClr val="000000"/>
              </a:solidFill>
              <a:latin typeface="Arial"/>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010D4483-2F11-46BA-856F-24E4797F846E}" type="slidenum">
              <a:t>‹#›</a:t>
            </a:fld>
            <a:endParaRPr/>
          </a:p>
        </p:txBody>
      </p:sp>
      <p:sp>
        <p:nvSpPr>
          <p:cNvPr id="5" name="PlaceHolder 4"/>
          <p:cNvSpPr>
            <a:spLocks noGrp="1"/>
          </p:cNvSpPr>
          <p:nvPr>
            <p:ph type="dt" idx="1"/>
          </p:nvPr>
        </p:nvSpPr>
        <p:spPr/>
        <p:txBody>
          <a:body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585360" y="262800"/>
            <a:ext cx="10540800" cy="1100880"/>
          </a:xfrm>
          <a:prstGeom prst="rect">
            <a:avLst/>
          </a:prstGeom>
          <a:noFill/>
          <a:ln w="0">
            <a:noFill/>
          </a:ln>
        </p:spPr>
        <p:txBody>
          <a:bodyPr lIns="0" tIns="0" rIns="0" bIns="0" anchor="ctr">
            <a:noAutofit/>
          </a:bodyPr>
          <a:lstStyle/>
          <a:p>
            <a:pPr indent="0">
              <a:buNone/>
            </a:pPr>
            <a:endParaRPr lang="en-US" sz="1800" b="0" strike="noStrike" spc="-1">
              <a:solidFill>
                <a:schemeClr val="dk1"/>
              </a:solidFill>
              <a:latin typeface="Calibri"/>
            </a:endParaRPr>
          </a:p>
        </p:txBody>
      </p:sp>
      <p:sp>
        <p:nvSpPr>
          <p:cNvPr id="14" name="PlaceHolder 2"/>
          <p:cNvSpPr>
            <a:spLocks noGrp="1"/>
          </p:cNvSpPr>
          <p:nvPr>
            <p:ph/>
          </p:nvPr>
        </p:nvSpPr>
        <p:spPr>
          <a:xfrm>
            <a:off x="585360" y="1542960"/>
            <a:ext cx="5143680" cy="18241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chemeClr val="dk1"/>
              </a:solidFill>
              <a:latin typeface="Calibri"/>
            </a:endParaRPr>
          </a:p>
        </p:txBody>
      </p:sp>
      <p:sp>
        <p:nvSpPr>
          <p:cNvPr id="15" name="PlaceHolder 3"/>
          <p:cNvSpPr>
            <a:spLocks noGrp="1"/>
          </p:cNvSpPr>
          <p:nvPr>
            <p:ph/>
          </p:nvPr>
        </p:nvSpPr>
        <p:spPr>
          <a:xfrm>
            <a:off x="5986440" y="1542960"/>
            <a:ext cx="5143680" cy="382428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chemeClr val="dk1"/>
              </a:solidFill>
              <a:latin typeface="Calibri"/>
            </a:endParaRPr>
          </a:p>
        </p:txBody>
      </p:sp>
      <p:sp>
        <p:nvSpPr>
          <p:cNvPr id="16" name="PlaceHolder 4"/>
          <p:cNvSpPr>
            <a:spLocks noGrp="1"/>
          </p:cNvSpPr>
          <p:nvPr>
            <p:ph/>
          </p:nvPr>
        </p:nvSpPr>
        <p:spPr>
          <a:xfrm>
            <a:off x="585360" y="3540600"/>
            <a:ext cx="5143680" cy="18241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chemeClr val="dk1"/>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C2AD9C4A-91CC-430F-A0B4-7E2834B70F6E}" type="slidenum">
              <a:t>‹#›</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7" name="PlaceHolder 1"/>
          <p:cNvSpPr>
            <a:spLocks noGrp="1"/>
          </p:cNvSpPr>
          <p:nvPr>
            <p:ph type="title"/>
          </p:nvPr>
        </p:nvSpPr>
        <p:spPr>
          <a:xfrm>
            <a:off x="585360" y="262800"/>
            <a:ext cx="10540800" cy="1100880"/>
          </a:xfrm>
          <a:prstGeom prst="rect">
            <a:avLst/>
          </a:prstGeom>
          <a:noFill/>
          <a:ln w="0">
            <a:noFill/>
          </a:ln>
        </p:spPr>
        <p:txBody>
          <a:bodyPr lIns="0" tIns="0" rIns="0" bIns="0" anchor="ctr">
            <a:noAutofit/>
          </a:bodyPr>
          <a:lstStyle/>
          <a:p>
            <a:pPr indent="0">
              <a:buNone/>
            </a:pPr>
            <a:endParaRPr lang="en-US" sz="1800" b="0" strike="noStrike" spc="-1">
              <a:solidFill>
                <a:schemeClr val="dk1"/>
              </a:solidFill>
              <a:latin typeface="Calibri"/>
            </a:endParaRPr>
          </a:p>
        </p:txBody>
      </p:sp>
      <p:sp>
        <p:nvSpPr>
          <p:cNvPr id="18" name="PlaceHolder 2"/>
          <p:cNvSpPr>
            <a:spLocks noGrp="1"/>
          </p:cNvSpPr>
          <p:nvPr>
            <p:ph/>
          </p:nvPr>
        </p:nvSpPr>
        <p:spPr>
          <a:xfrm>
            <a:off x="585360" y="1542960"/>
            <a:ext cx="5143680" cy="382428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chemeClr val="dk1"/>
              </a:solidFill>
              <a:latin typeface="Calibri"/>
            </a:endParaRPr>
          </a:p>
        </p:txBody>
      </p:sp>
      <p:sp>
        <p:nvSpPr>
          <p:cNvPr id="19" name="PlaceHolder 3"/>
          <p:cNvSpPr>
            <a:spLocks noGrp="1"/>
          </p:cNvSpPr>
          <p:nvPr>
            <p:ph/>
          </p:nvPr>
        </p:nvSpPr>
        <p:spPr>
          <a:xfrm>
            <a:off x="5986440" y="1542960"/>
            <a:ext cx="5143680" cy="18241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chemeClr val="dk1"/>
              </a:solidFill>
              <a:latin typeface="Calibri"/>
            </a:endParaRPr>
          </a:p>
        </p:txBody>
      </p:sp>
      <p:sp>
        <p:nvSpPr>
          <p:cNvPr id="20" name="PlaceHolder 4"/>
          <p:cNvSpPr>
            <a:spLocks noGrp="1"/>
          </p:cNvSpPr>
          <p:nvPr>
            <p:ph/>
          </p:nvPr>
        </p:nvSpPr>
        <p:spPr>
          <a:xfrm>
            <a:off x="5986440" y="3540600"/>
            <a:ext cx="5143680" cy="18241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chemeClr val="dk1"/>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BA99B321-8BAA-4C41-9019-8FA6A2B24C8B}" type="slidenum">
              <a:t>‹#›</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1" name="PlaceHolder 1"/>
          <p:cNvSpPr>
            <a:spLocks noGrp="1"/>
          </p:cNvSpPr>
          <p:nvPr>
            <p:ph type="title"/>
          </p:nvPr>
        </p:nvSpPr>
        <p:spPr>
          <a:xfrm>
            <a:off x="585360" y="262800"/>
            <a:ext cx="10540800" cy="1100880"/>
          </a:xfrm>
          <a:prstGeom prst="rect">
            <a:avLst/>
          </a:prstGeom>
          <a:noFill/>
          <a:ln w="0">
            <a:noFill/>
          </a:ln>
        </p:spPr>
        <p:txBody>
          <a:bodyPr lIns="0" tIns="0" rIns="0" bIns="0" anchor="ctr">
            <a:noAutofit/>
          </a:bodyPr>
          <a:lstStyle/>
          <a:p>
            <a:pPr indent="0">
              <a:buNone/>
            </a:pPr>
            <a:endParaRPr lang="en-US" sz="1800" b="0" strike="noStrike" spc="-1">
              <a:solidFill>
                <a:schemeClr val="dk1"/>
              </a:solidFill>
              <a:latin typeface="Calibri"/>
            </a:endParaRPr>
          </a:p>
        </p:txBody>
      </p:sp>
      <p:sp>
        <p:nvSpPr>
          <p:cNvPr id="22" name="PlaceHolder 2"/>
          <p:cNvSpPr>
            <a:spLocks noGrp="1"/>
          </p:cNvSpPr>
          <p:nvPr>
            <p:ph/>
          </p:nvPr>
        </p:nvSpPr>
        <p:spPr>
          <a:xfrm>
            <a:off x="585360" y="1542960"/>
            <a:ext cx="5143680" cy="18241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chemeClr val="dk1"/>
              </a:solidFill>
              <a:latin typeface="Calibri"/>
            </a:endParaRPr>
          </a:p>
        </p:txBody>
      </p:sp>
      <p:sp>
        <p:nvSpPr>
          <p:cNvPr id="23" name="PlaceHolder 3"/>
          <p:cNvSpPr>
            <a:spLocks noGrp="1"/>
          </p:cNvSpPr>
          <p:nvPr>
            <p:ph/>
          </p:nvPr>
        </p:nvSpPr>
        <p:spPr>
          <a:xfrm>
            <a:off x="5986440" y="1542960"/>
            <a:ext cx="5143680" cy="18241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chemeClr val="dk1"/>
              </a:solidFill>
              <a:latin typeface="Calibri"/>
            </a:endParaRPr>
          </a:p>
        </p:txBody>
      </p:sp>
      <p:sp>
        <p:nvSpPr>
          <p:cNvPr id="24" name="PlaceHolder 4"/>
          <p:cNvSpPr>
            <a:spLocks noGrp="1"/>
          </p:cNvSpPr>
          <p:nvPr>
            <p:ph/>
          </p:nvPr>
        </p:nvSpPr>
        <p:spPr>
          <a:xfrm>
            <a:off x="585360" y="3540600"/>
            <a:ext cx="10540800" cy="18241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chemeClr val="dk1"/>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99F170CE-E769-4E39-A8DA-87D45AF003CA}" type="slidenum">
              <a:t>‹#›</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PlaceHolder 1"/>
          <p:cNvSpPr>
            <a:spLocks noGrp="1"/>
          </p:cNvSpPr>
          <p:nvPr>
            <p:ph type="title"/>
          </p:nvPr>
        </p:nvSpPr>
        <p:spPr>
          <a:xfrm>
            <a:off x="685800" y="2130480"/>
            <a:ext cx="7772040" cy="1469520"/>
          </a:xfrm>
          <a:prstGeom prst="rect">
            <a:avLst/>
          </a:prstGeom>
          <a:noFill/>
          <a:ln w="0">
            <a:noFill/>
          </a:ln>
        </p:spPr>
        <p:txBody>
          <a:bodyPr lIns="91440" tIns="45720" rIns="91440" bIns="45720" anchor="ctr">
            <a:noAutofit/>
          </a:bodyPr>
          <a:lstStyle/>
          <a:p>
            <a:pPr indent="0" algn="ctr" defTabSz="457200">
              <a:lnSpc>
                <a:spcPct val="100000"/>
              </a:lnSpc>
              <a:buNone/>
            </a:pPr>
            <a:r>
              <a:rPr lang="en-US" sz="4400" b="0" strike="noStrike" spc="-1">
                <a:solidFill>
                  <a:schemeClr val="dk1"/>
                </a:solidFill>
                <a:latin typeface="Calibri"/>
              </a:rPr>
              <a:t>Click to edit Master title style</a:t>
            </a:r>
          </a:p>
        </p:txBody>
      </p:sp>
      <p:sp>
        <p:nvSpPr>
          <p:cNvPr id="5" name="PlaceHolder 2"/>
          <p:cNvSpPr>
            <a:spLocks noGrp="1"/>
          </p:cNvSpPr>
          <p:nvPr>
            <p:ph type="dt" idx="1"/>
          </p:nvPr>
        </p:nvSpPr>
        <p:spPr>
          <a:xfrm>
            <a:off x="457200" y="6356520"/>
            <a:ext cx="2133360" cy="364680"/>
          </a:xfrm>
          <a:prstGeom prst="rect">
            <a:avLst/>
          </a:prstGeom>
          <a:noFill/>
          <a:ln w="0">
            <a:noFill/>
          </a:ln>
        </p:spPr>
        <p:txBody>
          <a:bodyPr lIns="91440" tIns="45720" rIns="91440" bIns="45720" anchor="ctr">
            <a:noAutofit/>
          </a:bodyPr>
          <a:lstStyle>
            <a:lvl1pPr indent="0" defTabSz="457200">
              <a:lnSpc>
                <a:spcPct val="100000"/>
              </a:lnSpc>
              <a:buNone/>
              <a:defRPr lang="en-US" sz="1200" b="0" strike="noStrike" spc="-1">
                <a:solidFill>
                  <a:schemeClr val="dk1">
                    <a:tint val="75000"/>
                  </a:schemeClr>
                </a:solidFill>
                <a:latin typeface="Calibri"/>
              </a:defRPr>
            </a:lvl1pPr>
          </a:lstStyle>
          <a:p>
            <a:pPr indent="0" defTabSz="457200">
              <a:lnSpc>
                <a:spcPct val="100000"/>
              </a:lnSpc>
              <a:buNone/>
            </a:pPr>
            <a:r>
              <a:rPr lang="en-US" sz="1200" b="0" strike="noStrike" spc="-1">
                <a:solidFill>
                  <a:schemeClr val="dk1">
                    <a:tint val="75000"/>
                  </a:schemeClr>
                </a:solidFill>
                <a:latin typeface="Calibri"/>
              </a:rPr>
              <a:t>&lt;datum/čas&gt;</a:t>
            </a:r>
            <a:endParaRPr lang="cs-CZ" sz="1200" b="0" strike="noStrike" spc="-1">
              <a:solidFill>
                <a:srgbClr val="000000"/>
              </a:solidFill>
              <a:latin typeface="Times New Roman"/>
            </a:endParaRPr>
          </a:p>
        </p:txBody>
      </p:sp>
      <p:sp>
        <p:nvSpPr>
          <p:cNvPr id="2" name="PlaceHolder 3"/>
          <p:cNvSpPr>
            <a:spLocks noGrp="1"/>
          </p:cNvSpPr>
          <p:nvPr>
            <p:ph type="ftr" idx="2"/>
          </p:nvPr>
        </p:nvSpPr>
        <p:spPr>
          <a:xfrm>
            <a:off x="3124080" y="6356520"/>
            <a:ext cx="2895120" cy="364680"/>
          </a:xfrm>
          <a:prstGeom prst="rect">
            <a:avLst/>
          </a:prstGeom>
          <a:noFill/>
          <a:ln w="0">
            <a:noFill/>
          </a:ln>
        </p:spPr>
        <p:txBody>
          <a:bodyPr lIns="91440" tIns="45720" rIns="91440" bIns="45720" anchor="ctr">
            <a:noAutofit/>
          </a:bodyPr>
          <a:lstStyle>
            <a:lvl1pPr indent="0" algn="ctr">
              <a:buNone/>
              <a:defRPr lang="cs-CZ" sz="1400" b="0" strike="noStrike" spc="-1">
                <a:solidFill>
                  <a:srgbClr val="000000"/>
                </a:solidFill>
                <a:latin typeface="Times New Roman"/>
              </a:defRPr>
            </a:lvl1pPr>
          </a:lstStyle>
          <a:p>
            <a:pPr indent="0" algn="ctr">
              <a:buNone/>
            </a:pPr>
            <a:r>
              <a:rPr lang="cs-CZ" sz="1400" b="0" strike="noStrike" spc="-1">
                <a:solidFill>
                  <a:srgbClr val="000000"/>
                </a:solidFill>
                <a:latin typeface="Times New Roman"/>
              </a:rPr>
              <a:t>&lt;zápatí&gt;</a:t>
            </a:r>
          </a:p>
        </p:txBody>
      </p:sp>
      <p:sp>
        <p:nvSpPr>
          <p:cNvPr id="3" name="PlaceHolder 4"/>
          <p:cNvSpPr>
            <a:spLocks noGrp="1"/>
          </p:cNvSpPr>
          <p:nvPr>
            <p:ph type="sldNum" idx="3"/>
          </p:nvPr>
        </p:nvSpPr>
        <p:spPr>
          <a:xfrm>
            <a:off x="6553080" y="6356520"/>
            <a:ext cx="2133360" cy="364680"/>
          </a:xfrm>
          <a:prstGeom prst="rect">
            <a:avLst/>
          </a:prstGeom>
          <a:noFill/>
          <a:ln w="0">
            <a:noFill/>
          </a:ln>
        </p:spPr>
        <p:txBody>
          <a:bodyPr lIns="91440" tIns="45720" rIns="91440" bIns="45720" anchor="ctr">
            <a:noAutofit/>
          </a:bodyPr>
          <a:lstStyle>
            <a:lvl1pPr indent="0" algn="r" defTabSz="457200">
              <a:lnSpc>
                <a:spcPct val="100000"/>
              </a:lnSpc>
              <a:buNone/>
              <a:defRPr lang="en-US" sz="1200" b="0" strike="noStrike" spc="-1">
                <a:solidFill>
                  <a:schemeClr val="dk1">
                    <a:tint val="75000"/>
                  </a:schemeClr>
                </a:solidFill>
                <a:latin typeface="Calibri"/>
              </a:defRPr>
            </a:lvl1pPr>
          </a:lstStyle>
          <a:p>
            <a:pPr indent="0" algn="r" defTabSz="457200">
              <a:lnSpc>
                <a:spcPct val="100000"/>
              </a:lnSpc>
              <a:buNone/>
            </a:pPr>
            <a:fld id="{F5D3A662-9620-4B30-8A59-C34D6F86169E}" type="slidenum">
              <a:rPr lang="en-US" sz="1200" b="0" strike="noStrike" spc="-1">
                <a:solidFill>
                  <a:schemeClr val="dk1">
                    <a:tint val="75000"/>
                  </a:schemeClr>
                </a:solidFill>
                <a:latin typeface="Calibri"/>
              </a:rPr>
              <a:t>‹#›</a:t>
            </a:fld>
            <a:endParaRPr lang="cs-CZ" sz="12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68;p1">
            <a:extLst>
              <a:ext uri="{FF2B5EF4-FFF2-40B4-BE49-F238E27FC236}">
                <a16:creationId xmlns:a16="http://schemas.microsoft.com/office/drawing/2014/main" id="{7EF6DB66-1A52-B214-FDBE-CA9850AEBE30}"/>
              </a:ext>
            </a:extLst>
          </p:cNvPr>
          <p:cNvPicPr preferRelativeResize="0"/>
          <p:nvPr/>
        </p:nvPicPr>
        <p:blipFill rotWithShape="1">
          <a:blip r:embed="rId3">
            <a:alphaModFix/>
          </a:blip>
          <a:srcRect t="189" b="189"/>
          <a:stretch/>
        </p:blipFill>
        <p:spPr>
          <a:xfrm>
            <a:off x="25" y="0"/>
            <a:ext cx="11768525" cy="6594475"/>
          </a:xfrm>
          <a:prstGeom prst="rect">
            <a:avLst/>
          </a:prstGeom>
          <a:noFill/>
          <a:ln>
            <a:noFill/>
          </a:ln>
        </p:spPr>
      </p:pic>
      <p:sp>
        <p:nvSpPr>
          <p:cNvPr id="3" name="Google Shape;69;p1">
            <a:extLst>
              <a:ext uri="{FF2B5EF4-FFF2-40B4-BE49-F238E27FC236}">
                <a16:creationId xmlns:a16="http://schemas.microsoft.com/office/drawing/2014/main" id="{1966888E-5733-978B-274C-2CED3B875190}"/>
              </a:ext>
            </a:extLst>
          </p:cNvPr>
          <p:cNvSpPr/>
          <p:nvPr/>
        </p:nvSpPr>
        <p:spPr>
          <a:xfrm>
            <a:off x="25" y="577825"/>
            <a:ext cx="11768400" cy="1783800"/>
          </a:xfrm>
          <a:prstGeom prst="rect">
            <a:avLst/>
          </a:prstGeom>
          <a:noFill/>
          <a:ln>
            <a:noFill/>
          </a:ln>
        </p:spPr>
        <p:txBody>
          <a:bodyPr spcFirstLastPara="1" wrap="square" lIns="91425" tIns="45700" rIns="91425" bIns="45700" anchor="t" anchorCtr="0">
            <a:noAutofit/>
          </a:bodyPr>
          <a:lstStyle/>
          <a:p>
            <a:pPr marL="0" marR="0" lvl="0" indent="0" algn="ctr" rtl="0">
              <a:lnSpc>
                <a:spcPct val="76125"/>
              </a:lnSpc>
              <a:spcBef>
                <a:spcPts val="0"/>
              </a:spcBef>
              <a:spcAft>
                <a:spcPts val="0"/>
              </a:spcAft>
              <a:buClr>
                <a:srgbClr val="000000"/>
              </a:buClr>
              <a:buSzPts val="14950"/>
              <a:buFont typeface="Arial"/>
              <a:buNone/>
            </a:pPr>
            <a:r>
              <a:rPr lang="cs-CZ" sz="14950" b="0" i="0" u="none" strike="noStrike" cap="none" dirty="0">
                <a:solidFill>
                  <a:srgbClr val="FFFFFF"/>
                </a:solidFill>
                <a:latin typeface="Source Sans Pro"/>
                <a:ea typeface="Source Sans Pro"/>
                <a:cs typeface="Source Sans Pro"/>
                <a:sym typeface="Source Sans Pro"/>
              </a:rPr>
              <a:t>SV</a:t>
            </a:r>
            <a:r>
              <a:rPr lang="cs-CZ" sz="14950" dirty="0">
                <a:solidFill>
                  <a:srgbClr val="FFFFFF"/>
                </a:solidFill>
                <a:latin typeface="Source Sans Pro"/>
                <a:ea typeface="Source Sans Pro"/>
                <a:cs typeface="Source Sans Pro"/>
                <a:sym typeface="Source Sans Pro"/>
              </a:rPr>
              <a:t>E</a:t>
            </a:r>
            <a:r>
              <a:rPr lang="cs-CZ" sz="14950" b="0" i="0" u="none" strike="noStrike" cap="none" dirty="0">
                <a:solidFill>
                  <a:srgbClr val="FFFFFF"/>
                </a:solidFill>
                <a:latin typeface="Source Sans Pro"/>
                <a:ea typeface="Source Sans Pro"/>
                <a:cs typeface="Source Sans Pro"/>
                <a:sym typeface="Source Sans Pro"/>
              </a:rPr>
              <a:t>T</a:t>
            </a:r>
            <a:r>
              <a:rPr lang="cs-CZ" sz="14950" dirty="0">
                <a:solidFill>
                  <a:srgbClr val="FFFFFF"/>
                </a:solidFill>
                <a:latin typeface="Source Sans Pro"/>
                <a:ea typeface="Source Sans Pro"/>
                <a:cs typeface="Source Sans Pro"/>
                <a:sym typeface="Source Sans Pro"/>
              </a:rPr>
              <a:t>O</a:t>
            </a:r>
            <a:r>
              <a:rPr lang="cs-CZ" sz="14950" b="0" i="0" u="none" strike="noStrike" cap="none" dirty="0">
                <a:solidFill>
                  <a:srgbClr val="FFFFFF"/>
                </a:solidFill>
                <a:latin typeface="Source Sans Pro"/>
                <a:ea typeface="Source Sans Pro"/>
                <a:cs typeface="Source Sans Pro"/>
                <a:sym typeface="Source Sans Pro"/>
              </a:rPr>
              <a:t>M</a:t>
            </a:r>
            <a:endParaRPr sz="100" b="0" i="0" u="none" strike="noStrike" cap="none" dirty="0">
              <a:solidFill>
                <a:srgbClr val="000000"/>
              </a:solidFill>
              <a:latin typeface="Calibri"/>
              <a:ea typeface="Calibri"/>
              <a:cs typeface="Calibri"/>
              <a:sym typeface="Calibri"/>
            </a:endParaRPr>
          </a:p>
        </p:txBody>
      </p:sp>
      <p:sp>
        <p:nvSpPr>
          <p:cNvPr id="4" name="Google Shape;70;p1">
            <a:extLst>
              <a:ext uri="{FF2B5EF4-FFF2-40B4-BE49-F238E27FC236}">
                <a16:creationId xmlns:a16="http://schemas.microsoft.com/office/drawing/2014/main" id="{070F43B1-248E-30F7-3007-EA16B5EE5478}"/>
              </a:ext>
            </a:extLst>
          </p:cNvPr>
          <p:cNvSpPr/>
          <p:nvPr/>
        </p:nvSpPr>
        <p:spPr>
          <a:xfrm>
            <a:off x="-175" y="1982100"/>
            <a:ext cx="11768400" cy="1215300"/>
          </a:xfrm>
          <a:prstGeom prst="rect">
            <a:avLst/>
          </a:prstGeom>
          <a:noFill/>
          <a:ln>
            <a:noFill/>
          </a:ln>
        </p:spPr>
        <p:txBody>
          <a:bodyPr spcFirstLastPara="1" wrap="square" lIns="91425" tIns="45700" rIns="91425" bIns="45700" anchor="b" anchorCtr="0">
            <a:noAutofit/>
          </a:bodyPr>
          <a:lstStyle/>
          <a:p>
            <a:pPr marL="0" marR="0" lvl="0" indent="0" algn="ctr" rtl="0">
              <a:lnSpc>
                <a:spcPct val="83081"/>
              </a:lnSpc>
              <a:spcBef>
                <a:spcPts val="0"/>
              </a:spcBef>
              <a:spcAft>
                <a:spcPts val="0"/>
              </a:spcAft>
              <a:buClr>
                <a:srgbClr val="000000"/>
              </a:buClr>
              <a:buSzPts val="9250"/>
              <a:buFont typeface="Arial"/>
              <a:buNone/>
            </a:pPr>
            <a:r>
              <a:rPr lang="cs-CZ" sz="9250" b="1" i="0" u="none" strike="noStrike" cap="none" dirty="0">
                <a:solidFill>
                  <a:srgbClr val="FFFFFF"/>
                </a:solidFill>
                <a:latin typeface="Source Sans Pro"/>
                <a:ea typeface="Source Sans Pro"/>
                <a:cs typeface="Source Sans Pro"/>
                <a:sym typeface="Source Sans Pro"/>
              </a:rPr>
              <a:t>BIBLIE</a:t>
            </a:r>
            <a:endParaRPr sz="1800" b="0" i="0" u="none" strike="noStrike" cap="none" dirty="0">
              <a:solidFill>
                <a:srgbClr val="000000"/>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1" descr="nb-en-25-10.jpg"/>
          <p:cNvPicPr/>
          <p:nvPr/>
        </p:nvPicPr>
        <p:blipFill>
          <a:blip r:embed="rId3"/>
          <a:stretch/>
        </p:blipFill>
        <p:spPr>
          <a:xfrm>
            <a:off x="0" y="0"/>
            <a:ext cx="11711880" cy="6587640"/>
          </a:xfrm>
          <a:prstGeom prst="rect">
            <a:avLst/>
          </a:prstGeom>
          <a:ln w="0">
            <a:noFill/>
          </a:ln>
        </p:spPr>
      </p:pic>
      <p:sp>
        <p:nvSpPr>
          <p:cNvPr id="71" name="TextBox 2"/>
          <p:cNvSpPr/>
          <p:nvPr/>
        </p:nvSpPr>
        <p:spPr>
          <a:xfrm>
            <a:off x="779463" y="741363"/>
            <a:ext cx="6903000" cy="2120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pPr>
            <a:r>
              <a:rPr lang="sk-SK" sz="3330" b="0" strike="noStrike" spc="-1" dirty="0">
                <a:solidFill>
                  <a:srgbClr val="FFFFFF"/>
                </a:solidFill>
                <a:latin typeface="Source Sans Pro Bold"/>
              </a:rPr>
              <a:t>„A videl som, ako z neba od Boha zostupuje sväté mesto, nový Jeruzalem, pripravené ako nevesta ozdobená pre svojho ženícha.“</a:t>
            </a:r>
            <a:endParaRPr lang="cs-CZ" sz="3330" b="0" strike="noStrike" spc="-1" dirty="0">
              <a:solidFill>
                <a:srgbClr val="000000"/>
              </a:solidFill>
              <a:latin typeface="Arial"/>
            </a:endParaRPr>
          </a:p>
        </p:txBody>
      </p:sp>
      <p:sp>
        <p:nvSpPr>
          <p:cNvPr id="72" name="TextBox 3"/>
          <p:cNvSpPr/>
          <p:nvPr/>
        </p:nvSpPr>
        <p:spPr>
          <a:xfrm>
            <a:off x="5450760" y="4631400"/>
            <a:ext cx="5495400" cy="469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spAutoFit/>
          </a:bodyPr>
          <a:lstStyle/>
          <a:p>
            <a:pPr algn="r" defTabSz="457200">
              <a:lnSpc>
                <a:spcPct val="100000"/>
              </a:lnSpc>
            </a:pPr>
            <a:r>
              <a:rPr lang="sk-SK" sz="2490" b="0" strike="noStrike" spc="-1" dirty="0">
                <a:solidFill>
                  <a:srgbClr val="FFFFFF"/>
                </a:solidFill>
                <a:latin typeface="Source Sans Pro Bold"/>
              </a:rPr>
              <a:t>Zjavenie 21,2</a:t>
            </a:r>
            <a:endParaRPr lang="cs-CZ" sz="2490" b="0" strike="noStrike" spc="-1" dirty="0">
              <a:solidFill>
                <a:srgbClr val="000000"/>
              </a:solidFill>
              <a:latin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Picture 1" descr="nb-en-25-11.jpg"/>
          <p:cNvPicPr/>
          <p:nvPr/>
        </p:nvPicPr>
        <p:blipFill>
          <a:blip r:embed="rId3"/>
          <a:stretch/>
        </p:blipFill>
        <p:spPr>
          <a:xfrm>
            <a:off x="0" y="0"/>
            <a:ext cx="11711880" cy="6587640"/>
          </a:xfrm>
          <a:prstGeom prst="rect">
            <a:avLst/>
          </a:prstGeom>
          <a:ln w="0">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1" descr="nb-en-25-12.jpg"/>
          <p:cNvPicPr/>
          <p:nvPr/>
        </p:nvPicPr>
        <p:blipFill>
          <a:blip r:embed="rId3"/>
          <a:stretch/>
        </p:blipFill>
        <p:spPr>
          <a:xfrm>
            <a:off x="0" y="-33079"/>
            <a:ext cx="11711880" cy="6627553"/>
          </a:xfrm>
          <a:prstGeom prst="rect">
            <a:avLst/>
          </a:prstGeom>
          <a:ln w="0">
            <a:noFill/>
          </a:ln>
        </p:spPr>
      </p:pic>
      <p:sp>
        <p:nvSpPr>
          <p:cNvPr id="75" name="TextBox 2"/>
          <p:cNvSpPr/>
          <p:nvPr/>
        </p:nvSpPr>
        <p:spPr>
          <a:xfrm>
            <a:off x="7263544" y="741363"/>
            <a:ext cx="4177800" cy="2120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pPr>
            <a:r>
              <a:rPr lang="sk-SK" sz="3330" b="0" strike="noStrike" spc="-1" dirty="0">
                <a:solidFill>
                  <a:srgbClr val="FFFFFF"/>
                </a:solidFill>
                <a:latin typeface="Source Sans Pro Bold"/>
              </a:rPr>
              <a:t>„...keď vám pošle predurčeného Mesiáša, ktorým je Ježiš ...“</a:t>
            </a:r>
            <a:endParaRPr lang="cs-CZ" sz="3330" b="0" strike="noStrike" spc="-1" dirty="0">
              <a:solidFill>
                <a:srgbClr val="000000"/>
              </a:solidFill>
              <a:latin typeface="Arial"/>
            </a:endParaRPr>
          </a:p>
        </p:txBody>
      </p:sp>
      <p:sp>
        <p:nvSpPr>
          <p:cNvPr id="76" name="TextBox 3"/>
          <p:cNvSpPr/>
          <p:nvPr/>
        </p:nvSpPr>
        <p:spPr>
          <a:xfrm>
            <a:off x="5450760" y="4631400"/>
            <a:ext cx="5495400" cy="469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spAutoFit/>
          </a:bodyPr>
          <a:lstStyle/>
          <a:p>
            <a:pPr algn="r" defTabSz="457200">
              <a:lnSpc>
                <a:spcPct val="100000"/>
              </a:lnSpc>
            </a:pPr>
            <a:r>
              <a:rPr lang="en-US" sz="2490" b="0" strike="noStrike" spc="-1" dirty="0" err="1">
                <a:solidFill>
                  <a:srgbClr val="FFFFFF"/>
                </a:solidFill>
                <a:latin typeface="Source Sans Pro Bold"/>
              </a:rPr>
              <a:t>Skutky</a:t>
            </a:r>
            <a:r>
              <a:rPr lang="cs-CZ" sz="2490" b="0" strike="noStrike" spc="-1" dirty="0">
                <a:solidFill>
                  <a:srgbClr val="FFFFFF"/>
                </a:solidFill>
                <a:latin typeface="Source Sans Pro Bold"/>
              </a:rPr>
              <a:t> </a:t>
            </a:r>
            <a:r>
              <a:rPr lang="cs-CZ" sz="2490" b="0" strike="noStrike" spc="-1" dirty="0" err="1">
                <a:solidFill>
                  <a:srgbClr val="FFFFFF"/>
                </a:solidFill>
                <a:latin typeface="Source Sans Pro Bold"/>
              </a:rPr>
              <a:t>apoštolov</a:t>
            </a:r>
            <a:r>
              <a:rPr lang="en-US" sz="2490" b="0" strike="noStrike" spc="-1" dirty="0">
                <a:solidFill>
                  <a:srgbClr val="FFFFFF"/>
                </a:solidFill>
                <a:latin typeface="Source Sans Pro Bold"/>
              </a:rPr>
              <a:t> 3,20</a:t>
            </a:r>
            <a:endParaRPr lang="cs-CZ" sz="2490" b="0" strike="noStrike" spc="-1" dirty="0">
              <a:solidFill>
                <a:srgbClr val="000000"/>
              </a:solidFill>
              <a:latin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Picture 1"/>
          <p:cNvPicPr/>
          <p:nvPr/>
        </p:nvPicPr>
        <p:blipFill>
          <a:blip r:embed="rId3">
            <a:extLst>
              <a:ext uri="{28A0092B-C50C-407E-A947-70E740481C1C}">
                <a14:useLocalDpi xmlns:a14="http://schemas.microsoft.com/office/drawing/2010/main" val="0"/>
              </a:ext>
            </a:extLst>
          </a:blip>
          <a:srcRect/>
          <a:stretch/>
        </p:blipFill>
        <p:spPr>
          <a:xfrm>
            <a:off x="0" y="3270"/>
            <a:ext cx="11711880" cy="6587932"/>
          </a:xfrm>
          <a:prstGeom prst="rect">
            <a:avLst/>
          </a:prstGeom>
          <a:ln w="0">
            <a:noFill/>
          </a:ln>
        </p:spPr>
      </p:pic>
      <p:sp>
        <p:nvSpPr>
          <p:cNvPr id="78" name="TextBox 2"/>
          <p:cNvSpPr/>
          <p:nvPr/>
        </p:nvSpPr>
        <p:spPr>
          <a:xfrm>
            <a:off x="779463" y="741363"/>
            <a:ext cx="4436349" cy="367801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lnSpc>
                <a:spcPct val="100000"/>
              </a:lnSpc>
            </a:pPr>
            <a:r>
              <a:rPr lang="en-US" sz="3330" b="0" strike="noStrike" spc="-1" dirty="0">
                <a:solidFill>
                  <a:srgbClr val="FFFFFF"/>
                </a:solidFill>
                <a:latin typeface="Source Sans Pro Bold"/>
              </a:rPr>
              <a:t>„</a:t>
            </a:r>
            <a:r>
              <a:rPr lang="sk-SK" sz="3330" b="0" strike="noStrike" spc="-1" dirty="0">
                <a:solidFill>
                  <a:srgbClr val="FFFFFF"/>
                </a:solidFill>
                <a:latin typeface="Source Sans Pro Bold"/>
              </a:rPr>
              <a:t>Jeho nebo musí prichyľovať až do čias, keď sa všetko obnoví, </a:t>
            </a:r>
            <a:br>
              <a:rPr lang="sk-SK" sz="3330" b="0" strike="noStrike" spc="-1" dirty="0">
                <a:solidFill>
                  <a:srgbClr val="FFFFFF"/>
                </a:solidFill>
                <a:latin typeface="Source Sans Pro Bold"/>
              </a:rPr>
            </a:br>
            <a:r>
              <a:rPr lang="sk-SK" sz="3330" b="0" strike="noStrike" spc="-1" dirty="0">
                <a:solidFill>
                  <a:srgbClr val="FFFFFF"/>
                </a:solidFill>
                <a:latin typeface="Source Sans Pro Bold"/>
              </a:rPr>
              <a:t>o čom odpradávna hovoril Boh ústami svojich svätých prorokov.“</a:t>
            </a:r>
            <a:endParaRPr lang="cs-CZ" sz="3330" b="0" strike="noStrike" spc="-1" dirty="0">
              <a:solidFill>
                <a:srgbClr val="000000"/>
              </a:solidFill>
              <a:latin typeface="Arial"/>
            </a:endParaRPr>
          </a:p>
        </p:txBody>
      </p:sp>
      <p:sp>
        <p:nvSpPr>
          <p:cNvPr id="79" name="TextBox 3"/>
          <p:cNvSpPr/>
          <p:nvPr/>
        </p:nvSpPr>
        <p:spPr>
          <a:xfrm>
            <a:off x="5450760" y="4631400"/>
            <a:ext cx="5495400" cy="469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spAutoFit/>
          </a:bodyPr>
          <a:lstStyle/>
          <a:p>
            <a:pPr algn="r" defTabSz="457200">
              <a:lnSpc>
                <a:spcPct val="100000"/>
              </a:lnSpc>
            </a:pPr>
            <a:r>
              <a:rPr lang="en-US" sz="2490" b="0" strike="noStrike" spc="-1" dirty="0" err="1">
                <a:solidFill>
                  <a:srgbClr val="FFFFFF"/>
                </a:solidFill>
                <a:latin typeface="Source Sans Pro Bold"/>
              </a:rPr>
              <a:t>Skutky</a:t>
            </a:r>
            <a:r>
              <a:rPr lang="cs-CZ" sz="2490" b="0" strike="noStrike" spc="-1" dirty="0">
                <a:solidFill>
                  <a:srgbClr val="FFFFFF"/>
                </a:solidFill>
                <a:latin typeface="Source Sans Pro Bold"/>
              </a:rPr>
              <a:t> </a:t>
            </a:r>
            <a:r>
              <a:rPr lang="cs-CZ" sz="2490" b="0" strike="noStrike" spc="-1" dirty="0" err="1">
                <a:solidFill>
                  <a:srgbClr val="FFFFFF"/>
                </a:solidFill>
                <a:latin typeface="Source Sans Pro Bold"/>
              </a:rPr>
              <a:t>apoštolov</a:t>
            </a:r>
            <a:r>
              <a:rPr lang="en-US" sz="2490" b="0" strike="noStrike" spc="-1" dirty="0">
                <a:solidFill>
                  <a:srgbClr val="FFFFFF"/>
                </a:solidFill>
                <a:latin typeface="Source Sans Pro Bold"/>
              </a:rPr>
              <a:t> 3,21</a:t>
            </a:r>
            <a:endParaRPr lang="cs-CZ" sz="2490" b="0" strike="noStrike" spc="-1" dirty="0">
              <a:solidFill>
                <a:srgbClr val="000000"/>
              </a:solidFill>
              <a:latin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1" descr="nb-en-25-14.jpg"/>
          <p:cNvPicPr/>
          <p:nvPr/>
        </p:nvPicPr>
        <p:blipFill>
          <a:blip r:embed="rId3"/>
          <a:stretch/>
        </p:blipFill>
        <p:spPr>
          <a:xfrm>
            <a:off x="0" y="0"/>
            <a:ext cx="11711880" cy="6587640"/>
          </a:xfrm>
          <a:prstGeom prst="rect">
            <a:avLst/>
          </a:prstGeom>
          <a:ln w="0">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Picture 1" descr="nb-en-25-15.jpg"/>
          <p:cNvPicPr/>
          <p:nvPr/>
        </p:nvPicPr>
        <p:blipFill>
          <a:blip r:embed="rId3"/>
          <a:stretch/>
        </p:blipFill>
        <p:spPr>
          <a:xfrm>
            <a:off x="0" y="0"/>
            <a:ext cx="11711880" cy="6587640"/>
          </a:xfrm>
          <a:prstGeom prst="rect">
            <a:avLst/>
          </a:prstGeom>
          <a:ln w="0">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Picture 1" descr="nb-en-25-16.jpg"/>
          <p:cNvPicPr/>
          <p:nvPr/>
        </p:nvPicPr>
        <p:blipFill>
          <a:blip r:embed="rId3"/>
          <a:stretch/>
        </p:blipFill>
        <p:spPr>
          <a:xfrm>
            <a:off x="0" y="0"/>
            <a:ext cx="11711880" cy="6587640"/>
          </a:xfrm>
          <a:prstGeom prst="rect">
            <a:avLst/>
          </a:prstGeom>
          <a:ln w="0">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1" descr="nb-en-25-17.jpg"/>
          <p:cNvPicPr/>
          <p:nvPr/>
        </p:nvPicPr>
        <p:blipFill>
          <a:blip r:embed="rId3"/>
          <a:stretch/>
        </p:blipFill>
        <p:spPr>
          <a:xfrm>
            <a:off x="0" y="0"/>
            <a:ext cx="11711880" cy="6587640"/>
          </a:xfrm>
          <a:prstGeom prst="rect">
            <a:avLst/>
          </a:prstGeom>
          <a:ln w="0">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Picture 1" descr="nb-en-25-18.jpg"/>
          <p:cNvPicPr/>
          <p:nvPr/>
        </p:nvPicPr>
        <p:blipFill>
          <a:blip r:embed="rId3"/>
          <a:stretch/>
        </p:blipFill>
        <p:spPr>
          <a:xfrm>
            <a:off x="0" y="0"/>
            <a:ext cx="11711880" cy="6587640"/>
          </a:xfrm>
          <a:prstGeom prst="rect">
            <a:avLst/>
          </a:prstGeom>
          <a:ln w="0">
            <a:noFill/>
          </a:ln>
        </p:spPr>
      </p:pic>
      <p:sp>
        <p:nvSpPr>
          <p:cNvPr id="85" name="TextBox 2"/>
          <p:cNvSpPr/>
          <p:nvPr/>
        </p:nvSpPr>
        <p:spPr>
          <a:xfrm>
            <a:off x="6440933" y="741363"/>
            <a:ext cx="4795818" cy="262764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lnSpc>
                <a:spcPct val="100000"/>
              </a:lnSpc>
            </a:pPr>
            <a:r>
              <a:rPr lang="sk-SK" sz="3330" b="0" strike="noStrike" spc="-1" dirty="0">
                <a:solidFill>
                  <a:srgbClr val="FFFFFF"/>
                </a:solidFill>
                <a:latin typeface="Source Sans Pro Bold"/>
              </a:rPr>
              <a:t>„Či neviete, že ak sa niekomu oddávate za poslušných otrokov, </a:t>
            </a:r>
            <a:br>
              <a:rPr lang="sk-SK" sz="3330" b="0" strike="noStrike" spc="-1" dirty="0">
                <a:solidFill>
                  <a:srgbClr val="FFFFFF"/>
                </a:solidFill>
                <a:latin typeface="Source Sans Pro Bold"/>
              </a:rPr>
            </a:br>
            <a:r>
              <a:rPr lang="sk-SK" sz="3330" b="0" strike="noStrike" spc="-1" dirty="0">
                <a:solidFill>
                  <a:srgbClr val="FFFFFF"/>
                </a:solidFill>
                <a:latin typeface="Source Sans Pro Bold"/>
              </a:rPr>
              <a:t>ste otrokmi toho, koho poslúchate...“</a:t>
            </a:r>
            <a:endParaRPr lang="cs-CZ" sz="3330" b="0" strike="noStrike" spc="-1" dirty="0">
              <a:solidFill>
                <a:srgbClr val="000000"/>
              </a:solidFill>
              <a:latin typeface="Arial"/>
            </a:endParaRPr>
          </a:p>
        </p:txBody>
      </p:sp>
      <p:sp>
        <p:nvSpPr>
          <p:cNvPr id="86" name="TextBox 3"/>
          <p:cNvSpPr/>
          <p:nvPr/>
        </p:nvSpPr>
        <p:spPr>
          <a:xfrm>
            <a:off x="5450760" y="4631400"/>
            <a:ext cx="5495400" cy="469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spAutoFit/>
          </a:bodyPr>
          <a:lstStyle/>
          <a:p>
            <a:pPr algn="r" defTabSz="457200">
              <a:lnSpc>
                <a:spcPct val="100000"/>
              </a:lnSpc>
            </a:pPr>
            <a:r>
              <a:rPr lang="sk-SK" sz="2490" b="0" strike="noStrike" spc="-1">
                <a:solidFill>
                  <a:srgbClr val="FFFFFF"/>
                </a:solidFill>
                <a:latin typeface="Source Sans Pro Bold"/>
              </a:rPr>
              <a:t>Rimanom 6,16</a:t>
            </a:r>
            <a:endParaRPr lang="cs-CZ" sz="2490" b="0" strike="noStrike" spc="-1">
              <a:solidFill>
                <a:srgbClr val="000000"/>
              </a:solidFill>
              <a:latin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Picture 1" descr="nb-en-25-19.jpg"/>
          <p:cNvPicPr/>
          <p:nvPr/>
        </p:nvPicPr>
        <p:blipFill>
          <a:blip r:embed="rId3"/>
          <a:stretch/>
        </p:blipFill>
        <p:spPr>
          <a:xfrm>
            <a:off x="0" y="0"/>
            <a:ext cx="11711880" cy="6587640"/>
          </a:xfrm>
          <a:prstGeom prst="rect">
            <a:avLst/>
          </a:prstGeom>
          <a:ln w="0">
            <a:noFill/>
          </a:ln>
        </p:spPr>
      </p:pic>
      <p:sp>
        <p:nvSpPr>
          <p:cNvPr id="88" name="TextBox 2"/>
          <p:cNvSpPr/>
          <p:nvPr/>
        </p:nvSpPr>
        <p:spPr>
          <a:xfrm>
            <a:off x="779463" y="741363"/>
            <a:ext cx="5894714" cy="316556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lnSpc>
                <a:spcPct val="100000"/>
              </a:lnSpc>
            </a:pPr>
            <a:r>
              <a:rPr lang="sk-SK" sz="3330" b="0" strike="noStrike" spc="-1" dirty="0">
                <a:solidFill>
                  <a:srgbClr val="FFFFFF"/>
                </a:solidFill>
                <a:latin typeface="Source Sans Pro Bold"/>
              </a:rPr>
              <a:t>„Nepriateľstvo ustanovujem medzi tebou a ženou, medzi tvojím potomstvom a jej potomstvom, ono ti rozšliape hlavu, ty mu však zraníš pätu.“</a:t>
            </a:r>
            <a:endParaRPr lang="cs-CZ" sz="3330" b="0" strike="noStrike" spc="-1" dirty="0">
              <a:solidFill>
                <a:srgbClr val="000000"/>
              </a:solidFill>
              <a:latin typeface="Arial"/>
            </a:endParaRPr>
          </a:p>
        </p:txBody>
      </p:sp>
      <p:sp>
        <p:nvSpPr>
          <p:cNvPr id="89" name="TextBox 3"/>
          <p:cNvSpPr/>
          <p:nvPr/>
        </p:nvSpPr>
        <p:spPr>
          <a:xfrm>
            <a:off x="5450760" y="4631400"/>
            <a:ext cx="5495400" cy="469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spAutoFit/>
          </a:bodyPr>
          <a:lstStyle/>
          <a:p>
            <a:pPr algn="r" defTabSz="457200">
              <a:lnSpc>
                <a:spcPct val="100000"/>
              </a:lnSpc>
            </a:pPr>
            <a:r>
              <a:rPr lang="en-US" sz="2490" b="0" strike="noStrike" spc="-1">
                <a:solidFill>
                  <a:srgbClr val="FFFFFF"/>
                </a:solidFill>
                <a:latin typeface="Source Sans Pro Bold"/>
              </a:rPr>
              <a:t>Genesis 3,15</a:t>
            </a:r>
            <a:endParaRPr lang="cs-CZ" sz="2490" b="0" strike="noStrike" spc="-1">
              <a:solidFill>
                <a:srgbClr val="000000"/>
              </a:solidFill>
              <a:latin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93;p2" descr="nb-en-25-2.jpg">
            <a:extLst>
              <a:ext uri="{FF2B5EF4-FFF2-40B4-BE49-F238E27FC236}">
                <a16:creationId xmlns:a16="http://schemas.microsoft.com/office/drawing/2014/main" id="{8A73C79E-9205-958C-9067-7F569E480F30}"/>
              </a:ext>
            </a:extLst>
          </p:cNvPr>
          <p:cNvPicPr/>
          <p:nvPr/>
        </p:nvPicPr>
        <p:blipFill>
          <a:blip r:embed="rId3"/>
          <a:stretch/>
        </p:blipFill>
        <p:spPr>
          <a:xfrm>
            <a:off x="0" y="0"/>
            <a:ext cx="11711880" cy="6594120"/>
          </a:xfrm>
          <a:prstGeom prst="rect">
            <a:avLst/>
          </a:prstGeom>
          <a:ln w="0">
            <a:noFill/>
          </a:ln>
        </p:spPr>
      </p:pic>
      <p:sp>
        <p:nvSpPr>
          <p:cNvPr id="5" name="Google Shape;94;p2">
            <a:extLst>
              <a:ext uri="{FF2B5EF4-FFF2-40B4-BE49-F238E27FC236}">
                <a16:creationId xmlns:a16="http://schemas.microsoft.com/office/drawing/2014/main" id="{B82193EB-595F-449E-40FF-32E810AF0E63}"/>
              </a:ext>
            </a:extLst>
          </p:cNvPr>
          <p:cNvSpPr/>
          <p:nvPr/>
        </p:nvSpPr>
        <p:spPr>
          <a:xfrm>
            <a:off x="1535400" y="3421800"/>
            <a:ext cx="9243720" cy="231884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gn="r">
              <a:lnSpc>
                <a:spcPct val="80000"/>
              </a:lnSpc>
              <a:tabLst>
                <a:tab pos="0" algn="l"/>
              </a:tabLst>
            </a:pPr>
            <a:r>
              <a:rPr lang="cs" sz="6000" b="1" strike="noStrike" spc="-1" dirty="0">
                <a:solidFill>
                  <a:srgbClr val="FFFFFF"/>
                </a:solidFill>
                <a:latin typeface="Source Sans Pro"/>
                <a:ea typeface="Source Sans Pro"/>
              </a:rPr>
              <a:t>TO N</a:t>
            </a:r>
            <a:r>
              <a:rPr lang="cs" sz="6000" b="1" spc="-1" dirty="0">
                <a:solidFill>
                  <a:srgbClr val="FFFFFF"/>
                </a:solidFill>
                <a:latin typeface="Source Sans Pro"/>
                <a:ea typeface="Source Sans Pro"/>
              </a:rPr>
              <a:t>A</a:t>
            </a:r>
            <a:r>
              <a:rPr lang="cs" sz="6000" b="1" strike="noStrike" spc="-1" dirty="0">
                <a:solidFill>
                  <a:srgbClr val="FFFFFF"/>
                </a:solidFill>
                <a:latin typeface="Source Sans Pro"/>
                <a:ea typeface="Source Sans Pro"/>
              </a:rPr>
              <a:t>JLEPŠIE </a:t>
            </a:r>
            <a:br>
              <a:rPr sz="6000" dirty="0"/>
            </a:br>
            <a:r>
              <a:rPr lang="cs" sz="6000" b="1" strike="noStrike" spc="-1" dirty="0">
                <a:solidFill>
                  <a:srgbClr val="FFFFFF"/>
                </a:solidFill>
                <a:latin typeface="Source Sans Pro"/>
                <a:ea typeface="Source Sans Pro"/>
              </a:rPr>
              <a:t> </a:t>
            </a:r>
            <a:r>
              <a:rPr lang="cs" sz="6000" b="1" spc="-1" dirty="0">
                <a:solidFill>
                  <a:srgbClr val="FFFFFF"/>
                </a:solidFill>
                <a:latin typeface="Source Sans Pro"/>
                <a:ea typeface="Source Sans Pro"/>
              </a:rPr>
              <a:t>EŠTE</a:t>
            </a:r>
            <a:r>
              <a:rPr lang="cs" sz="6000" b="1" strike="noStrike" spc="-1" dirty="0">
                <a:solidFill>
                  <a:srgbClr val="FFFFFF"/>
                </a:solidFill>
                <a:latin typeface="Source Sans Pro"/>
                <a:ea typeface="Source Sans Pro"/>
              </a:rPr>
              <a:t> LEN PRÍDE!</a:t>
            </a:r>
            <a:endParaRPr lang="cs-CZ" sz="6000" b="0" strike="noStrike" spc="-1" dirty="0">
              <a:latin typeface="Arial"/>
            </a:endParaRPr>
          </a:p>
          <a:p>
            <a:pPr algn="r">
              <a:lnSpc>
                <a:spcPct val="80000"/>
              </a:lnSpc>
              <a:tabLst>
                <a:tab pos="0" algn="l"/>
              </a:tabLst>
            </a:pPr>
            <a:r>
              <a:rPr lang="pl-PL" sz="6000" b="0" strike="noStrike" spc="-1" dirty="0">
                <a:solidFill>
                  <a:srgbClr val="FFFFFF"/>
                </a:solidFill>
                <a:latin typeface="Source Sans Pro Light"/>
                <a:ea typeface="Source Sans Pro Light"/>
              </a:rPr>
              <a:t>Čo Boh pripravuje na koniec?</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Picture 1" descr="nb-en-25-20.jpg"/>
          <p:cNvPicPr/>
          <p:nvPr/>
        </p:nvPicPr>
        <p:blipFill>
          <a:blip r:embed="rId3"/>
          <a:stretch/>
        </p:blipFill>
        <p:spPr>
          <a:xfrm>
            <a:off x="0" y="0"/>
            <a:ext cx="11711880" cy="6587640"/>
          </a:xfrm>
          <a:prstGeom prst="rect">
            <a:avLst/>
          </a:prstGeom>
          <a:ln w="0">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Picture 1" descr="nb-en-25-21.jpg"/>
          <p:cNvPicPr/>
          <p:nvPr/>
        </p:nvPicPr>
        <p:blipFill>
          <a:blip r:embed="rId3"/>
          <a:stretch/>
        </p:blipFill>
        <p:spPr>
          <a:xfrm>
            <a:off x="0" y="0"/>
            <a:ext cx="11711880" cy="6587640"/>
          </a:xfrm>
          <a:prstGeom prst="rect">
            <a:avLst/>
          </a:prstGeom>
          <a:ln w="0">
            <a:noFill/>
          </a:ln>
        </p:spPr>
      </p:pic>
      <p:sp>
        <p:nvSpPr>
          <p:cNvPr id="92" name="TextBox 2"/>
          <p:cNvSpPr/>
          <p:nvPr/>
        </p:nvSpPr>
        <p:spPr>
          <a:xfrm>
            <a:off x="779463" y="669711"/>
            <a:ext cx="5450400" cy="2627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pPr>
            <a:r>
              <a:rPr lang="sk-SK" sz="3330" b="0" strike="noStrike" spc="-1" dirty="0">
                <a:solidFill>
                  <a:srgbClr val="FFFFFF"/>
                </a:solidFill>
                <a:latin typeface="Source Sans Pro Bold"/>
              </a:rPr>
              <a:t>„Hospodin videl, že ľudská zloba na zemi je veľká </a:t>
            </a:r>
            <a:br>
              <a:rPr lang="sk-SK" sz="3330" b="0" strike="noStrike" spc="-1" dirty="0">
                <a:solidFill>
                  <a:srgbClr val="FFFFFF"/>
                </a:solidFill>
                <a:latin typeface="Source Sans Pro Bold"/>
              </a:rPr>
            </a:br>
            <a:r>
              <a:rPr lang="sk-SK" sz="3330" b="0" strike="noStrike" spc="-1" dirty="0">
                <a:solidFill>
                  <a:srgbClr val="FFFFFF"/>
                </a:solidFill>
                <a:latin typeface="Source Sans Pro Bold"/>
              </a:rPr>
              <a:t>a všetko zmýšľanie ľudského srdca je ustavične naklonené len k zlu.“</a:t>
            </a:r>
            <a:endParaRPr lang="cs-CZ" sz="3330" b="0" strike="noStrike" spc="-1" dirty="0">
              <a:solidFill>
                <a:srgbClr val="000000"/>
              </a:solidFill>
              <a:latin typeface="Arial"/>
            </a:endParaRPr>
          </a:p>
        </p:txBody>
      </p:sp>
      <p:sp>
        <p:nvSpPr>
          <p:cNvPr id="93" name="TextBox 3"/>
          <p:cNvSpPr/>
          <p:nvPr/>
        </p:nvSpPr>
        <p:spPr>
          <a:xfrm>
            <a:off x="5450760" y="4631400"/>
            <a:ext cx="5495400" cy="469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spAutoFit/>
          </a:bodyPr>
          <a:lstStyle/>
          <a:p>
            <a:pPr algn="r" defTabSz="457200">
              <a:lnSpc>
                <a:spcPct val="100000"/>
              </a:lnSpc>
            </a:pPr>
            <a:r>
              <a:rPr lang="en-US" sz="2490" b="0" strike="noStrike" spc="-1">
                <a:solidFill>
                  <a:srgbClr val="FFFFFF"/>
                </a:solidFill>
                <a:latin typeface="Source Sans Pro Bold"/>
              </a:rPr>
              <a:t>Genesis 6,5</a:t>
            </a:r>
            <a:endParaRPr lang="cs-CZ" sz="2490" b="0" strike="noStrike" spc="-1">
              <a:solidFill>
                <a:srgbClr val="000000"/>
              </a:solidFill>
              <a:latin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1" descr="nb-en-25-22.jpg"/>
          <p:cNvPicPr/>
          <p:nvPr/>
        </p:nvPicPr>
        <p:blipFill>
          <a:blip r:embed="rId3"/>
          <a:stretch/>
        </p:blipFill>
        <p:spPr>
          <a:xfrm>
            <a:off x="0" y="0"/>
            <a:ext cx="11711880" cy="6587640"/>
          </a:xfrm>
          <a:prstGeom prst="rect">
            <a:avLst/>
          </a:prstGeom>
          <a:ln w="0">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 name="Picture 1" descr="nb-en-25-23.jpg"/>
          <p:cNvPicPr/>
          <p:nvPr/>
        </p:nvPicPr>
        <p:blipFill>
          <a:blip r:embed="rId3"/>
          <a:stretch/>
        </p:blipFill>
        <p:spPr>
          <a:xfrm>
            <a:off x="0" y="0"/>
            <a:ext cx="11711880" cy="6587640"/>
          </a:xfrm>
          <a:prstGeom prst="rect">
            <a:avLst/>
          </a:prstGeom>
          <a:ln w="0">
            <a:noFill/>
          </a:ln>
        </p:spPr>
      </p:pic>
      <p:sp>
        <p:nvSpPr>
          <p:cNvPr id="96" name="TextBox 2"/>
          <p:cNvSpPr/>
          <p:nvPr/>
        </p:nvSpPr>
        <p:spPr>
          <a:xfrm>
            <a:off x="779463" y="741363"/>
            <a:ext cx="7657560" cy="2120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pPr>
            <a:r>
              <a:rPr lang="en-US" sz="3330" b="0" strike="noStrike" spc="-1" dirty="0">
                <a:solidFill>
                  <a:srgbClr val="FFFFFF"/>
                </a:solidFill>
                <a:latin typeface="Source Sans Pro Bold"/>
              </a:rPr>
              <a:t>„</a:t>
            </a:r>
            <a:r>
              <a:rPr lang="sk-SK" sz="3330" b="0" strike="noStrike" spc="-1" dirty="0">
                <a:solidFill>
                  <a:srgbClr val="FFFFFF"/>
                </a:solidFill>
                <a:latin typeface="Source Sans Pro Bold"/>
              </a:rPr>
              <a:t>Hospodin povedal </a:t>
            </a:r>
            <a:r>
              <a:rPr lang="sk-SK" sz="3330" b="0" strike="noStrike" spc="-1" dirty="0" err="1">
                <a:solidFill>
                  <a:srgbClr val="FFFFFF"/>
                </a:solidFill>
                <a:latin typeface="Source Sans Pro Bold"/>
              </a:rPr>
              <a:t>Abrámovi</a:t>
            </a:r>
            <a:r>
              <a:rPr lang="sk-SK" sz="3330" b="0" strike="noStrike" spc="-1" dirty="0">
                <a:solidFill>
                  <a:srgbClr val="FFFFFF"/>
                </a:solidFill>
                <a:latin typeface="Source Sans Pro Bold"/>
              </a:rPr>
              <a:t>: </a:t>
            </a:r>
            <a:r>
              <a:rPr lang="sk-SK" sz="2400" b="1" strike="noStrike" spc="-1" dirty="0">
                <a:solidFill>
                  <a:schemeClr val="lt1"/>
                </a:solidFill>
                <a:latin typeface="Calibri"/>
              </a:rPr>
              <a:t>‚</a:t>
            </a:r>
            <a:r>
              <a:rPr lang="sk-SK" sz="3330" b="0" strike="noStrike" spc="-1" dirty="0">
                <a:solidFill>
                  <a:srgbClr val="FFFFFF"/>
                </a:solidFill>
                <a:latin typeface="Source Sans Pro Bold"/>
              </a:rPr>
              <a:t>Odíď zo svojej krajiny, od svojho príbuzenstva </a:t>
            </a:r>
            <a:br>
              <a:rPr lang="sk-SK" sz="3330" b="0" strike="noStrike" spc="-1" dirty="0">
                <a:solidFill>
                  <a:srgbClr val="FFFFFF"/>
                </a:solidFill>
                <a:latin typeface="Source Sans Pro Bold"/>
              </a:rPr>
            </a:br>
            <a:r>
              <a:rPr lang="sk-SK" sz="3330" b="0" strike="noStrike" spc="-1" dirty="0">
                <a:solidFill>
                  <a:srgbClr val="FFFFFF"/>
                </a:solidFill>
                <a:latin typeface="Source Sans Pro Bold"/>
              </a:rPr>
              <a:t>a z domu svojho otca do krajiny, ktorú ti ukážem</a:t>
            </a:r>
            <a:r>
              <a:rPr lang="en-US" sz="3330" b="0" strike="noStrike" spc="-1" dirty="0">
                <a:solidFill>
                  <a:srgbClr val="FFFFFF"/>
                </a:solidFill>
                <a:latin typeface="Source Sans Pro Bold"/>
              </a:rPr>
              <a:t>.‘</a:t>
            </a:r>
            <a:r>
              <a:rPr lang="cs-CZ" sz="3330" b="0" strike="noStrike" spc="-1" dirty="0">
                <a:solidFill>
                  <a:srgbClr val="FFFFFF"/>
                </a:solidFill>
                <a:latin typeface="Source Sans Pro Bold"/>
              </a:rPr>
              <a:t>“</a:t>
            </a:r>
            <a:endParaRPr lang="cs-CZ" sz="3330" b="0" strike="noStrike" spc="-1" dirty="0">
              <a:solidFill>
                <a:srgbClr val="000000"/>
              </a:solidFill>
              <a:latin typeface="Arial"/>
            </a:endParaRPr>
          </a:p>
        </p:txBody>
      </p:sp>
      <p:sp>
        <p:nvSpPr>
          <p:cNvPr id="97" name="TextBox 3"/>
          <p:cNvSpPr/>
          <p:nvPr/>
        </p:nvSpPr>
        <p:spPr>
          <a:xfrm>
            <a:off x="5450760" y="4631400"/>
            <a:ext cx="5495400" cy="469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spAutoFit/>
          </a:bodyPr>
          <a:lstStyle/>
          <a:p>
            <a:pPr algn="r" defTabSz="457200">
              <a:lnSpc>
                <a:spcPct val="100000"/>
              </a:lnSpc>
            </a:pPr>
            <a:r>
              <a:rPr lang="en-US" sz="2490" b="0" strike="noStrike" spc="-1">
                <a:solidFill>
                  <a:srgbClr val="FFFFFF"/>
                </a:solidFill>
                <a:latin typeface="Source Sans Pro Bold"/>
              </a:rPr>
              <a:t>Genesis 12,1</a:t>
            </a:r>
            <a:endParaRPr lang="cs-CZ" sz="2490" b="0" strike="noStrike" spc="-1">
              <a:solidFill>
                <a:srgbClr val="000000"/>
              </a:solidFill>
              <a:latin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Picture 1" descr="nb-en-25-24.jpg"/>
          <p:cNvPicPr/>
          <p:nvPr/>
        </p:nvPicPr>
        <p:blipFill>
          <a:blip r:embed="rId3"/>
          <a:stretch/>
        </p:blipFill>
        <p:spPr>
          <a:xfrm>
            <a:off x="0" y="0"/>
            <a:ext cx="11711880" cy="6587640"/>
          </a:xfrm>
          <a:prstGeom prst="rect">
            <a:avLst/>
          </a:prstGeom>
          <a:ln w="0">
            <a:noFill/>
          </a:ln>
        </p:spPr>
      </p:pic>
      <p:sp>
        <p:nvSpPr>
          <p:cNvPr id="99" name="TextBox 2"/>
          <p:cNvSpPr/>
          <p:nvPr/>
        </p:nvSpPr>
        <p:spPr>
          <a:xfrm>
            <a:off x="5450760" y="741363"/>
            <a:ext cx="6024600" cy="162822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pPr>
            <a:r>
              <a:rPr lang="en-US" sz="3330" b="0" strike="noStrike" spc="-1" dirty="0">
                <a:solidFill>
                  <a:srgbClr val="FFFFFF"/>
                </a:solidFill>
                <a:latin typeface="Source Sans Pro Bold"/>
              </a:rPr>
              <a:t>„</a:t>
            </a:r>
            <a:r>
              <a:rPr lang="sk-SK" sz="3330" b="0" strike="noStrike" spc="-1" dirty="0">
                <a:solidFill>
                  <a:srgbClr val="FFFFFF"/>
                </a:solidFill>
                <a:uFillTx/>
                <a:latin typeface="Source Sans Pro Bold"/>
              </a:rPr>
              <a:t>Urobím z teba veľký národ, požehnám ťa, zvelebím tvoje meno. Buď požehnaním</a:t>
            </a:r>
            <a:r>
              <a:rPr lang="en-US" sz="3330" b="0" strike="noStrike" spc="-1" dirty="0">
                <a:solidFill>
                  <a:srgbClr val="FFFFFF"/>
                </a:solidFill>
                <a:latin typeface="Source Sans Pro Bold"/>
              </a:rPr>
              <a:t>!</a:t>
            </a:r>
            <a:r>
              <a:rPr lang="cs-CZ" sz="3330" b="0" strike="noStrike" spc="-1" dirty="0">
                <a:solidFill>
                  <a:srgbClr val="FFFFFF"/>
                </a:solidFill>
                <a:latin typeface="Source Sans Pro Bold"/>
              </a:rPr>
              <a:t>“</a:t>
            </a:r>
            <a:endParaRPr lang="cs-CZ" sz="3330" b="0" strike="noStrike" spc="-1" dirty="0">
              <a:solidFill>
                <a:srgbClr val="000000"/>
              </a:solidFill>
              <a:latin typeface="Arial"/>
            </a:endParaRPr>
          </a:p>
        </p:txBody>
      </p:sp>
      <p:sp>
        <p:nvSpPr>
          <p:cNvPr id="100" name="TextBox 3"/>
          <p:cNvSpPr/>
          <p:nvPr/>
        </p:nvSpPr>
        <p:spPr>
          <a:xfrm>
            <a:off x="5450760" y="4631400"/>
            <a:ext cx="5495400" cy="469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spAutoFit/>
          </a:bodyPr>
          <a:lstStyle/>
          <a:p>
            <a:pPr algn="r" defTabSz="457200">
              <a:lnSpc>
                <a:spcPct val="100000"/>
              </a:lnSpc>
            </a:pPr>
            <a:r>
              <a:rPr lang="en-US" sz="2490" b="0" strike="noStrike" spc="-1">
                <a:solidFill>
                  <a:srgbClr val="FFFFFF"/>
                </a:solidFill>
                <a:latin typeface="Source Sans Pro Bold"/>
              </a:rPr>
              <a:t>Genesis 12,2</a:t>
            </a:r>
            <a:endParaRPr lang="cs-CZ" sz="2490" b="0" strike="noStrike" spc="-1">
              <a:solidFill>
                <a:srgbClr val="000000"/>
              </a:solidFill>
              <a:latin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Picture 1" descr="nb-en-25-25.jpg"/>
          <p:cNvPicPr/>
          <p:nvPr/>
        </p:nvPicPr>
        <p:blipFill>
          <a:blip r:embed="rId3"/>
          <a:stretch/>
        </p:blipFill>
        <p:spPr>
          <a:xfrm>
            <a:off x="0" y="0"/>
            <a:ext cx="11711880" cy="6587640"/>
          </a:xfrm>
          <a:prstGeom prst="rect">
            <a:avLst/>
          </a:prstGeom>
          <a:ln w="0">
            <a:noFill/>
          </a:ln>
        </p:spPr>
      </p:pic>
      <p:sp>
        <p:nvSpPr>
          <p:cNvPr id="102" name="TextBox 2"/>
          <p:cNvSpPr/>
          <p:nvPr/>
        </p:nvSpPr>
        <p:spPr>
          <a:xfrm>
            <a:off x="6858001" y="741363"/>
            <a:ext cx="4785358" cy="367801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lnSpc>
                <a:spcPct val="100000"/>
              </a:lnSpc>
            </a:pPr>
            <a:r>
              <a:rPr lang="en-US" sz="3330" b="0" strike="noStrike" spc="-1" dirty="0">
                <a:solidFill>
                  <a:srgbClr val="FFFFFF"/>
                </a:solidFill>
                <a:latin typeface="Source Sans Pro Bold"/>
              </a:rPr>
              <a:t>„</a:t>
            </a:r>
            <a:r>
              <a:rPr lang="sk-SK" sz="3330" b="0" strike="noStrike" spc="-1" dirty="0">
                <a:solidFill>
                  <a:srgbClr val="FFFFFF"/>
                </a:solidFill>
                <a:latin typeface="Source Sans Pro Bold"/>
              </a:rPr>
              <a:t>Na základe viery sa usadil v prisľúbenej zemi ako v cudzej </a:t>
            </a:r>
            <a:br>
              <a:rPr lang="sk-SK" sz="3330" b="0" strike="noStrike" spc="-1" dirty="0">
                <a:solidFill>
                  <a:srgbClr val="FFFFFF"/>
                </a:solidFill>
                <a:latin typeface="Source Sans Pro Bold"/>
              </a:rPr>
            </a:br>
            <a:r>
              <a:rPr lang="sk-SK" sz="3330" b="0" strike="noStrike" spc="-1" dirty="0">
                <a:solidFill>
                  <a:srgbClr val="FFFFFF"/>
                </a:solidFill>
                <a:latin typeface="Source Sans Pro Bold"/>
              </a:rPr>
              <a:t>a býval v stanoch </a:t>
            </a:r>
            <a:br>
              <a:rPr lang="sk-SK" sz="3330" b="0" strike="noStrike" spc="-1" dirty="0">
                <a:solidFill>
                  <a:srgbClr val="FFFFFF"/>
                </a:solidFill>
                <a:latin typeface="Source Sans Pro Bold"/>
              </a:rPr>
            </a:br>
            <a:r>
              <a:rPr lang="sk-SK" sz="3330" b="0" strike="noStrike" spc="-1" dirty="0">
                <a:solidFill>
                  <a:srgbClr val="FFFFFF"/>
                </a:solidFill>
                <a:latin typeface="Source Sans Pro Bold"/>
              </a:rPr>
              <a:t>s Izákom a </a:t>
            </a:r>
            <a:r>
              <a:rPr lang="sk-SK" sz="3330" b="0" strike="noStrike" spc="-1" dirty="0" err="1">
                <a:solidFill>
                  <a:srgbClr val="FFFFFF"/>
                </a:solidFill>
                <a:latin typeface="Source Sans Pro Bold"/>
              </a:rPr>
              <a:t>Jákobom</a:t>
            </a:r>
            <a:r>
              <a:rPr lang="sk-SK" sz="3330" b="0" strike="noStrike" spc="-1" dirty="0">
                <a:solidFill>
                  <a:srgbClr val="FFFFFF"/>
                </a:solidFill>
                <a:latin typeface="Source Sans Pro Bold"/>
              </a:rPr>
              <a:t>, spoludedičmi toho istého prisľúbenia</a:t>
            </a:r>
            <a:r>
              <a:rPr lang="en-US" sz="3330" b="0" strike="noStrike" spc="-1" dirty="0">
                <a:solidFill>
                  <a:srgbClr val="FFFFFF"/>
                </a:solidFill>
                <a:latin typeface="Source Sans Pro Bold"/>
              </a:rPr>
              <a:t>...“</a:t>
            </a:r>
            <a:endParaRPr lang="cs-CZ" sz="3330" b="0" strike="noStrike" spc="-1" dirty="0">
              <a:solidFill>
                <a:srgbClr val="000000"/>
              </a:solidFill>
              <a:latin typeface="Arial"/>
            </a:endParaRPr>
          </a:p>
        </p:txBody>
      </p:sp>
      <p:sp>
        <p:nvSpPr>
          <p:cNvPr id="103" name="TextBox 3"/>
          <p:cNvSpPr/>
          <p:nvPr/>
        </p:nvSpPr>
        <p:spPr>
          <a:xfrm>
            <a:off x="5450760" y="4631400"/>
            <a:ext cx="5495400" cy="469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spAutoFit/>
          </a:bodyPr>
          <a:lstStyle/>
          <a:p>
            <a:pPr algn="r" defTabSz="457200">
              <a:lnSpc>
                <a:spcPct val="100000"/>
              </a:lnSpc>
            </a:pPr>
            <a:r>
              <a:rPr lang="sk-SK" sz="2490" b="0" strike="noStrike" spc="-1">
                <a:solidFill>
                  <a:srgbClr val="FFFFFF"/>
                </a:solidFill>
                <a:latin typeface="Source Sans Pro Bold"/>
              </a:rPr>
              <a:t>Hebrejom</a:t>
            </a:r>
            <a:r>
              <a:rPr lang="en-US" sz="2490" b="0" strike="noStrike" spc="-1">
                <a:solidFill>
                  <a:srgbClr val="FFFFFF"/>
                </a:solidFill>
                <a:latin typeface="Source Sans Pro Bold"/>
              </a:rPr>
              <a:t> 11,9</a:t>
            </a:r>
            <a:endParaRPr lang="cs-CZ" sz="2490" b="0" strike="noStrike" spc="-1">
              <a:solidFill>
                <a:srgbClr val="000000"/>
              </a:solidFill>
              <a:latin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Picture 1" descr="nb-en-25-26.jpg"/>
          <p:cNvPicPr/>
          <p:nvPr/>
        </p:nvPicPr>
        <p:blipFill>
          <a:blip r:embed="rId3"/>
          <a:stretch/>
        </p:blipFill>
        <p:spPr>
          <a:xfrm>
            <a:off x="0" y="0"/>
            <a:ext cx="11711880" cy="6587640"/>
          </a:xfrm>
          <a:prstGeom prst="rect">
            <a:avLst/>
          </a:prstGeom>
          <a:ln w="0">
            <a:noFill/>
          </a:ln>
        </p:spPr>
      </p:pic>
      <p:sp>
        <p:nvSpPr>
          <p:cNvPr id="105" name="TextBox 2"/>
          <p:cNvSpPr/>
          <p:nvPr/>
        </p:nvSpPr>
        <p:spPr>
          <a:xfrm>
            <a:off x="779463" y="741363"/>
            <a:ext cx="6159960" cy="162822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pPr>
            <a:r>
              <a:rPr lang="en-US" sz="3330" b="0" strike="noStrike" spc="-1" dirty="0">
                <a:solidFill>
                  <a:srgbClr val="FFFFFF"/>
                </a:solidFill>
                <a:latin typeface="Source Sans Pro Bold"/>
              </a:rPr>
              <a:t>„...</a:t>
            </a:r>
            <a:r>
              <a:rPr lang="sk-SK" sz="3330" b="0" strike="noStrike" spc="-1" dirty="0">
                <a:solidFill>
                  <a:srgbClr val="FFFFFF"/>
                </a:solidFill>
                <a:latin typeface="Source Sans Pro Bold"/>
              </a:rPr>
              <a:t>Očakával totiž mesto </a:t>
            </a:r>
            <a:br>
              <a:rPr lang="sk-SK" sz="3330" b="0" strike="noStrike" spc="-1" dirty="0">
                <a:solidFill>
                  <a:srgbClr val="FFFFFF"/>
                </a:solidFill>
                <a:latin typeface="Source Sans Pro Bold"/>
              </a:rPr>
            </a:br>
            <a:r>
              <a:rPr lang="sk-SK" sz="3330" b="0" strike="noStrike" spc="-1" dirty="0">
                <a:solidFill>
                  <a:srgbClr val="FFFFFF"/>
                </a:solidFill>
                <a:latin typeface="Source Sans Pro Bold"/>
              </a:rPr>
              <a:t>s pevnými základmi, ktorého tvorcom a staviteľom je Boh</a:t>
            </a:r>
            <a:r>
              <a:rPr lang="en-US" sz="3330" b="0" strike="noStrike" spc="-1" dirty="0">
                <a:solidFill>
                  <a:srgbClr val="FFFFFF"/>
                </a:solidFill>
                <a:latin typeface="Source Sans Pro Bold"/>
              </a:rPr>
              <a:t>.„</a:t>
            </a:r>
            <a:endParaRPr lang="cs-CZ" sz="3330" b="0" strike="noStrike" spc="-1" dirty="0">
              <a:solidFill>
                <a:srgbClr val="000000"/>
              </a:solidFill>
              <a:latin typeface="Arial"/>
            </a:endParaRPr>
          </a:p>
        </p:txBody>
      </p:sp>
      <p:sp>
        <p:nvSpPr>
          <p:cNvPr id="106" name="TextBox 3"/>
          <p:cNvSpPr/>
          <p:nvPr/>
        </p:nvSpPr>
        <p:spPr>
          <a:xfrm>
            <a:off x="5450760" y="4631400"/>
            <a:ext cx="5495400" cy="469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spAutoFit/>
          </a:bodyPr>
          <a:lstStyle/>
          <a:p>
            <a:pPr algn="r" defTabSz="457200">
              <a:lnSpc>
                <a:spcPct val="100000"/>
              </a:lnSpc>
            </a:pPr>
            <a:r>
              <a:rPr lang="sk-SK" sz="2490" b="0" strike="noStrike" spc="-1">
                <a:solidFill>
                  <a:srgbClr val="FFFFFF"/>
                </a:solidFill>
                <a:latin typeface="Source Sans Pro Bold"/>
              </a:rPr>
              <a:t>Hebrejom</a:t>
            </a:r>
            <a:r>
              <a:rPr lang="en-US" sz="2490" b="0" strike="noStrike" spc="-1">
                <a:solidFill>
                  <a:srgbClr val="FFFFFF"/>
                </a:solidFill>
                <a:latin typeface="Source Sans Pro Bold"/>
              </a:rPr>
              <a:t> 11,10</a:t>
            </a:r>
            <a:endParaRPr lang="cs-CZ" sz="2490" b="0" strike="noStrike" spc="-1">
              <a:solidFill>
                <a:srgbClr val="000000"/>
              </a:solidFill>
              <a:latin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 name="Picture 1"/>
          <p:cNvPicPr/>
          <p:nvPr/>
        </p:nvPicPr>
        <p:blipFill>
          <a:blip r:embed="rId3">
            <a:extLst>
              <a:ext uri="{28A0092B-C50C-407E-A947-70E740481C1C}">
                <a14:useLocalDpi xmlns:a14="http://schemas.microsoft.com/office/drawing/2010/main" val="0"/>
              </a:ext>
            </a:extLst>
          </a:blip>
          <a:srcRect/>
          <a:stretch/>
        </p:blipFill>
        <p:spPr>
          <a:xfrm>
            <a:off x="260" y="-1"/>
            <a:ext cx="11711360" cy="6594475"/>
          </a:xfrm>
          <a:prstGeom prst="rect">
            <a:avLst/>
          </a:prstGeom>
          <a:ln w="0">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 name="Picture 1" descr="nb-en-25-28.jpg"/>
          <p:cNvPicPr/>
          <p:nvPr/>
        </p:nvPicPr>
        <p:blipFill>
          <a:blip r:embed="rId3"/>
          <a:stretch/>
        </p:blipFill>
        <p:spPr>
          <a:xfrm>
            <a:off x="0" y="0"/>
            <a:ext cx="11711880" cy="6587640"/>
          </a:xfrm>
          <a:prstGeom prst="rect">
            <a:avLst/>
          </a:prstGeom>
          <a:ln w="0">
            <a:noFill/>
          </a:ln>
        </p:spPr>
      </p:pic>
      <p:sp>
        <p:nvSpPr>
          <p:cNvPr id="109" name="TextBox 2"/>
          <p:cNvSpPr/>
          <p:nvPr/>
        </p:nvSpPr>
        <p:spPr>
          <a:xfrm>
            <a:off x="779463" y="741363"/>
            <a:ext cx="8919000" cy="162822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pPr>
            <a:r>
              <a:rPr lang="en-US" sz="3330" b="0" strike="noStrike" spc="-1" dirty="0">
                <a:solidFill>
                  <a:srgbClr val="FFFFFF"/>
                </a:solidFill>
                <a:latin typeface="Source Sans Pro Bold"/>
              </a:rPr>
              <a:t>„</a:t>
            </a:r>
            <a:r>
              <a:rPr lang="sk-SK" sz="3330" b="0" strike="noStrike" spc="-1" dirty="0">
                <a:solidFill>
                  <a:srgbClr val="FFFFFF"/>
                </a:solidFill>
                <a:latin typeface="Source Sans Pro Bold"/>
              </a:rPr>
              <a:t>Títo všetci umierali vo viere, aj keď nedosiahli to, čo bolo prisľúbené, </a:t>
            </a:r>
            <a:br>
              <a:rPr lang="sk-SK" sz="3330" b="0" strike="noStrike" spc="-1" dirty="0">
                <a:solidFill>
                  <a:srgbClr val="FFFFFF"/>
                </a:solidFill>
                <a:latin typeface="Source Sans Pro Bold"/>
              </a:rPr>
            </a:br>
            <a:r>
              <a:rPr lang="sk-SK" sz="3330" b="0" strike="noStrike" spc="-1" dirty="0">
                <a:solidFill>
                  <a:srgbClr val="FFFFFF"/>
                </a:solidFill>
                <a:latin typeface="Source Sans Pro Bold"/>
              </a:rPr>
              <a:t>ale iba z diaľky to videli a pozdravovali</a:t>
            </a:r>
            <a:r>
              <a:rPr lang="en-US" sz="3330" b="0" strike="noStrike" spc="-1" dirty="0">
                <a:solidFill>
                  <a:srgbClr val="FFFFFF"/>
                </a:solidFill>
                <a:latin typeface="Source Sans Pro Bold"/>
              </a:rPr>
              <a:t>...“</a:t>
            </a:r>
            <a:endParaRPr lang="cs-CZ" sz="3330" b="0" strike="noStrike" spc="-1" dirty="0">
              <a:solidFill>
                <a:srgbClr val="000000"/>
              </a:solidFill>
              <a:latin typeface="Arial"/>
            </a:endParaRPr>
          </a:p>
        </p:txBody>
      </p:sp>
      <p:sp>
        <p:nvSpPr>
          <p:cNvPr id="110" name="TextBox 3"/>
          <p:cNvSpPr/>
          <p:nvPr/>
        </p:nvSpPr>
        <p:spPr>
          <a:xfrm>
            <a:off x="5450760" y="4631400"/>
            <a:ext cx="5495400" cy="469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spAutoFit/>
          </a:bodyPr>
          <a:lstStyle/>
          <a:p>
            <a:pPr algn="r" defTabSz="457200">
              <a:lnSpc>
                <a:spcPct val="100000"/>
              </a:lnSpc>
            </a:pPr>
            <a:r>
              <a:rPr lang="sk-SK" sz="2490" b="0" strike="noStrike" spc="-1">
                <a:solidFill>
                  <a:srgbClr val="FFFFFF"/>
                </a:solidFill>
                <a:latin typeface="Source Sans Pro Bold"/>
              </a:rPr>
              <a:t>Hebrejom</a:t>
            </a:r>
            <a:r>
              <a:rPr lang="en-US" sz="2490" b="0" strike="noStrike" spc="-1">
                <a:solidFill>
                  <a:srgbClr val="FFFFFF"/>
                </a:solidFill>
                <a:latin typeface="Source Sans Pro Bold"/>
              </a:rPr>
              <a:t> 11,13</a:t>
            </a:r>
            <a:endParaRPr lang="cs-CZ" sz="2490" b="0" strike="noStrike" spc="-1">
              <a:solidFill>
                <a:srgbClr val="000000"/>
              </a:solidFill>
              <a:latin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 descr="nb-en-25-29.jpg"/>
          <p:cNvPicPr/>
          <p:nvPr/>
        </p:nvPicPr>
        <p:blipFill>
          <a:blip r:embed="rId3"/>
          <a:stretch/>
        </p:blipFill>
        <p:spPr>
          <a:xfrm>
            <a:off x="0" y="0"/>
            <a:ext cx="11711880" cy="6587640"/>
          </a:xfrm>
          <a:prstGeom prst="rect">
            <a:avLst/>
          </a:prstGeom>
          <a:ln w="0">
            <a:noFill/>
          </a:ln>
        </p:spPr>
      </p:pic>
      <p:sp>
        <p:nvSpPr>
          <p:cNvPr id="112" name="TextBox 2"/>
          <p:cNvSpPr/>
          <p:nvPr/>
        </p:nvSpPr>
        <p:spPr>
          <a:xfrm>
            <a:off x="779463" y="744894"/>
            <a:ext cx="5664240" cy="2627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pPr>
            <a:r>
              <a:rPr lang="en-US" sz="3330" b="0" strike="noStrike" spc="-1" dirty="0">
                <a:solidFill>
                  <a:srgbClr val="FFFFFF"/>
                </a:solidFill>
                <a:latin typeface="Source Sans Pro Bold"/>
              </a:rPr>
              <a:t>„</a:t>
            </a:r>
            <a:r>
              <a:rPr lang="sk-SK" sz="3330" b="0" strike="noStrike" spc="-1" dirty="0">
                <a:solidFill>
                  <a:srgbClr val="FFFFFF"/>
                </a:solidFill>
                <a:latin typeface="Source Sans Pro Bold"/>
              </a:rPr>
              <a:t>Teraz však túžia po lepšej vlasti, čiže po nebeskej. Preto sa ani Boh nehanbí volať sa ich Bohom, veď im pripravil mesto</a:t>
            </a:r>
            <a:r>
              <a:rPr lang="en-US" sz="3330" b="0" strike="noStrike" spc="-1" dirty="0">
                <a:solidFill>
                  <a:srgbClr val="FFFFFF"/>
                </a:solidFill>
                <a:latin typeface="Source Sans Pro Bold"/>
              </a:rPr>
              <a:t>.“</a:t>
            </a:r>
            <a:endParaRPr lang="cs-CZ" sz="3330" b="0" strike="noStrike" spc="-1" dirty="0">
              <a:solidFill>
                <a:srgbClr val="000000"/>
              </a:solidFill>
              <a:latin typeface="Arial"/>
            </a:endParaRPr>
          </a:p>
        </p:txBody>
      </p:sp>
      <p:sp>
        <p:nvSpPr>
          <p:cNvPr id="113" name="TextBox 3"/>
          <p:cNvSpPr/>
          <p:nvPr/>
        </p:nvSpPr>
        <p:spPr>
          <a:xfrm>
            <a:off x="5450760" y="4631400"/>
            <a:ext cx="5495400" cy="469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spAutoFit/>
          </a:bodyPr>
          <a:lstStyle/>
          <a:p>
            <a:pPr algn="r" defTabSz="457200">
              <a:lnSpc>
                <a:spcPct val="100000"/>
              </a:lnSpc>
            </a:pPr>
            <a:r>
              <a:rPr lang="sk-SK" sz="2490" b="0" strike="noStrike" spc="-1">
                <a:solidFill>
                  <a:srgbClr val="FFFFFF"/>
                </a:solidFill>
                <a:latin typeface="Source Sans Pro Bold"/>
              </a:rPr>
              <a:t>Hebrejom</a:t>
            </a:r>
            <a:r>
              <a:rPr lang="en-US" sz="2490" b="0" strike="noStrike" spc="-1">
                <a:solidFill>
                  <a:srgbClr val="FFFFFF"/>
                </a:solidFill>
                <a:latin typeface="Source Sans Pro Bold"/>
              </a:rPr>
              <a:t> 11,16</a:t>
            </a:r>
            <a:endParaRPr lang="cs-CZ" sz="2490" b="0" strike="noStrike" spc="-1">
              <a:solidFill>
                <a:srgbClr val="000000"/>
              </a:solidFill>
              <a:latin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00;p3" descr="nb-en-25-3.jpg">
            <a:extLst>
              <a:ext uri="{FF2B5EF4-FFF2-40B4-BE49-F238E27FC236}">
                <a16:creationId xmlns:a16="http://schemas.microsoft.com/office/drawing/2014/main" id="{EBE409EA-A135-C854-7D8A-40B80AB0CCE1}"/>
              </a:ext>
            </a:extLst>
          </p:cNvPr>
          <p:cNvPicPr/>
          <p:nvPr/>
        </p:nvPicPr>
        <p:blipFill>
          <a:blip r:embed="rId3"/>
          <a:stretch/>
        </p:blipFill>
        <p:spPr>
          <a:xfrm>
            <a:off x="0" y="0"/>
            <a:ext cx="11711880" cy="6587640"/>
          </a:xfrm>
          <a:prstGeom prst="rect">
            <a:avLst/>
          </a:prstGeom>
          <a:ln w="0">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Picture 1" descr="nb-en-25-30.jpg"/>
          <p:cNvPicPr/>
          <p:nvPr/>
        </p:nvPicPr>
        <p:blipFill>
          <a:blip r:embed="rId3"/>
          <a:stretch/>
        </p:blipFill>
        <p:spPr>
          <a:xfrm>
            <a:off x="0" y="0"/>
            <a:ext cx="11711880" cy="6587640"/>
          </a:xfrm>
          <a:prstGeom prst="rect">
            <a:avLst/>
          </a:prstGeom>
          <a:ln w="0">
            <a:noFill/>
          </a:ln>
        </p:spPr>
      </p:pic>
      <p:sp>
        <p:nvSpPr>
          <p:cNvPr id="115" name="TextBox 2"/>
          <p:cNvSpPr/>
          <p:nvPr/>
        </p:nvSpPr>
        <p:spPr>
          <a:xfrm>
            <a:off x="779463" y="741363"/>
            <a:ext cx="4932360" cy="2627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pPr>
            <a:r>
              <a:rPr lang="en-US" sz="3330" b="0" strike="noStrike" spc="-1" dirty="0">
                <a:solidFill>
                  <a:srgbClr val="FFFFFF"/>
                </a:solidFill>
                <a:latin typeface="Source Sans Pro Bold"/>
              </a:rPr>
              <a:t>„</a:t>
            </a:r>
            <a:r>
              <a:rPr lang="sk-SK" sz="3330" b="0" strike="noStrike" spc="-1" dirty="0">
                <a:solidFill>
                  <a:srgbClr val="FFFFFF"/>
                </a:solidFill>
                <a:latin typeface="Source Sans Pro Bold"/>
              </a:rPr>
              <a:t>Lebo hľa, ja tvorím nové nebesia a novú zem, na predchádzajúce sa viac nebude spomínať a ani neprídu na myseľ</a:t>
            </a:r>
            <a:r>
              <a:rPr lang="en-US" sz="3330" b="0" strike="noStrike" spc="-1" dirty="0">
                <a:solidFill>
                  <a:srgbClr val="FFFFFF"/>
                </a:solidFill>
                <a:latin typeface="Source Sans Pro Bold"/>
              </a:rPr>
              <a:t>.</a:t>
            </a:r>
            <a:r>
              <a:rPr lang="cs-CZ" sz="3330" spc="-1" dirty="0">
                <a:solidFill>
                  <a:srgbClr val="FFFFFF"/>
                </a:solidFill>
                <a:latin typeface="Source Sans Pro Bold"/>
              </a:rPr>
              <a:t>“</a:t>
            </a:r>
            <a:endParaRPr lang="cs-CZ" sz="3330" b="0" strike="noStrike" spc="-1" dirty="0">
              <a:solidFill>
                <a:srgbClr val="000000"/>
              </a:solidFill>
              <a:latin typeface="Arial"/>
            </a:endParaRPr>
          </a:p>
        </p:txBody>
      </p:sp>
      <p:sp>
        <p:nvSpPr>
          <p:cNvPr id="116" name="TextBox 3"/>
          <p:cNvSpPr/>
          <p:nvPr/>
        </p:nvSpPr>
        <p:spPr>
          <a:xfrm>
            <a:off x="5450760" y="4631400"/>
            <a:ext cx="5495400" cy="469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spAutoFit/>
          </a:bodyPr>
          <a:lstStyle/>
          <a:p>
            <a:pPr algn="r" defTabSz="457200">
              <a:lnSpc>
                <a:spcPct val="100000"/>
              </a:lnSpc>
            </a:pPr>
            <a:r>
              <a:rPr lang="en-US" sz="2490" b="0" strike="noStrike" spc="-1">
                <a:solidFill>
                  <a:srgbClr val="FFFFFF"/>
                </a:solidFill>
                <a:latin typeface="Source Sans Pro Bold"/>
              </a:rPr>
              <a:t>Iza</a:t>
            </a:r>
            <a:r>
              <a:rPr lang="sk-SK" sz="2490" b="0" strike="noStrike" spc="-1">
                <a:solidFill>
                  <a:srgbClr val="FFFFFF"/>
                </a:solidFill>
                <a:latin typeface="Source Sans Pro Bold"/>
              </a:rPr>
              <a:t>i</a:t>
            </a:r>
            <a:r>
              <a:rPr lang="en-US" sz="2490" b="0" strike="noStrike" spc="-1">
                <a:solidFill>
                  <a:srgbClr val="FFFFFF"/>
                </a:solidFill>
                <a:latin typeface="Source Sans Pro Bold"/>
              </a:rPr>
              <a:t>áš 65,17</a:t>
            </a:r>
            <a:endParaRPr lang="cs-CZ" sz="2490" b="0" strike="noStrike" spc="-1">
              <a:solidFill>
                <a:srgbClr val="000000"/>
              </a:solidFill>
              <a:latin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 name="Picture 1" descr="nb-en-25-31.jpg"/>
          <p:cNvPicPr/>
          <p:nvPr/>
        </p:nvPicPr>
        <p:blipFill>
          <a:blip r:embed="rId3"/>
          <a:stretch/>
        </p:blipFill>
        <p:spPr>
          <a:xfrm>
            <a:off x="0" y="0"/>
            <a:ext cx="11711880" cy="6587640"/>
          </a:xfrm>
          <a:prstGeom prst="rect">
            <a:avLst/>
          </a:prstGeom>
          <a:ln w="0">
            <a:noFill/>
          </a:ln>
        </p:spPr>
      </p:pic>
      <p:sp>
        <p:nvSpPr>
          <p:cNvPr id="118" name="TextBox 2"/>
          <p:cNvSpPr/>
          <p:nvPr/>
        </p:nvSpPr>
        <p:spPr>
          <a:xfrm>
            <a:off x="779463" y="741363"/>
            <a:ext cx="6903000" cy="162822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pPr>
            <a:r>
              <a:rPr lang="en-US" sz="3330" b="0" strike="noStrike" spc="-1" dirty="0">
                <a:solidFill>
                  <a:srgbClr val="FFFFFF"/>
                </a:solidFill>
                <a:latin typeface="Source Sans Pro Bold"/>
              </a:rPr>
              <a:t>„</a:t>
            </a:r>
            <a:r>
              <a:rPr lang="sk-SK" sz="3330" b="0" strike="noStrike" spc="-1" dirty="0">
                <a:solidFill>
                  <a:srgbClr val="FFFFFF"/>
                </a:solidFill>
                <a:latin typeface="Source Sans Pro Bold"/>
              </a:rPr>
              <a:t>Nebude viac počuť o násilí v tvojej krajine ani o pustošení </a:t>
            </a:r>
            <a:r>
              <a:rPr lang="en-US" sz="3330" b="0" strike="noStrike" spc="-1" dirty="0">
                <a:solidFill>
                  <a:srgbClr val="FFFFFF"/>
                </a:solidFill>
                <a:latin typeface="Source Sans Pro Bold"/>
              </a:rPr>
              <a:t>a </a:t>
            </a:r>
            <a:r>
              <a:rPr lang="sk-SK" sz="3330" b="0" strike="noStrike" spc="-1" dirty="0">
                <a:solidFill>
                  <a:srgbClr val="FFFFFF"/>
                </a:solidFill>
                <a:latin typeface="Source Sans Pro Bold"/>
              </a:rPr>
              <a:t>skaze na tvojom území</a:t>
            </a:r>
            <a:r>
              <a:rPr lang="en-US" sz="3330" b="0" strike="noStrike" spc="-1" dirty="0">
                <a:solidFill>
                  <a:srgbClr val="FFFFFF"/>
                </a:solidFill>
                <a:latin typeface="Source Sans Pro Bold"/>
              </a:rPr>
              <a:t>.</a:t>
            </a:r>
            <a:r>
              <a:rPr lang="cs-CZ" sz="3330" spc="-1" dirty="0">
                <a:solidFill>
                  <a:srgbClr val="FFFFFF"/>
                </a:solidFill>
                <a:latin typeface="Source Sans Pro Bold"/>
              </a:rPr>
              <a:t>“</a:t>
            </a:r>
            <a:endParaRPr lang="cs-CZ" sz="3330" b="0" strike="noStrike" spc="-1" dirty="0">
              <a:solidFill>
                <a:srgbClr val="000000"/>
              </a:solidFill>
              <a:latin typeface="Arial"/>
            </a:endParaRPr>
          </a:p>
        </p:txBody>
      </p:sp>
      <p:sp>
        <p:nvSpPr>
          <p:cNvPr id="119" name="TextBox 3"/>
          <p:cNvSpPr/>
          <p:nvPr/>
        </p:nvSpPr>
        <p:spPr>
          <a:xfrm>
            <a:off x="5450760" y="4631400"/>
            <a:ext cx="5495400" cy="469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spAutoFit/>
          </a:bodyPr>
          <a:lstStyle/>
          <a:p>
            <a:pPr algn="r" defTabSz="457200">
              <a:lnSpc>
                <a:spcPct val="100000"/>
              </a:lnSpc>
            </a:pPr>
            <a:r>
              <a:rPr lang="sk-SK" sz="2490" b="0" strike="noStrike" spc="-1">
                <a:solidFill>
                  <a:srgbClr val="FFFFFF"/>
                </a:solidFill>
                <a:latin typeface="Source Sans Pro Bold"/>
              </a:rPr>
              <a:t>Izaiáš </a:t>
            </a:r>
            <a:r>
              <a:rPr lang="en-US" sz="2490" b="0" strike="noStrike" spc="-1">
                <a:solidFill>
                  <a:srgbClr val="FFFFFF"/>
                </a:solidFill>
                <a:latin typeface="Source Sans Pro Bold"/>
              </a:rPr>
              <a:t>60,18</a:t>
            </a:r>
            <a:endParaRPr lang="cs-CZ" sz="2490" b="0" strike="noStrike" spc="-1">
              <a:solidFill>
                <a:srgbClr val="000000"/>
              </a:solidFill>
              <a:latin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 name="Picture 1" descr="nb-en-25-32.jpg"/>
          <p:cNvPicPr/>
          <p:nvPr/>
        </p:nvPicPr>
        <p:blipFill>
          <a:blip r:embed="rId3"/>
          <a:stretch/>
        </p:blipFill>
        <p:spPr>
          <a:xfrm>
            <a:off x="0" y="0"/>
            <a:ext cx="11711880" cy="6587640"/>
          </a:xfrm>
          <a:prstGeom prst="rect">
            <a:avLst/>
          </a:prstGeom>
          <a:ln w="0">
            <a:noFill/>
          </a:ln>
        </p:spPr>
      </p:pic>
      <p:sp>
        <p:nvSpPr>
          <p:cNvPr id="121" name="TextBox 2"/>
          <p:cNvSpPr/>
          <p:nvPr/>
        </p:nvSpPr>
        <p:spPr>
          <a:xfrm>
            <a:off x="779463" y="741363"/>
            <a:ext cx="5000040" cy="162822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pPr>
            <a:r>
              <a:rPr lang="en-US" sz="3330" b="0" strike="noStrike" spc="-1" dirty="0">
                <a:solidFill>
                  <a:srgbClr val="FFFFFF"/>
                </a:solidFill>
                <a:latin typeface="Source Sans Pro Bold"/>
              </a:rPr>
              <a:t>„ </a:t>
            </a:r>
            <a:r>
              <a:rPr lang="sk-SK" sz="3330" b="0" strike="noStrike" spc="-1" dirty="0">
                <a:solidFill>
                  <a:srgbClr val="FFFFFF"/>
                </a:solidFill>
                <a:latin typeface="Source Sans Pro Bold"/>
              </a:rPr>
              <a:t>Svoje múry budeš nazývať spásou a svoje brány chválou</a:t>
            </a:r>
            <a:r>
              <a:rPr lang="en-US" sz="3330" b="0" strike="noStrike" spc="-1" dirty="0">
                <a:solidFill>
                  <a:srgbClr val="FFFFFF"/>
                </a:solidFill>
                <a:latin typeface="Source Sans Pro Bold"/>
              </a:rPr>
              <a:t>.</a:t>
            </a:r>
            <a:r>
              <a:rPr lang="cs-CZ" sz="3330" spc="-1" dirty="0">
                <a:solidFill>
                  <a:srgbClr val="FFFFFF"/>
                </a:solidFill>
                <a:latin typeface="Source Sans Pro Bold"/>
              </a:rPr>
              <a:t>“</a:t>
            </a:r>
            <a:endParaRPr lang="cs-CZ" sz="3330" b="0" strike="noStrike" spc="-1" dirty="0">
              <a:solidFill>
                <a:srgbClr val="000000"/>
              </a:solidFill>
              <a:latin typeface="Arial"/>
            </a:endParaRPr>
          </a:p>
        </p:txBody>
      </p:sp>
      <p:sp>
        <p:nvSpPr>
          <p:cNvPr id="122" name="TextBox 3"/>
          <p:cNvSpPr/>
          <p:nvPr/>
        </p:nvSpPr>
        <p:spPr>
          <a:xfrm>
            <a:off x="5450760" y="4685040"/>
            <a:ext cx="5495400" cy="469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spAutoFit/>
          </a:bodyPr>
          <a:lstStyle/>
          <a:p>
            <a:pPr algn="r" defTabSz="457200">
              <a:lnSpc>
                <a:spcPct val="100000"/>
              </a:lnSpc>
            </a:pPr>
            <a:r>
              <a:rPr lang="sk-SK" sz="2490" b="0" strike="noStrike" spc="-1">
                <a:solidFill>
                  <a:srgbClr val="FFFFFF"/>
                </a:solidFill>
                <a:latin typeface="Source Sans Pro Bold"/>
              </a:rPr>
              <a:t>Izajáš</a:t>
            </a:r>
            <a:r>
              <a:rPr lang="en-US" sz="2490" b="0" strike="noStrike" spc="-1">
                <a:solidFill>
                  <a:srgbClr val="FFFFFF"/>
                </a:solidFill>
                <a:latin typeface="Source Sans Pro Bold"/>
              </a:rPr>
              <a:t> 60,18</a:t>
            </a:r>
            <a:endParaRPr lang="cs-CZ" sz="2490" b="0" strike="noStrike" spc="-1">
              <a:solidFill>
                <a:srgbClr val="000000"/>
              </a:solidFill>
              <a:latin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 name="Picture 1" descr="nb-en-25-33.jpg"/>
          <p:cNvPicPr/>
          <p:nvPr/>
        </p:nvPicPr>
        <p:blipFill>
          <a:blip r:embed="rId3"/>
          <a:stretch/>
        </p:blipFill>
        <p:spPr>
          <a:xfrm>
            <a:off x="0" y="0"/>
            <a:ext cx="11711880" cy="6587640"/>
          </a:xfrm>
          <a:prstGeom prst="rect">
            <a:avLst/>
          </a:prstGeom>
          <a:ln w="0">
            <a:noFill/>
          </a:ln>
        </p:spPr>
      </p:pic>
      <p:sp>
        <p:nvSpPr>
          <p:cNvPr id="124" name="TextBox 2"/>
          <p:cNvSpPr/>
          <p:nvPr/>
        </p:nvSpPr>
        <p:spPr>
          <a:xfrm>
            <a:off x="5450761" y="741363"/>
            <a:ext cx="5495400" cy="316556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r" defTabSz="457200">
              <a:lnSpc>
                <a:spcPct val="100000"/>
              </a:lnSpc>
            </a:pPr>
            <a:r>
              <a:rPr lang="en-US" sz="3330" b="0" strike="noStrike" spc="-1" dirty="0">
                <a:solidFill>
                  <a:srgbClr val="FFFFFF"/>
                </a:solidFill>
                <a:latin typeface="Source Sans Pro Bold"/>
              </a:rPr>
              <a:t>„</a:t>
            </a:r>
            <a:r>
              <a:rPr lang="sk-SK" sz="3330" b="0" strike="noStrike" spc="-1" dirty="0">
                <a:solidFill>
                  <a:srgbClr val="FFFFFF"/>
                </a:solidFill>
                <a:latin typeface="Source Sans Pro Bold"/>
              </a:rPr>
              <a:t>Vlk bude ako hosť baránka, leopard bude odpočívať vedľa kozľaťa. Teliatko, levíča a vykŕmený vôl budú spolu a malý chlapček ich bude zaháňať</a:t>
            </a:r>
            <a:r>
              <a:rPr lang="en-US" sz="3330" b="0" strike="noStrike" spc="-1" dirty="0">
                <a:solidFill>
                  <a:srgbClr val="FFFFFF"/>
                </a:solidFill>
                <a:latin typeface="Source Sans Pro Bold"/>
              </a:rPr>
              <a:t>.</a:t>
            </a:r>
            <a:r>
              <a:rPr lang="cs-CZ" sz="3330" b="0" strike="noStrike" spc="-1" dirty="0">
                <a:solidFill>
                  <a:srgbClr val="FFFFFF"/>
                </a:solidFill>
                <a:latin typeface="Source Sans Pro Bold"/>
              </a:rPr>
              <a:t>“</a:t>
            </a:r>
            <a:endParaRPr lang="cs-CZ" sz="3330" b="0" strike="noStrike" spc="-1" dirty="0">
              <a:solidFill>
                <a:srgbClr val="000000"/>
              </a:solidFill>
              <a:latin typeface="Arial"/>
            </a:endParaRPr>
          </a:p>
        </p:txBody>
      </p:sp>
      <p:sp>
        <p:nvSpPr>
          <p:cNvPr id="125" name="TextBox 3"/>
          <p:cNvSpPr/>
          <p:nvPr/>
        </p:nvSpPr>
        <p:spPr>
          <a:xfrm>
            <a:off x="5450760" y="4631400"/>
            <a:ext cx="5495400" cy="469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spAutoFit/>
          </a:bodyPr>
          <a:lstStyle/>
          <a:p>
            <a:pPr algn="r" defTabSz="457200">
              <a:lnSpc>
                <a:spcPct val="100000"/>
              </a:lnSpc>
            </a:pPr>
            <a:r>
              <a:rPr lang="en-US" sz="2490" b="0" strike="noStrike" spc="-1">
                <a:solidFill>
                  <a:srgbClr val="FFFFFF"/>
                </a:solidFill>
                <a:latin typeface="Source Sans Pro Bold"/>
              </a:rPr>
              <a:t>Izajáš 11,6</a:t>
            </a:r>
            <a:endParaRPr lang="cs-CZ" sz="2490" b="0" strike="noStrike" spc="-1">
              <a:solidFill>
                <a:srgbClr val="000000"/>
              </a:solidFill>
              <a:latin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 name="Picture 1" descr="nb-en-25-34.jpg"/>
          <p:cNvPicPr/>
          <p:nvPr/>
        </p:nvPicPr>
        <p:blipFill>
          <a:blip r:embed="rId3"/>
          <a:stretch/>
        </p:blipFill>
        <p:spPr>
          <a:xfrm>
            <a:off x="0" y="0"/>
            <a:ext cx="11711880" cy="6587640"/>
          </a:xfrm>
          <a:prstGeom prst="rect">
            <a:avLst/>
          </a:prstGeom>
          <a:ln w="0">
            <a:noFill/>
          </a:ln>
        </p:spPr>
      </p:pic>
      <p:sp>
        <p:nvSpPr>
          <p:cNvPr id="127" name="TextBox 2"/>
          <p:cNvSpPr/>
          <p:nvPr/>
        </p:nvSpPr>
        <p:spPr>
          <a:xfrm>
            <a:off x="779463" y="741363"/>
            <a:ext cx="9335520" cy="60332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pPr>
            <a:r>
              <a:rPr lang="en-US" sz="3330" b="0" strike="noStrike" spc="-1" dirty="0">
                <a:solidFill>
                  <a:srgbClr val="FFFFFF"/>
                </a:solidFill>
                <a:latin typeface="Source Sans Pro Bold"/>
              </a:rPr>
              <a:t>„</a:t>
            </a:r>
            <a:r>
              <a:rPr lang="sk-SK" sz="3330" b="0" strike="noStrike" spc="-1" dirty="0">
                <a:solidFill>
                  <a:srgbClr val="FFFFFF"/>
                </a:solidFill>
                <a:latin typeface="Source Sans Pro Bold"/>
              </a:rPr>
              <a:t>Nikto z obyvateľov nepovie: ,Som chorý.</a:t>
            </a:r>
            <a:r>
              <a:rPr lang="en-US" sz="3330" b="0" strike="noStrike" spc="-1" dirty="0">
                <a:solidFill>
                  <a:srgbClr val="FFFFFF"/>
                </a:solidFill>
                <a:latin typeface="Source Sans Pro Bold"/>
              </a:rPr>
              <a:t>‘</a:t>
            </a:r>
            <a:r>
              <a:rPr lang="cs-CZ" sz="3330" spc="-1" dirty="0">
                <a:solidFill>
                  <a:srgbClr val="FFFFFF"/>
                </a:solidFill>
                <a:latin typeface="Source Sans Pro Bold"/>
              </a:rPr>
              <a:t>“</a:t>
            </a:r>
            <a:endParaRPr lang="cs-CZ" sz="3330" b="0" strike="noStrike" spc="-1" dirty="0">
              <a:solidFill>
                <a:srgbClr val="000000"/>
              </a:solidFill>
              <a:latin typeface="Arial"/>
            </a:endParaRPr>
          </a:p>
        </p:txBody>
      </p:sp>
      <p:sp>
        <p:nvSpPr>
          <p:cNvPr id="128" name="TextBox 3"/>
          <p:cNvSpPr/>
          <p:nvPr/>
        </p:nvSpPr>
        <p:spPr>
          <a:xfrm>
            <a:off x="5450760" y="4631400"/>
            <a:ext cx="5495400" cy="469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spAutoFit/>
          </a:bodyPr>
          <a:lstStyle/>
          <a:p>
            <a:pPr algn="r" defTabSz="457200">
              <a:lnSpc>
                <a:spcPct val="100000"/>
              </a:lnSpc>
            </a:pPr>
            <a:r>
              <a:rPr lang="sk-SK" sz="2490" b="0" strike="noStrike" spc="-1">
                <a:solidFill>
                  <a:srgbClr val="FFFFFF"/>
                </a:solidFill>
                <a:latin typeface="Source Sans Pro Bold"/>
              </a:rPr>
              <a:t>Izaiáš </a:t>
            </a:r>
            <a:r>
              <a:rPr lang="en-US" sz="2490" b="0" strike="noStrike" spc="-1">
                <a:solidFill>
                  <a:srgbClr val="FFFFFF"/>
                </a:solidFill>
                <a:latin typeface="Source Sans Pro Bold"/>
              </a:rPr>
              <a:t>33,24</a:t>
            </a:r>
            <a:endParaRPr lang="cs-CZ" sz="2490" b="0" strike="noStrike" spc="-1">
              <a:solidFill>
                <a:srgbClr val="000000"/>
              </a:solidFill>
              <a:latin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 name="Picture 1" descr="nb-en-25-35.jpg"/>
          <p:cNvPicPr/>
          <p:nvPr/>
        </p:nvPicPr>
        <p:blipFill>
          <a:blip r:embed="rId3"/>
          <a:stretch/>
        </p:blipFill>
        <p:spPr>
          <a:xfrm>
            <a:off x="0" y="0"/>
            <a:ext cx="11711880" cy="6587640"/>
          </a:xfrm>
          <a:prstGeom prst="rect">
            <a:avLst/>
          </a:prstGeom>
          <a:ln w="0">
            <a:noFill/>
          </a:ln>
        </p:spPr>
      </p:pic>
      <p:sp>
        <p:nvSpPr>
          <p:cNvPr id="130" name="TextBox 2"/>
          <p:cNvSpPr/>
          <p:nvPr/>
        </p:nvSpPr>
        <p:spPr>
          <a:xfrm>
            <a:off x="779463" y="741363"/>
            <a:ext cx="4177800" cy="162822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pPr>
            <a:r>
              <a:rPr lang="en-US" sz="3330" b="0" strike="noStrike" spc="-1" dirty="0">
                <a:solidFill>
                  <a:srgbClr val="FFFFFF"/>
                </a:solidFill>
                <a:latin typeface="Source Sans Pro Bold"/>
              </a:rPr>
              <a:t>„</a:t>
            </a:r>
            <a:r>
              <a:rPr lang="sk-SK" sz="3330" b="0" strike="noStrike" spc="-1" dirty="0">
                <a:solidFill>
                  <a:srgbClr val="FFFFFF"/>
                </a:solidFill>
                <a:latin typeface="Source Sans Pro Bold"/>
              </a:rPr>
              <a:t>Vtedy sa otvoria oči slepých aj uši hluchých sa otvoria</a:t>
            </a:r>
            <a:r>
              <a:rPr lang="en-US" sz="3330" b="0" strike="noStrike" spc="-1" dirty="0">
                <a:solidFill>
                  <a:srgbClr val="FFFFFF"/>
                </a:solidFill>
                <a:latin typeface="Source Sans Pro Bold"/>
              </a:rPr>
              <a:t>.</a:t>
            </a:r>
            <a:r>
              <a:rPr lang="cs-CZ" sz="3330" spc="-1" dirty="0">
                <a:solidFill>
                  <a:srgbClr val="FFFFFF"/>
                </a:solidFill>
                <a:latin typeface="Source Sans Pro Bold"/>
              </a:rPr>
              <a:t>“</a:t>
            </a:r>
            <a:endParaRPr lang="cs-CZ" sz="3330" b="0" strike="noStrike" spc="-1" dirty="0">
              <a:solidFill>
                <a:srgbClr val="000000"/>
              </a:solidFill>
              <a:latin typeface="Arial"/>
            </a:endParaRPr>
          </a:p>
        </p:txBody>
      </p:sp>
      <p:sp>
        <p:nvSpPr>
          <p:cNvPr id="131" name="TextBox 3"/>
          <p:cNvSpPr/>
          <p:nvPr/>
        </p:nvSpPr>
        <p:spPr>
          <a:xfrm>
            <a:off x="5450760" y="4631400"/>
            <a:ext cx="5495400" cy="469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spAutoFit/>
          </a:bodyPr>
          <a:lstStyle/>
          <a:p>
            <a:pPr algn="r" defTabSz="457200">
              <a:lnSpc>
                <a:spcPct val="100000"/>
              </a:lnSpc>
            </a:pPr>
            <a:r>
              <a:rPr lang="sk-SK" sz="2490" b="0" strike="noStrike" spc="-1">
                <a:solidFill>
                  <a:srgbClr val="FFFFFF"/>
                </a:solidFill>
                <a:latin typeface="Source Sans Pro Bold"/>
              </a:rPr>
              <a:t>Izaiáš</a:t>
            </a:r>
            <a:r>
              <a:rPr lang="en-US" sz="2490" b="0" strike="noStrike" spc="-1">
                <a:solidFill>
                  <a:srgbClr val="FFFFFF"/>
                </a:solidFill>
                <a:latin typeface="Source Sans Pro Bold"/>
              </a:rPr>
              <a:t> 35,5</a:t>
            </a:r>
            <a:endParaRPr lang="cs-CZ" sz="2490" b="0" strike="noStrike" spc="-1">
              <a:solidFill>
                <a:srgbClr val="000000"/>
              </a:solidFill>
              <a:latin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 name="Picture 1" descr="nb-en-25-36.jpg"/>
          <p:cNvPicPr/>
          <p:nvPr/>
        </p:nvPicPr>
        <p:blipFill>
          <a:blip r:embed="rId3"/>
          <a:stretch/>
        </p:blipFill>
        <p:spPr>
          <a:xfrm>
            <a:off x="0" y="0"/>
            <a:ext cx="11711880" cy="6587640"/>
          </a:xfrm>
          <a:prstGeom prst="rect">
            <a:avLst/>
          </a:prstGeom>
          <a:ln w="0">
            <a:noFill/>
          </a:ln>
        </p:spPr>
      </p:pic>
      <p:sp>
        <p:nvSpPr>
          <p:cNvPr id="133" name="TextBox 2"/>
          <p:cNvSpPr/>
          <p:nvPr/>
        </p:nvSpPr>
        <p:spPr>
          <a:xfrm>
            <a:off x="6419461" y="741363"/>
            <a:ext cx="4722642" cy="2653119"/>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lnSpc>
                <a:spcPct val="100000"/>
              </a:lnSpc>
            </a:pPr>
            <a:r>
              <a:rPr lang="en-US" sz="3330" b="0" strike="noStrike" spc="-1" dirty="0">
                <a:solidFill>
                  <a:srgbClr val="FFFFFF"/>
                </a:solidFill>
                <a:latin typeface="Source Sans Pro Bold"/>
              </a:rPr>
              <a:t>„</a:t>
            </a:r>
            <a:r>
              <a:rPr lang="sk-SK" sz="3330" b="0" strike="noStrike" spc="-1" dirty="0">
                <a:solidFill>
                  <a:srgbClr val="FFFFFF"/>
                </a:solidFill>
                <a:latin typeface="Source Sans Pro Bold"/>
              </a:rPr>
              <a:t>Vtedy chromý bude skákať ako jeleň a jazyk nemého zaplesá, lebo vyvrú vody na púšti </a:t>
            </a:r>
            <a:br>
              <a:rPr lang="sk-SK" sz="3330" b="0" strike="noStrike" spc="-1" dirty="0">
                <a:solidFill>
                  <a:srgbClr val="FFFFFF"/>
                </a:solidFill>
                <a:latin typeface="Source Sans Pro Bold"/>
              </a:rPr>
            </a:br>
            <a:r>
              <a:rPr lang="sk-SK" sz="3330" b="0" strike="noStrike" spc="-1" dirty="0">
                <a:solidFill>
                  <a:srgbClr val="FFFFFF"/>
                </a:solidFill>
                <a:latin typeface="Source Sans Pro Bold"/>
              </a:rPr>
              <a:t>a potoky na pustatine</a:t>
            </a:r>
            <a:r>
              <a:rPr lang="en-US" sz="3330" b="0" strike="noStrike" spc="-1" dirty="0">
                <a:solidFill>
                  <a:srgbClr val="FFFFFF"/>
                </a:solidFill>
                <a:latin typeface="Source Sans Pro Bold"/>
              </a:rPr>
              <a:t>.</a:t>
            </a:r>
            <a:r>
              <a:rPr lang="cs-CZ" sz="3330" spc="-1" dirty="0">
                <a:solidFill>
                  <a:srgbClr val="FFFFFF"/>
                </a:solidFill>
                <a:latin typeface="Source Sans Pro Bold"/>
              </a:rPr>
              <a:t>“</a:t>
            </a:r>
            <a:endParaRPr lang="cs-CZ" sz="3330" b="0" strike="noStrike" spc="-1" dirty="0">
              <a:solidFill>
                <a:srgbClr val="000000"/>
              </a:solidFill>
              <a:latin typeface="Arial"/>
            </a:endParaRPr>
          </a:p>
        </p:txBody>
      </p:sp>
      <p:sp>
        <p:nvSpPr>
          <p:cNvPr id="134" name="TextBox 3"/>
          <p:cNvSpPr/>
          <p:nvPr/>
        </p:nvSpPr>
        <p:spPr>
          <a:xfrm>
            <a:off x="5450760" y="4631400"/>
            <a:ext cx="5495400" cy="469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spAutoFit/>
          </a:bodyPr>
          <a:lstStyle/>
          <a:p>
            <a:pPr algn="r" defTabSz="457200">
              <a:lnSpc>
                <a:spcPct val="100000"/>
              </a:lnSpc>
            </a:pPr>
            <a:r>
              <a:rPr lang="sk-SK" sz="2490" b="0" strike="noStrike" spc="-1">
                <a:solidFill>
                  <a:srgbClr val="FFFFFF"/>
                </a:solidFill>
                <a:latin typeface="Source Sans Pro Bold"/>
              </a:rPr>
              <a:t>Izaiáš</a:t>
            </a:r>
            <a:r>
              <a:rPr lang="en-US" sz="2490" b="0" strike="noStrike" spc="-1">
                <a:solidFill>
                  <a:srgbClr val="FFFFFF"/>
                </a:solidFill>
                <a:latin typeface="Source Sans Pro Bold"/>
              </a:rPr>
              <a:t> 35,6</a:t>
            </a:r>
            <a:endParaRPr lang="cs-CZ" sz="2490" b="0" strike="noStrike" spc="-1">
              <a:solidFill>
                <a:srgbClr val="000000"/>
              </a:solidFill>
              <a:latin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 name="Picture 1" descr="nb-en-25-37.jpg"/>
          <p:cNvPicPr/>
          <p:nvPr/>
        </p:nvPicPr>
        <p:blipFill>
          <a:blip r:embed="rId3"/>
          <a:stretch/>
        </p:blipFill>
        <p:spPr>
          <a:xfrm>
            <a:off x="0" y="0"/>
            <a:ext cx="11711880" cy="6587640"/>
          </a:xfrm>
          <a:prstGeom prst="rect">
            <a:avLst/>
          </a:prstGeom>
          <a:ln w="0">
            <a:noFill/>
          </a:ln>
        </p:spPr>
      </p:pic>
      <p:sp>
        <p:nvSpPr>
          <p:cNvPr id="136" name="TextBox 2"/>
          <p:cNvSpPr/>
          <p:nvPr/>
        </p:nvSpPr>
        <p:spPr>
          <a:xfrm>
            <a:off x="779463" y="741363"/>
            <a:ext cx="6576480" cy="111577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pPr>
            <a:r>
              <a:rPr lang="en-US" sz="3330" b="0" strike="noStrike" spc="-1" dirty="0">
                <a:solidFill>
                  <a:srgbClr val="FFFFFF"/>
                </a:solidFill>
                <a:latin typeface="Source Sans Pro Bold"/>
              </a:rPr>
              <a:t>„</a:t>
            </a:r>
            <a:r>
              <a:rPr lang="sk-SK" sz="3330" b="0" strike="noStrike" spc="-1" dirty="0">
                <a:solidFill>
                  <a:srgbClr val="FFFFFF"/>
                </a:solidFill>
                <a:latin typeface="Source Sans Pro Bold"/>
              </a:rPr>
              <a:t>Teš sa, pláň a pustatina, plesaj, púšť a rozkvitni ako šafran</a:t>
            </a:r>
            <a:r>
              <a:rPr lang="en-US" sz="3330" b="0" strike="noStrike" spc="-1" dirty="0">
                <a:solidFill>
                  <a:srgbClr val="FFFFFF"/>
                </a:solidFill>
                <a:latin typeface="Source Sans Pro Bold"/>
              </a:rPr>
              <a:t>.</a:t>
            </a:r>
            <a:r>
              <a:rPr lang="cs-CZ" sz="3330" spc="-1" dirty="0">
                <a:solidFill>
                  <a:srgbClr val="FFFFFF"/>
                </a:solidFill>
                <a:latin typeface="Source Sans Pro Bold"/>
              </a:rPr>
              <a:t>“</a:t>
            </a:r>
            <a:endParaRPr lang="cs-CZ" sz="3330" b="0" strike="noStrike" spc="-1" dirty="0">
              <a:solidFill>
                <a:srgbClr val="000000"/>
              </a:solidFill>
              <a:latin typeface="Arial"/>
            </a:endParaRPr>
          </a:p>
        </p:txBody>
      </p:sp>
      <p:sp>
        <p:nvSpPr>
          <p:cNvPr id="137" name="TextBox 3"/>
          <p:cNvSpPr/>
          <p:nvPr/>
        </p:nvSpPr>
        <p:spPr>
          <a:xfrm>
            <a:off x="5450760" y="4631400"/>
            <a:ext cx="5495400" cy="469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spAutoFit/>
          </a:bodyPr>
          <a:lstStyle/>
          <a:p>
            <a:pPr algn="r" defTabSz="457200">
              <a:lnSpc>
                <a:spcPct val="100000"/>
              </a:lnSpc>
            </a:pPr>
            <a:r>
              <a:rPr lang="sk-SK" sz="2490" b="0" strike="noStrike" spc="-1">
                <a:solidFill>
                  <a:srgbClr val="FFFFFF"/>
                </a:solidFill>
                <a:latin typeface="Source Sans Pro Bold"/>
              </a:rPr>
              <a:t>Izaiáš</a:t>
            </a:r>
            <a:r>
              <a:rPr lang="en-US" sz="2490" b="0" strike="noStrike" spc="-1">
                <a:solidFill>
                  <a:srgbClr val="FFFFFF"/>
                </a:solidFill>
                <a:latin typeface="Source Sans Pro Bold"/>
              </a:rPr>
              <a:t> 35,1</a:t>
            </a:r>
            <a:endParaRPr lang="cs-CZ" sz="2490" b="0" strike="noStrike" spc="-1">
              <a:solidFill>
                <a:srgbClr val="000000"/>
              </a:solidFill>
              <a:latin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 name="Picture 1" descr="nb-en-25-38.jpg"/>
          <p:cNvPicPr/>
          <p:nvPr/>
        </p:nvPicPr>
        <p:blipFill>
          <a:blip r:embed="rId3"/>
          <a:stretch/>
        </p:blipFill>
        <p:spPr>
          <a:xfrm>
            <a:off x="0" y="0"/>
            <a:ext cx="11711880" cy="6587640"/>
          </a:xfrm>
          <a:prstGeom prst="rect">
            <a:avLst/>
          </a:prstGeom>
          <a:ln w="0">
            <a:noFill/>
          </a:ln>
        </p:spPr>
      </p:pic>
      <p:sp>
        <p:nvSpPr>
          <p:cNvPr id="139" name="TextBox 2"/>
          <p:cNvSpPr/>
          <p:nvPr/>
        </p:nvSpPr>
        <p:spPr>
          <a:xfrm>
            <a:off x="7015864" y="741363"/>
            <a:ext cx="4087565" cy="212004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lnSpc>
                <a:spcPct val="100000"/>
              </a:lnSpc>
            </a:pPr>
            <a:r>
              <a:rPr lang="en-US" sz="3330" b="0" strike="noStrike" spc="-1" dirty="0">
                <a:solidFill>
                  <a:srgbClr val="FFFFFF"/>
                </a:solidFill>
                <a:latin typeface="Source Sans Pro Bold"/>
              </a:rPr>
              <a:t>„</a:t>
            </a:r>
            <a:r>
              <a:rPr lang="sk-SK" sz="3330" b="0" strike="noStrike" spc="-1" dirty="0">
                <a:solidFill>
                  <a:srgbClr val="FFFFFF"/>
                </a:solidFill>
                <a:latin typeface="Source Sans Pro Bold"/>
              </a:rPr>
              <a:t>Budú stavať domy a bývať v nich, budú vysádzať vinice </a:t>
            </a:r>
            <a:br>
              <a:rPr lang="sk-SK" sz="3330" spc="-1" dirty="0">
                <a:solidFill>
                  <a:srgbClr val="FFFFFF"/>
                </a:solidFill>
                <a:latin typeface="Source Sans Pro Bold"/>
              </a:rPr>
            </a:br>
            <a:r>
              <a:rPr lang="sk-SK" sz="3330" b="0" strike="noStrike" spc="-1" dirty="0">
                <a:solidFill>
                  <a:srgbClr val="FFFFFF"/>
                </a:solidFill>
                <a:latin typeface="Source Sans Pro Bold"/>
              </a:rPr>
              <a:t>a jesť ich plody</a:t>
            </a:r>
            <a:r>
              <a:rPr lang="en-US" sz="3330" b="0" strike="noStrike" spc="-1" dirty="0">
                <a:solidFill>
                  <a:srgbClr val="FFFFFF"/>
                </a:solidFill>
                <a:latin typeface="Source Sans Pro Bold"/>
              </a:rPr>
              <a:t>.</a:t>
            </a:r>
            <a:r>
              <a:rPr lang="cs-CZ" sz="3330" spc="-1" dirty="0">
                <a:solidFill>
                  <a:srgbClr val="FFFFFF"/>
                </a:solidFill>
                <a:latin typeface="Source Sans Pro Bold"/>
              </a:rPr>
              <a:t>“</a:t>
            </a:r>
            <a:endParaRPr lang="cs-CZ" sz="3330" b="0" strike="noStrike" spc="-1" dirty="0">
              <a:solidFill>
                <a:srgbClr val="000000"/>
              </a:solidFill>
              <a:latin typeface="Arial"/>
            </a:endParaRPr>
          </a:p>
        </p:txBody>
      </p:sp>
      <p:sp>
        <p:nvSpPr>
          <p:cNvPr id="140" name="TextBox 3"/>
          <p:cNvSpPr/>
          <p:nvPr/>
        </p:nvSpPr>
        <p:spPr>
          <a:xfrm>
            <a:off x="5428080" y="4631400"/>
            <a:ext cx="5495400" cy="469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spAutoFit/>
          </a:bodyPr>
          <a:lstStyle/>
          <a:p>
            <a:pPr algn="r" defTabSz="457200">
              <a:lnSpc>
                <a:spcPct val="100000"/>
              </a:lnSpc>
            </a:pPr>
            <a:r>
              <a:rPr lang="sk-SK" sz="2490" b="0" strike="noStrike" spc="-1">
                <a:solidFill>
                  <a:srgbClr val="FFFFFF"/>
                </a:solidFill>
                <a:latin typeface="Source Sans Pro Bold"/>
              </a:rPr>
              <a:t>Izaiáš</a:t>
            </a:r>
            <a:r>
              <a:rPr lang="en-US" sz="2490" b="0" strike="noStrike" spc="-1">
                <a:solidFill>
                  <a:srgbClr val="FFFFFF"/>
                </a:solidFill>
                <a:latin typeface="Source Sans Pro Bold"/>
              </a:rPr>
              <a:t> 65,21</a:t>
            </a:r>
            <a:endParaRPr lang="cs-CZ" sz="2490" b="0" strike="noStrike" spc="-1">
              <a:solidFill>
                <a:srgbClr val="000000"/>
              </a:solidFill>
              <a:latin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Picture 1" descr="nb-en-25-39.jpg"/>
          <p:cNvPicPr/>
          <p:nvPr/>
        </p:nvPicPr>
        <p:blipFill>
          <a:blip r:embed="rId3"/>
          <a:stretch/>
        </p:blipFill>
        <p:spPr>
          <a:xfrm>
            <a:off x="0" y="0"/>
            <a:ext cx="11711880" cy="6587640"/>
          </a:xfrm>
          <a:prstGeom prst="rect">
            <a:avLst/>
          </a:prstGeom>
          <a:ln w="0">
            <a:noFill/>
          </a:ln>
        </p:spPr>
      </p:pic>
      <p:sp>
        <p:nvSpPr>
          <p:cNvPr id="142" name="TextBox 2"/>
          <p:cNvSpPr/>
          <p:nvPr/>
        </p:nvSpPr>
        <p:spPr>
          <a:xfrm>
            <a:off x="779463" y="741363"/>
            <a:ext cx="5968440" cy="111577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pPr>
            <a:r>
              <a:rPr lang="en-US" sz="3330" b="0" strike="noStrike" spc="-1" dirty="0">
                <a:solidFill>
                  <a:srgbClr val="FFFFFF"/>
                </a:solidFill>
                <a:latin typeface="Source Sans Pro Bold"/>
              </a:rPr>
              <a:t>„</a:t>
            </a:r>
            <a:r>
              <a:rPr lang="sk-SK" sz="3330" b="0" strike="noStrike" spc="-1" dirty="0">
                <a:solidFill>
                  <a:srgbClr val="FFFFFF"/>
                </a:solidFill>
                <a:latin typeface="Source Sans Pro Bold"/>
              </a:rPr>
              <a:t>Nepostavia, aby iný býval, nevysadia, aby iný jedol</a:t>
            </a:r>
            <a:r>
              <a:rPr lang="en-US" sz="3330" b="0" strike="noStrike" spc="-1" dirty="0">
                <a:solidFill>
                  <a:srgbClr val="FFFFFF"/>
                </a:solidFill>
                <a:latin typeface="Source Sans Pro Bold"/>
              </a:rPr>
              <a:t>.</a:t>
            </a:r>
            <a:r>
              <a:rPr lang="cs-CZ" sz="3330" spc="-1" dirty="0">
                <a:solidFill>
                  <a:srgbClr val="FFFFFF"/>
                </a:solidFill>
                <a:latin typeface="Source Sans Pro Bold"/>
              </a:rPr>
              <a:t>“</a:t>
            </a:r>
            <a:endParaRPr lang="cs-CZ" sz="3330" b="0" strike="noStrike" spc="-1" dirty="0">
              <a:solidFill>
                <a:srgbClr val="000000"/>
              </a:solidFill>
              <a:latin typeface="Arial"/>
            </a:endParaRPr>
          </a:p>
        </p:txBody>
      </p:sp>
      <p:sp>
        <p:nvSpPr>
          <p:cNvPr id="143" name="TextBox 3"/>
          <p:cNvSpPr/>
          <p:nvPr/>
        </p:nvSpPr>
        <p:spPr>
          <a:xfrm>
            <a:off x="5450760" y="4631400"/>
            <a:ext cx="5495400" cy="469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spAutoFit/>
          </a:bodyPr>
          <a:lstStyle/>
          <a:p>
            <a:pPr algn="r" defTabSz="457200">
              <a:lnSpc>
                <a:spcPct val="100000"/>
              </a:lnSpc>
            </a:pPr>
            <a:r>
              <a:rPr lang="sk-SK" sz="2490" b="0" strike="noStrike" spc="-1">
                <a:solidFill>
                  <a:srgbClr val="FFFFFF"/>
                </a:solidFill>
                <a:latin typeface="Source Sans Pro Bold"/>
              </a:rPr>
              <a:t>Izaiáš</a:t>
            </a:r>
            <a:r>
              <a:rPr lang="en-US" sz="2490" b="0" strike="noStrike" spc="-1">
                <a:solidFill>
                  <a:srgbClr val="FFFFFF"/>
                </a:solidFill>
                <a:latin typeface="Source Sans Pro Bold"/>
              </a:rPr>
              <a:t> 65,22</a:t>
            </a:r>
            <a:endParaRPr lang="cs-CZ" sz="2490" b="0" strike="noStrike" spc="-1">
              <a:solidFill>
                <a:srgbClr val="000000"/>
              </a:solidFill>
              <a:latin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06;p4">
            <a:extLst>
              <a:ext uri="{FF2B5EF4-FFF2-40B4-BE49-F238E27FC236}">
                <a16:creationId xmlns:a16="http://schemas.microsoft.com/office/drawing/2014/main" id="{A4C8E686-082A-7C9A-46AD-C7758EDFE468}"/>
              </a:ext>
            </a:extLst>
          </p:cNvPr>
          <p:cNvPicPr/>
          <p:nvPr/>
        </p:nvPicPr>
        <p:blipFill>
          <a:blip r:embed="rId3"/>
          <a:stretch/>
        </p:blipFill>
        <p:spPr>
          <a:xfrm>
            <a:off x="0" y="0"/>
            <a:ext cx="11711880" cy="6587640"/>
          </a:xfrm>
          <a:prstGeom prst="rect">
            <a:avLst/>
          </a:prstGeom>
          <a:ln w="0">
            <a:noFill/>
          </a:ln>
        </p:spPr>
      </p:pic>
      <p:sp>
        <p:nvSpPr>
          <p:cNvPr id="53" name="TextBox 2"/>
          <p:cNvSpPr/>
          <p:nvPr/>
        </p:nvSpPr>
        <p:spPr>
          <a:xfrm>
            <a:off x="6055567" y="741363"/>
            <a:ext cx="5043086" cy="2653119"/>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lnSpc>
                <a:spcPct val="100000"/>
              </a:lnSpc>
            </a:pPr>
            <a:r>
              <a:rPr lang="sk-SK" sz="3330" b="0" strike="noStrike" spc="-1" dirty="0">
                <a:solidFill>
                  <a:srgbClr val="FFFFFF"/>
                </a:solidFill>
                <a:latin typeface="Source Sans Pro Bold"/>
              </a:rPr>
              <a:t>„Ani oko nevidelo, ani ucho nepočulo a čo ani do ľudského srdca nevstúpilo, to pripravil Boh tým, čo ho milujú.“</a:t>
            </a:r>
            <a:endParaRPr lang="cs-CZ" sz="3330" b="0" strike="noStrike" spc="-1" dirty="0">
              <a:solidFill>
                <a:srgbClr val="000000"/>
              </a:solidFill>
              <a:latin typeface="Arial"/>
            </a:endParaRPr>
          </a:p>
        </p:txBody>
      </p:sp>
      <p:sp>
        <p:nvSpPr>
          <p:cNvPr id="54" name="TextBox 3"/>
          <p:cNvSpPr/>
          <p:nvPr/>
        </p:nvSpPr>
        <p:spPr>
          <a:xfrm>
            <a:off x="5270400" y="4611240"/>
            <a:ext cx="5495400" cy="469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spAutoFit/>
          </a:bodyPr>
          <a:lstStyle/>
          <a:p>
            <a:pPr algn="r" defTabSz="457200">
              <a:lnSpc>
                <a:spcPct val="100000"/>
              </a:lnSpc>
            </a:pPr>
            <a:r>
              <a:rPr lang="en-US" sz="2490" b="0" strike="noStrike" spc="-1" dirty="0">
                <a:solidFill>
                  <a:srgbClr val="FFFFFF"/>
                </a:solidFill>
                <a:latin typeface="Source Sans Pro Bold"/>
              </a:rPr>
              <a:t>1. </a:t>
            </a:r>
            <a:r>
              <a:rPr lang="sk-SK" sz="2490" b="0" strike="noStrike" spc="-1" dirty="0">
                <a:solidFill>
                  <a:srgbClr val="FFFFFF"/>
                </a:solidFill>
                <a:latin typeface="Source Sans Pro Bold"/>
              </a:rPr>
              <a:t>Korinťanom</a:t>
            </a:r>
            <a:r>
              <a:rPr lang="en-US" sz="2490" b="0" strike="noStrike" spc="-1" dirty="0">
                <a:solidFill>
                  <a:srgbClr val="FFFFFF"/>
                </a:solidFill>
                <a:latin typeface="Source Sans Pro Bold"/>
              </a:rPr>
              <a:t> 2,9</a:t>
            </a:r>
            <a:endParaRPr lang="cs-CZ" sz="2490" b="0" strike="noStrike" spc="-1" dirty="0">
              <a:solidFill>
                <a:srgbClr val="000000"/>
              </a:solidFill>
              <a:latin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Picture 1" descr="nb-en-25-40.jpg"/>
          <p:cNvPicPr/>
          <p:nvPr/>
        </p:nvPicPr>
        <p:blipFill>
          <a:blip r:embed="rId3"/>
          <a:stretch/>
        </p:blipFill>
        <p:spPr>
          <a:xfrm>
            <a:off x="0" y="0"/>
            <a:ext cx="11711880" cy="6587640"/>
          </a:xfrm>
          <a:prstGeom prst="rect">
            <a:avLst/>
          </a:prstGeom>
          <a:ln w="0">
            <a:noFill/>
          </a:ln>
        </p:spPr>
      </p:pic>
      <p:sp>
        <p:nvSpPr>
          <p:cNvPr id="145" name="TextBox 2"/>
          <p:cNvSpPr/>
          <p:nvPr/>
        </p:nvSpPr>
        <p:spPr>
          <a:xfrm>
            <a:off x="779463" y="741363"/>
            <a:ext cx="4369320" cy="2627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pPr>
            <a:r>
              <a:rPr lang="en-US" sz="3330" b="0" strike="noStrike" spc="-1" dirty="0">
                <a:solidFill>
                  <a:srgbClr val="FFFFFF"/>
                </a:solidFill>
                <a:latin typeface="Source Sans Pro Bold"/>
              </a:rPr>
              <a:t>„</a:t>
            </a:r>
            <a:r>
              <a:rPr lang="sk-SK" sz="3330" b="0" strike="noStrike" spc="-1" dirty="0">
                <a:solidFill>
                  <a:srgbClr val="FFFFFF"/>
                </a:solidFill>
                <a:latin typeface="Source Sans Pro Bold"/>
              </a:rPr>
              <a:t>Lebo vek stromu sa rovná veku môjho ľudu a prácu svojich rúk budú požívať moji vyvolení</a:t>
            </a:r>
            <a:r>
              <a:rPr lang="en-US" sz="3330" b="0" strike="noStrike" spc="-1" dirty="0">
                <a:solidFill>
                  <a:srgbClr val="FFFFFF"/>
                </a:solidFill>
                <a:latin typeface="Source Sans Pro Bold"/>
              </a:rPr>
              <a:t>.</a:t>
            </a:r>
            <a:r>
              <a:rPr lang="cs-CZ" sz="3330" spc="-1" dirty="0">
                <a:solidFill>
                  <a:srgbClr val="FFFFFF"/>
                </a:solidFill>
                <a:latin typeface="Source Sans Pro Bold"/>
              </a:rPr>
              <a:t>“</a:t>
            </a:r>
            <a:endParaRPr lang="cs-CZ" sz="3330" b="0" strike="noStrike" spc="-1" dirty="0">
              <a:solidFill>
                <a:srgbClr val="000000"/>
              </a:solidFill>
              <a:latin typeface="Arial"/>
            </a:endParaRPr>
          </a:p>
        </p:txBody>
      </p:sp>
      <p:sp>
        <p:nvSpPr>
          <p:cNvPr id="146" name="TextBox 3"/>
          <p:cNvSpPr/>
          <p:nvPr/>
        </p:nvSpPr>
        <p:spPr>
          <a:xfrm>
            <a:off x="5450760" y="4608720"/>
            <a:ext cx="5495400" cy="469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spAutoFit/>
          </a:bodyPr>
          <a:lstStyle/>
          <a:p>
            <a:pPr algn="r" defTabSz="457200">
              <a:lnSpc>
                <a:spcPct val="100000"/>
              </a:lnSpc>
            </a:pPr>
            <a:r>
              <a:rPr lang="sk-SK" sz="2490" b="0" strike="noStrike" spc="-1">
                <a:solidFill>
                  <a:srgbClr val="FFFFFF"/>
                </a:solidFill>
                <a:latin typeface="Source Sans Pro Bold"/>
              </a:rPr>
              <a:t>Izaiáš</a:t>
            </a:r>
            <a:r>
              <a:rPr lang="en-US" sz="2490" b="0" strike="noStrike" spc="-1">
                <a:solidFill>
                  <a:srgbClr val="FFFFFF"/>
                </a:solidFill>
                <a:latin typeface="Source Sans Pro Bold"/>
              </a:rPr>
              <a:t> 65,22</a:t>
            </a:r>
            <a:endParaRPr lang="cs-CZ" sz="2490" b="0" strike="noStrike" spc="-1">
              <a:solidFill>
                <a:srgbClr val="000000"/>
              </a:solidFill>
              <a:latin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Picture 1" descr="nb-en-25-41.jpg"/>
          <p:cNvPicPr/>
          <p:nvPr/>
        </p:nvPicPr>
        <p:blipFill>
          <a:blip r:embed="rId3"/>
          <a:stretch/>
        </p:blipFill>
        <p:spPr>
          <a:xfrm>
            <a:off x="0" y="0"/>
            <a:ext cx="11711880" cy="6587640"/>
          </a:xfrm>
          <a:prstGeom prst="rect">
            <a:avLst/>
          </a:prstGeom>
          <a:ln w="0">
            <a:noFill/>
          </a:ln>
        </p:spPr>
      </p:pic>
      <p:sp>
        <p:nvSpPr>
          <p:cNvPr id="148" name="TextBox 2"/>
          <p:cNvSpPr/>
          <p:nvPr/>
        </p:nvSpPr>
        <p:spPr>
          <a:xfrm>
            <a:off x="5299788" y="741363"/>
            <a:ext cx="5771865" cy="316556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r" defTabSz="457200">
              <a:lnSpc>
                <a:spcPct val="100000"/>
              </a:lnSpc>
            </a:pPr>
            <a:r>
              <a:rPr lang="en-US" sz="3330" b="0" strike="noStrike" spc="-1" dirty="0">
                <a:solidFill>
                  <a:srgbClr val="FFFFFF"/>
                </a:solidFill>
                <a:latin typeface="Source Sans Pro Bold"/>
              </a:rPr>
              <a:t>„</a:t>
            </a:r>
            <a:r>
              <a:rPr lang="sk-SK" sz="3330" b="0" strike="noStrike" spc="-1" dirty="0">
                <a:solidFill>
                  <a:srgbClr val="FFFFFF"/>
                </a:solidFill>
                <a:latin typeface="Source Sans Pro Bold"/>
              </a:rPr>
              <a:t>Lebo ako nové nebesia </a:t>
            </a:r>
            <a:br>
              <a:rPr lang="sk-SK" sz="3330" b="0" strike="noStrike" spc="-1" dirty="0">
                <a:solidFill>
                  <a:srgbClr val="FFFFFF"/>
                </a:solidFill>
                <a:latin typeface="Source Sans Pro Bold"/>
              </a:rPr>
            </a:br>
            <a:r>
              <a:rPr lang="sk-SK" sz="3330" b="0" strike="noStrike" spc="-1" dirty="0">
                <a:solidFill>
                  <a:srgbClr val="FFFFFF"/>
                </a:solidFill>
                <a:latin typeface="Source Sans Pro Bold"/>
              </a:rPr>
              <a:t>a nová zem, ktoré ja tvorím, stoja predo mnou,“ znie výrok Hospodina, „tak bude trvať vaše potomstvo a vaše meno</a:t>
            </a:r>
            <a:r>
              <a:rPr lang="en-US" sz="3330" b="0" strike="noStrike" spc="-1" dirty="0">
                <a:solidFill>
                  <a:srgbClr val="FFFFFF"/>
                </a:solidFill>
                <a:latin typeface="Source Sans Pro Bold"/>
              </a:rPr>
              <a:t>.</a:t>
            </a:r>
            <a:r>
              <a:rPr lang="cs-CZ" sz="3330" b="0" strike="noStrike" spc="-1" dirty="0">
                <a:solidFill>
                  <a:srgbClr val="FFFFFF"/>
                </a:solidFill>
                <a:latin typeface="Source Sans Pro Bold"/>
              </a:rPr>
              <a:t>“</a:t>
            </a:r>
            <a:endParaRPr lang="cs-CZ" sz="3330" b="0" strike="noStrike" spc="-1" dirty="0">
              <a:solidFill>
                <a:srgbClr val="000000"/>
              </a:solidFill>
              <a:latin typeface="Arial"/>
            </a:endParaRPr>
          </a:p>
        </p:txBody>
      </p:sp>
      <p:sp>
        <p:nvSpPr>
          <p:cNvPr id="149" name="TextBox 3"/>
          <p:cNvSpPr/>
          <p:nvPr/>
        </p:nvSpPr>
        <p:spPr>
          <a:xfrm>
            <a:off x="5450760" y="4631400"/>
            <a:ext cx="5495400" cy="469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spAutoFit/>
          </a:bodyPr>
          <a:lstStyle/>
          <a:p>
            <a:pPr algn="r" defTabSz="457200">
              <a:lnSpc>
                <a:spcPct val="100000"/>
              </a:lnSpc>
            </a:pPr>
            <a:r>
              <a:rPr lang="sk-SK" sz="2490" b="0" strike="noStrike" spc="-1">
                <a:solidFill>
                  <a:srgbClr val="FFFFFF"/>
                </a:solidFill>
                <a:latin typeface="Source Sans Pro Bold"/>
              </a:rPr>
              <a:t>Izaiáš</a:t>
            </a:r>
            <a:r>
              <a:rPr lang="en-US" sz="2490" b="0" strike="noStrike" spc="-1">
                <a:solidFill>
                  <a:srgbClr val="FFFFFF"/>
                </a:solidFill>
                <a:latin typeface="Source Sans Pro Bold"/>
              </a:rPr>
              <a:t> 66,22</a:t>
            </a:r>
            <a:endParaRPr lang="cs-CZ" sz="2490" b="0" strike="noStrike" spc="-1">
              <a:solidFill>
                <a:srgbClr val="000000"/>
              </a:solidFill>
              <a:latin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 name="Picture 1" descr="nb-en-25-42.jpg"/>
          <p:cNvPicPr/>
          <p:nvPr/>
        </p:nvPicPr>
        <p:blipFill>
          <a:blip r:embed="rId3"/>
          <a:stretch/>
        </p:blipFill>
        <p:spPr>
          <a:xfrm>
            <a:off x="0" y="0"/>
            <a:ext cx="11711880" cy="6587640"/>
          </a:xfrm>
          <a:prstGeom prst="rect">
            <a:avLst/>
          </a:prstGeom>
          <a:ln w="0">
            <a:noFill/>
          </a:ln>
        </p:spPr>
      </p:pic>
      <p:sp>
        <p:nvSpPr>
          <p:cNvPr id="151" name="TextBox 2"/>
          <p:cNvSpPr/>
          <p:nvPr/>
        </p:nvSpPr>
        <p:spPr>
          <a:xfrm>
            <a:off x="3526950" y="741363"/>
            <a:ext cx="5551560" cy="2627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457200">
              <a:lnSpc>
                <a:spcPct val="100000"/>
              </a:lnSpc>
            </a:pPr>
            <a:r>
              <a:rPr lang="en-US" sz="3330" b="0" strike="noStrike" spc="-1" dirty="0">
                <a:solidFill>
                  <a:srgbClr val="FFFFFF"/>
                </a:solidFill>
                <a:latin typeface="Source Sans Pro Bold"/>
              </a:rPr>
              <a:t>„</a:t>
            </a:r>
            <a:r>
              <a:rPr lang="sk-SK" sz="3330" b="0" strike="noStrike" spc="-1" dirty="0">
                <a:solidFill>
                  <a:srgbClr val="FFFFFF"/>
                </a:solidFill>
                <a:latin typeface="Source Sans Pro Bold"/>
              </a:rPr>
              <a:t>Stane sa, že pri každom </a:t>
            </a:r>
            <a:r>
              <a:rPr lang="sk-SK" sz="3330" b="0" strike="noStrike" spc="-1" dirty="0" err="1">
                <a:solidFill>
                  <a:srgbClr val="FFFFFF"/>
                </a:solidFill>
                <a:latin typeface="Source Sans Pro Bold"/>
              </a:rPr>
              <a:t>novmesiaci</a:t>
            </a:r>
            <a:r>
              <a:rPr lang="sk-SK" sz="3330" b="0" strike="noStrike" spc="-1" dirty="0">
                <a:solidFill>
                  <a:srgbClr val="FFFFFF"/>
                </a:solidFill>
                <a:latin typeface="Source Sans Pro Bold"/>
              </a:rPr>
              <a:t> a sobotu čo sobotu sa každý príde pokloniť predo mňa, hovorí Hospodin</a:t>
            </a:r>
            <a:r>
              <a:rPr lang="en-US" sz="3330" b="0" strike="noStrike" spc="-1" dirty="0">
                <a:solidFill>
                  <a:srgbClr val="FFFFFF"/>
                </a:solidFill>
                <a:latin typeface="Source Sans Pro Bold"/>
              </a:rPr>
              <a:t>.</a:t>
            </a:r>
            <a:r>
              <a:rPr lang="cs-CZ" sz="3330" spc="-1" dirty="0">
                <a:solidFill>
                  <a:srgbClr val="FFFFFF"/>
                </a:solidFill>
                <a:latin typeface="Source Sans Pro Bold"/>
              </a:rPr>
              <a:t>“</a:t>
            </a:r>
            <a:endParaRPr lang="cs-CZ" sz="3330" b="0" strike="noStrike" spc="-1" dirty="0">
              <a:solidFill>
                <a:srgbClr val="000000"/>
              </a:solidFill>
              <a:latin typeface="Arial"/>
            </a:endParaRPr>
          </a:p>
        </p:txBody>
      </p:sp>
      <p:sp>
        <p:nvSpPr>
          <p:cNvPr id="152" name="TextBox 3"/>
          <p:cNvSpPr/>
          <p:nvPr/>
        </p:nvSpPr>
        <p:spPr>
          <a:xfrm>
            <a:off x="5450760" y="4631400"/>
            <a:ext cx="5495400" cy="469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spAutoFit/>
          </a:bodyPr>
          <a:lstStyle/>
          <a:p>
            <a:pPr algn="r" defTabSz="457200">
              <a:lnSpc>
                <a:spcPct val="100000"/>
              </a:lnSpc>
            </a:pPr>
            <a:r>
              <a:rPr lang="en-US" sz="2490" b="0" strike="noStrike" spc="-1">
                <a:solidFill>
                  <a:srgbClr val="FFFFFF"/>
                </a:solidFill>
                <a:latin typeface="Source Sans Pro Bold"/>
              </a:rPr>
              <a:t>Izaiáš 66,23</a:t>
            </a:r>
            <a:endParaRPr lang="cs-CZ" sz="2490" b="0" strike="noStrike" spc="-1">
              <a:solidFill>
                <a:srgbClr val="000000"/>
              </a:solidFill>
              <a:latin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402;p43">
            <a:extLst>
              <a:ext uri="{FF2B5EF4-FFF2-40B4-BE49-F238E27FC236}">
                <a16:creationId xmlns:a16="http://schemas.microsoft.com/office/drawing/2014/main" id="{31253885-474A-B1C5-9A17-93E4B3CC359E}"/>
              </a:ext>
            </a:extLst>
          </p:cNvPr>
          <p:cNvPicPr/>
          <p:nvPr/>
        </p:nvPicPr>
        <p:blipFill>
          <a:blip r:embed="rId3"/>
          <a:stretch/>
        </p:blipFill>
        <p:spPr>
          <a:xfrm>
            <a:off x="0" y="0"/>
            <a:ext cx="11711880" cy="6587640"/>
          </a:xfrm>
          <a:prstGeom prst="rect">
            <a:avLst/>
          </a:prstGeom>
          <a:ln w="0">
            <a:noFill/>
          </a:ln>
        </p:spPr>
      </p:pic>
      <p:sp>
        <p:nvSpPr>
          <p:cNvPr id="154" name="TextBox 2"/>
          <p:cNvSpPr/>
          <p:nvPr/>
        </p:nvSpPr>
        <p:spPr>
          <a:xfrm>
            <a:off x="779463" y="741363"/>
            <a:ext cx="3997440" cy="214067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pPr>
            <a:r>
              <a:rPr lang="en-US" sz="3330" b="0" strike="noStrike" spc="-1" dirty="0">
                <a:solidFill>
                  <a:srgbClr val="FFFFFF"/>
                </a:solidFill>
                <a:latin typeface="Source Sans Pro Bold"/>
              </a:rPr>
              <a:t>„</a:t>
            </a:r>
            <a:r>
              <a:rPr lang="sk-SK" sz="3330" b="0" strike="noStrike" spc="-1" dirty="0">
                <a:solidFill>
                  <a:srgbClr val="FFFFFF"/>
                </a:solidFill>
                <a:latin typeface="Source Sans Pro Bold"/>
              </a:rPr>
              <a:t>Vrátia sa tí, ktorých vyslobodil Hospodin, s jasotom prídu na Sion</a:t>
            </a:r>
            <a:r>
              <a:rPr lang="en-US" sz="3330" b="0" strike="noStrike" spc="-1" dirty="0">
                <a:solidFill>
                  <a:srgbClr val="FFFFFF"/>
                </a:solidFill>
                <a:latin typeface="Source Sans Pro Bold"/>
              </a:rPr>
              <a:t>.</a:t>
            </a:r>
            <a:r>
              <a:rPr lang="cs-CZ" sz="3330" spc="-1" dirty="0">
                <a:solidFill>
                  <a:srgbClr val="FFFFFF"/>
                </a:solidFill>
                <a:latin typeface="Source Sans Pro Bold"/>
              </a:rPr>
              <a:t>“</a:t>
            </a:r>
            <a:endParaRPr lang="cs-CZ" sz="3330" b="0" strike="noStrike" spc="-1" dirty="0">
              <a:solidFill>
                <a:srgbClr val="000000"/>
              </a:solidFill>
              <a:latin typeface="Arial"/>
            </a:endParaRPr>
          </a:p>
        </p:txBody>
      </p:sp>
      <p:sp>
        <p:nvSpPr>
          <p:cNvPr id="155" name="TextBox 3"/>
          <p:cNvSpPr/>
          <p:nvPr/>
        </p:nvSpPr>
        <p:spPr>
          <a:xfrm>
            <a:off x="5450760" y="4631400"/>
            <a:ext cx="5495400" cy="469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spAutoFit/>
          </a:bodyPr>
          <a:lstStyle/>
          <a:p>
            <a:pPr algn="r" defTabSz="457200">
              <a:lnSpc>
                <a:spcPct val="100000"/>
              </a:lnSpc>
            </a:pPr>
            <a:r>
              <a:rPr lang="sk-SK" sz="2490" b="0" strike="noStrike" spc="-1">
                <a:solidFill>
                  <a:srgbClr val="FFFFFF"/>
                </a:solidFill>
                <a:latin typeface="Source Sans Pro Bold"/>
              </a:rPr>
              <a:t>Izaiáš</a:t>
            </a:r>
            <a:r>
              <a:rPr lang="en-US" sz="2490" b="0" strike="noStrike" spc="-1">
                <a:solidFill>
                  <a:srgbClr val="FFFFFF"/>
                </a:solidFill>
                <a:latin typeface="Source Sans Pro Bold"/>
              </a:rPr>
              <a:t> 35,10</a:t>
            </a:r>
            <a:endParaRPr lang="cs-CZ" sz="2490" b="0" strike="noStrike" spc="-1">
              <a:solidFill>
                <a:srgbClr val="000000"/>
              </a:solidFill>
              <a:latin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 name="Picture 1" descr="nb-en-25-44.jpg"/>
          <p:cNvPicPr/>
          <p:nvPr/>
        </p:nvPicPr>
        <p:blipFill>
          <a:blip r:embed="rId3"/>
          <a:stretch/>
        </p:blipFill>
        <p:spPr>
          <a:xfrm>
            <a:off x="0" y="0"/>
            <a:ext cx="11711880" cy="6587640"/>
          </a:xfrm>
          <a:prstGeom prst="rect">
            <a:avLst/>
          </a:prstGeom>
          <a:ln w="0">
            <a:noFill/>
          </a:ln>
        </p:spPr>
      </p:pic>
      <p:sp>
        <p:nvSpPr>
          <p:cNvPr id="157" name="TextBox 2"/>
          <p:cNvSpPr/>
          <p:nvPr/>
        </p:nvSpPr>
        <p:spPr>
          <a:xfrm>
            <a:off x="7501812" y="741363"/>
            <a:ext cx="3816220" cy="316556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lnSpc>
                <a:spcPct val="100000"/>
              </a:lnSpc>
            </a:pPr>
            <a:r>
              <a:rPr lang="en-US" sz="3330" b="0" strike="noStrike" spc="-1" dirty="0">
                <a:solidFill>
                  <a:srgbClr val="FFFFFF"/>
                </a:solidFill>
                <a:latin typeface="Source Sans Pro Bold"/>
              </a:rPr>
              <a:t>„</a:t>
            </a:r>
            <a:r>
              <a:rPr lang="sk-SK" sz="3330" b="0" strike="noStrike" spc="-1" dirty="0">
                <a:solidFill>
                  <a:srgbClr val="FFFFFF"/>
                </a:solidFill>
                <a:latin typeface="Source Sans Pro Bold"/>
              </a:rPr>
              <a:t>Večná radosť bude na ich tvárach, veselosť </a:t>
            </a:r>
            <a:br>
              <a:rPr lang="sk-SK" sz="3330" b="0" strike="noStrike" spc="-1" dirty="0">
                <a:solidFill>
                  <a:srgbClr val="FFFFFF"/>
                </a:solidFill>
                <a:latin typeface="Source Sans Pro Bold"/>
              </a:rPr>
            </a:br>
            <a:r>
              <a:rPr lang="sk-SK" sz="3330" b="0" strike="noStrike" spc="-1" dirty="0">
                <a:solidFill>
                  <a:srgbClr val="FFFFFF"/>
                </a:solidFill>
                <a:latin typeface="Source Sans Pro Bold"/>
              </a:rPr>
              <a:t>a jasot získajú </a:t>
            </a:r>
            <a:br>
              <a:rPr lang="sk-SK" sz="3330" b="0" strike="noStrike" spc="-1" dirty="0">
                <a:solidFill>
                  <a:srgbClr val="FFFFFF"/>
                </a:solidFill>
                <a:latin typeface="Source Sans Pro Bold"/>
              </a:rPr>
            </a:br>
            <a:r>
              <a:rPr lang="sk-SK" sz="3330" b="0" strike="noStrike" spc="-1" dirty="0">
                <a:solidFill>
                  <a:srgbClr val="FFFFFF"/>
                </a:solidFill>
                <a:latin typeface="Source Sans Pro Bold"/>
              </a:rPr>
              <a:t>a pominie smútok a vzdychanie</a:t>
            </a:r>
            <a:r>
              <a:rPr lang="en-US" sz="3330" b="0" strike="noStrike" spc="-1" dirty="0">
                <a:solidFill>
                  <a:srgbClr val="FFFFFF"/>
                </a:solidFill>
                <a:latin typeface="Source Sans Pro Bold"/>
              </a:rPr>
              <a:t>.</a:t>
            </a:r>
            <a:r>
              <a:rPr lang="cs-CZ" sz="3330" spc="-1" dirty="0">
                <a:solidFill>
                  <a:srgbClr val="FFFFFF"/>
                </a:solidFill>
                <a:latin typeface="Source Sans Pro Bold"/>
              </a:rPr>
              <a:t>“</a:t>
            </a:r>
            <a:endParaRPr lang="cs-CZ" sz="3330" b="0" strike="noStrike" spc="-1" dirty="0">
              <a:solidFill>
                <a:srgbClr val="000000"/>
              </a:solidFill>
              <a:latin typeface="Arial"/>
            </a:endParaRPr>
          </a:p>
        </p:txBody>
      </p:sp>
      <p:sp>
        <p:nvSpPr>
          <p:cNvPr id="158" name="TextBox 3"/>
          <p:cNvSpPr/>
          <p:nvPr/>
        </p:nvSpPr>
        <p:spPr>
          <a:xfrm>
            <a:off x="5450760" y="4631400"/>
            <a:ext cx="5495400" cy="469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spAutoFit/>
          </a:bodyPr>
          <a:lstStyle/>
          <a:p>
            <a:pPr algn="r" defTabSz="457200">
              <a:lnSpc>
                <a:spcPct val="100000"/>
              </a:lnSpc>
            </a:pPr>
            <a:r>
              <a:rPr lang="sk-SK" sz="2490" b="0" strike="noStrike" spc="-1">
                <a:solidFill>
                  <a:srgbClr val="FFFFFF"/>
                </a:solidFill>
                <a:latin typeface="Source Sans Pro Bold"/>
              </a:rPr>
              <a:t>Izaiáš</a:t>
            </a:r>
            <a:r>
              <a:rPr lang="en-US" sz="2490" b="0" strike="noStrike" spc="-1">
                <a:solidFill>
                  <a:srgbClr val="FFFFFF"/>
                </a:solidFill>
                <a:latin typeface="Source Sans Pro Bold"/>
              </a:rPr>
              <a:t> 35,10</a:t>
            </a:r>
            <a:endParaRPr lang="cs-CZ" sz="2490" b="0" strike="noStrike" spc="-1">
              <a:solidFill>
                <a:srgbClr val="000000"/>
              </a:solidFill>
              <a:latin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 name="Picture 1" descr="nb-en-25-45.jpg"/>
          <p:cNvPicPr/>
          <p:nvPr/>
        </p:nvPicPr>
        <p:blipFill>
          <a:blip r:embed="rId3"/>
          <a:stretch/>
        </p:blipFill>
        <p:spPr>
          <a:xfrm>
            <a:off x="0" y="0"/>
            <a:ext cx="11711880" cy="6587640"/>
          </a:xfrm>
          <a:prstGeom prst="rect">
            <a:avLst/>
          </a:prstGeom>
          <a:ln w="0">
            <a:noFill/>
          </a:ln>
        </p:spPr>
      </p:pic>
      <p:sp>
        <p:nvSpPr>
          <p:cNvPr id="160" name="TextBox 2"/>
          <p:cNvSpPr/>
          <p:nvPr/>
        </p:nvSpPr>
        <p:spPr>
          <a:xfrm>
            <a:off x="779463" y="2834449"/>
            <a:ext cx="5788080" cy="111577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pPr>
            <a:r>
              <a:rPr lang="en-US" sz="3330" b="0" strike="noStrike" spc="-1" dirty="0">
                <a:solidFill>
                  <a:srgbClr val="FFFFFF"/>
                </a:solidFill>
                <a:latin typeface="Source Sans Pro Bold"/>
              </a:rPr>
              <a:t>„</a:t>
            </a:r>
            <a:r>
              <a:rPr lang="sk-SK" sz="3330" b="0" strike="noStrike" spc="-1" dirty="0">
                <a:solidFill>
                  <a:srgbClr val="FFFFFF"/>
                </a:solidFill>
                <a:latin typeface="Source Sans Pro Bold"/>
              </a:rPr>
              <a:t>Blahoslavení tichí, lebo oni budú dedičmi zeme</a:t>
            </a:r>
            <a:r>
              <a:rPr lang="en-US" sz="3330" b="0" strike="noStrike" spc="-1" dirty="0">
                <a:solidFill>
                  <a:srgbClr val="FFFFFF"/>
                </a:solidFill>
                <a:latin typeface="Source Sans Pro Bold"/>
              </a:rPr>
              <a:t>.</a:t>
            </a:r>
            <a:r>
              <a:rPr lang="cs-CZ" sz="3330" b="0" strike="noStrike" spc="-1" dirty="0">
                <a:solidFill>
                  <a:srgbClr val="FFFFFF"/>
                </a:solidFill>
                <a:latin typeface="Source Sans Pro Bold"/>
              </a:rPr>
              <a:t>“</a:t>
            </a:r>
            <a:endParaRPr lang="cs-CZ" sz="3330" b="0" strike="noStrike" spc="-1" dirty="0">
              <a:solidFill>
                <a:srgbClr val="000000"/>
              </a:solidFill>
              <a:latin typeface="Arial"/>
            </a:endParaRPr>
          </a:p>
        </p:txBody>
      </p:sp>
      <p:sp>
        <p:nvSpPr>
          <p:cNvPr id="161" name="TextBox 3"/>
          <p:cNvSpPr/>
          <p:nvPr/>
        </p:nvSpPr>
        <p:spPr>
          <a:xfrm>
            <a:off x="5450760" y="4631400"/>
            <a:ext cx="5495400" cy="469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spAutoFit/>
          </a:bodyPr>
          <a:lstStyle/>
          <a:p>
            <a:pPr algn="r" defTabSz="457200">
              <a:lnSpc>
                <a:spcPct val="100000"/>
              </a:lnSpc>
            </a:pPr>
            <a:r>
              <a:rPr lang="sk-SK" sz="2490" b="0" strike="noStrike" spc="-1">
                <a:solidFill>
                  <a:srgbClr val="FFFFFF"/>
                </a:solidFill>
                <a:latin typeface="Source Sans Pro Bold"/>
              </a:rPr>
              <a:t>Matúš</a:t>
            </a:r>
            <a:r>
              <a:rPr lang="en-US" sz="2490" b="0" strike="noStrike" spc="-1">
                <a:solidFill>
                  <a:srgbClr val="FFFFFF"/>
                </a:solidFill>
                <a:latin typeface="Source Sans Pro Bold"/>
              </a:rPr>
              <a:t> 5,5</a:t>
            </a:r>
            <a:endParaRPr lang="cs-CZ" sz="2490" b="0" strike="noStrike" spc="-1">
              <a:solidFill>
                <a:srgbClr val="000000"/>
              </a:solidFill>
              <a:latin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 name="Picture 1" descr="nb-en-25-46.jpg"/>
          <p:cNvPicPr/>
          <p:nvPr/>
        </p:nvPicPr>
        <p:blipFill>
          <a:blip r:embed="rId3"/>
          <a:stretch/>
        </p:blipFill>
        <p:spPr>
          <a:xfrm>
            <a:off x="0" y="0"/>
            <a:ext cx="11711880" cy="6587640"/>
          </a:xfrm>
          <a:prstGeom prst="rect">
            <a:avLst/>
          </a:prstGeom>
          <a:ln w="0">
            <a:noFill/>
          </a:ln>
        </p:spPr>
      </p:pic>
      <p:sp>
        <p:nvSpPr>
          <p:cNvPr id="163" name="TextBox 2"/>
          <p:cNvSpPr/>
          <p:nvPr/>
        </p:nvSpPr>
        <p:spPr>
          <a:xfrm>
            <a:off x="7041592" y="741363"/>
            <a:ext cx="4121280" cy="2120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pPr>
            <a:r>
              <a:rPr lang="en-US" sz="3330" b="0" strike="noStrike" spc="-1" dirty="0">
                <a:solidFill>
                  <a:srgbClr val="FFFFFF"/>
                </a:solidFill>
                <a:latin typeface="Source Sans Pro Bold"/>
              </a:rPr>
              <a:t>„</a:t>
            </a:r>
            <a:r>
              <a:rPr lang="sk-SK" sz="3330" b="0" strike="noStrike" spc="-1" dirty="0">
                <a:solidFill>
                  <a:srgbClr val="FFFFFF"/>
                </a:solidFill>
                <a:latin typeface="Source Sans Pro Bold"/>
              </a:rPr>
              <a:t>Nech sa vám srdce neznepokojuje! Verte v Boha, verte aj vo mňa</a:t>
            </a:r>
            <a:r>
              <a:rPr lang="en-US" sz="3330" b="0" strike="noStrike" spc="-1" dirty="0">
                <a:solidFill>
                  <a:srgbClr val="FFFFFF"/>
                </a:solidFill>
                <a:latin typeface="Source Sans Pro Bold"/>
              </a:rPr>
              <a:t>.</a:t>
            </a:r>
            <a:r>
              <a:rPr lang="cs-CZ" sz="3330" spc="-1" dirty="0">
                <a:solidFill>
                  <a:srgbClr val="FFFFFF"/>
                </a:solidFill>
                <a:latin typeface="Source Sans Pro Bold"/>
              </a:rPr>
              <a:t>“</a:t>
            </a:r>
            <a:endParaRPr lang="cs-CZ" sz="3330" b="0" strike="noStrike" spc="-1" dirty="0">
              <a:solidFill>
                <a:srgbClr val="000000"/>
              </a:solidFill>
              <a:latin typeface="Arial"/>
            </a:endParaRPr>
          </a:p>
        </p:txBody>
      </p:sp>
      <p:sp>
        <p:nvSpPr>
          <p:cNvPr id="164" name="TextBox 3"/>
          <p:cNvSpPr/>
          <p:nvPr/>
        </p:nvSpPr>
        <p:spPr>
          <a:xfrm>
            <a:off x="5450760" y="4631400"/>
            <a:ext cx="5495400" cy="469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spAutoFit/>
          </a:bodyPr>
          <a:lstStyle/>
          <a:p>
            <a:pPr algn="r" defTabSz="457200">
              <a:lnSpc>
                <a:spcPct val="100000"/>
              </a:lnSpc>
            </a:pPr>
            <a:r>
              <a:rPr lang="sk-SK" sz="2490" b="0" strike="noStrike" spc="-1">
                <a:solidFill>
                  <a:srgbClr val="FFFFFF"/>
                </a:solidFill>
                <a:latin typeface="Source Sans Pro Bold"/>
              </a:rPr>
              <a:t>Ján</a:t>
            </a:r>
            <a:r>
              <a:rPr lang="en-US" sz="2490" b="0" strike="noStrike" spc="-1">
                <a:solidFill>
                  <a:srgbClr val="FFFFFF"/>
                </a:solidFill>
                <a:latin typeface="Source Sans Pro Bold"/>
              </a:rPr>
              <a:t> 14,1</a:t>
            </a:r>
            <a:endParaRPr lang="cs-CZ" sz="2490" b="0" strike="noStrike" spc="-1">
              <a:solidFill>
                <a:srgbClr val="000000"/>
              </a:solidFill>
              <a:latin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 name="Picture 1" descr="nb-en-25-47.jpg"/>
          <p:cNvPicPr/>
          <p:nvPr/>
        </p:nvPicPr>
        <p:blipFill>
          <a:blip r:embed="rId3"/>
          <a:stretch/>
        </p:blipFill>
        <p:spPr>
          <a:xfrm>
            <a:off x="0" y="0"/>
            <a:ext cx="11711880" cy="6587640"/>
          </a:xfrm>
          <a:prstGeom prst="rect">
            <a:avLst/>
          </a:prstGeom>
          <a:ln w="0">
            <a:noFill/>
          </a:ln>
        </p:spPr>
      </p:pic>
      <p:sp>
        <p:nvSpPr>
          <p:cNvPr id="166" name="TextBox 2"/>
          <p:cNvSpPr/>
          <p:nvPr/>
        </p:nvSpPr>
        <p:spPr>
          <a:xfrm>
            <a:off x="6427602" y="741363"/>
            <a:ext cx="4740840" cy="3135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pPr>
            <a:r>
              <a:rPr lang="en-US" sz="3330" b="0" strike="noStrike" spc="-1" dirty="0">
                <a:solidFill>
                  <a:srgbClr val="FFFFFF"/>
                </a:solidFill>
                <a:latin typeface="Source Sans Pro Bold"/>
              </a:rPr>
              <a:t>„</a:t>
            </a:r>
            <a:r>
              <a:rPr lang="sk-SK" sz="3330" b="0" strike="noStrike" spc="-1" dirty="0">
                <a:solidFill>
                  <a:srgbClr val="FFFFFF"/>
                </a:solidFill>
                <a:latin typeface="Source Sans Pro Bold"/>
              </a:rPr>
              <a:t>V dome môjho Otca je mnoho príbytkov. Keby to tak nebolo, bol by som vám azda povedal, že vám idem pripraviť miesto?</a:t>
            </a:r>
            <a:r>
              <a:rPr lang="cs-CZ" sz="3330" spc="-1" dirty="0">
                <a:solidFill>
                  <a:srgbClr val="FFFFFF"/>
                </a:solidFill>
                <a:latin typeface="Source Sans Pro Bold"/>
              </a:rPr>
              <a:t>“</a:t>
            </a:r>
            <a:endParaRPr lang="cs-CZ" sz="3330" b="0" strike="noStrike" spc="-1" dirty="0">
              <a:solidFill>
                <a:srgbClr val="000000"/>
              </a:solidFill>
              <a:latin typeface="Arial"/>
            </a:endParaRPr>
          </a:p>
        </p:txBody>
      </p:sp>
      <p:sp>
        <p:nvSpPr>
          <p:cNvPr id="167" name="TextBox 3"/>
          <p:cNvSpPr/>
          <p:nvPr/>
        </p:nvSpPr>
        <p:spPr>
          <a:xfrm>
            <a:off x="5450760" y="4631400"/>
            <a:ext cx="5495400" cy="469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spAutoFit/>
          </a:bodyPr>
          <a:lstStyle/>
          <a:p>
            <a:pPr algn="r" defTabSz="457200">
              <a:lnSpc>
                <a:spcPct val="100000"/>
              </a:lnSpc>
            </a:pPr>
            <a:r>
              <a:rPr lang="sk-SK" sz="2490" b="0" strike="noStrike" spc="-1">
                <a:solidFill>
                  <a:srgbClr val="FFFFFF"/>
                </a:solidFill>
                <a:latin typeface="Source Sans Pro Bold"/>
              </a:rPr>
              <a:t>Ján</a:t>
            </a:r>
            <a:r>
              <a:rPr lang="en-US" sz="2490" b="0" strike="noStrike" spc="-1">
                <a:solidFill>
                  <a:srgbClr val="FFFFFF"/>
                </a:solidFill>
                <a:latin typeface="Source Sans Pro Bold"/>
              </a:rPr>
              <a:t> 14,2</a:t>
            </a:r>
            <a:endParaRPr lang="cs-CZ" sz="2490" b="0" strike="noStrike" spc="-1">
              <a:solidFill>
                <a:srgbClr val="000000"/>
              </a:solidFill>
              <a:latin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 name="Picture 1" descr="nb-en-25-48.jpg"/>
          <p:cNvPicPr/>
          <p:nvPr/>
        </p:nvPicPr>
        <p:blipFill>
          <a:blip r:embed="rId3"/>
          <a:stretch/>
        </p:blipFill>
        <p:spPr>
          <a:xfrm>
            <a:off x="0" y="0"/>
            <a:ext cx="11711880" cy="6587640"/>
          </a:xfrm>
          <a:prstGeom prst="rect">
            <a:avLst/>
          </a:prstGeom>
          <a:ln w="0">
            <a:noFill/>
          </a:ln>
        </p:spPr>
      </p:pic>
      <p:sp>
        <p:nvSpPr>
          <p:cNvPr id="169" name="TextBox 2"/>
          <p:cNvSpPr/>
          <p:nvPr/>
        </p:nvSpPr>
        <p:spPr>
          <a:xfrm>
            <a:off x="6802017" y="741363"/>
            <a:ext cx="4236097" cy="316556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lnSpc>
                <a:spcPct val="100000"/>
              </a:lnSpc>
            </a:pPr>
            <a:r>
              <a:rPr lang="en-US" sz="3330" b="0" strike="noStrike" spc="-1" dirty="0">
                <a:solidFill>
                  <a:srgbClr val="FFFFFF"/>
                </a:solidFill>
                <a:latin typeface="Source Sans Pro Bold"/>
              </a:rPr>
              <a:t>„</a:t>
            </a:r>
            <a:r>
              <a:rPr lang="sk-SK" sz="3330" b="0" strike="noStrike" spc="-1" dirty="0">
                <a:solidFill>
                  <a:srgbClr val="FFFFFF"/>
                </a:solidFill>
                <a:latin typeface="Source Sans Pro Bold"/>
              </a:rPr>
              <a:t>Keď odídem </a:t>
            </a:r>
            <a:br>
              <a:rPr lang="sk-SK" sz="3330" b="0" strike="noStrike" spc="-1" dirty="0">
                <a:solidFill>
                  <a:srgbClr val="FFFFFF"/>
                </a:solidFill>
                <a:latin typeface="Source Sans Pro Bold"/>
              </a:rPr>
            </a:br>
            <a:r>
              <a:rPr lang="sk-SK" sz="3330" b="0" strike="noStrike" spc="-1" dirty="0">
                <a:solidFill>
                  <a:srgbClr val="FFFFFF"/>
                </a:solidFill>
                <a:latin typeface="Source Sans Pro Bold"/>
              </a:rPr>
              <a:t>a pripravím vám miesto, zasa prídem a vezmem vás k sebe, aby ste aj vy boli tam, kde som ja</a:t>
            </a:r>
            <a:r>
              <a:rPr lang="en-US" sz="3330" b="0" strike="noStrike" spc="-1" dirty="0">
                <a:solidFill>
                  <a:srgbClr val="FFFFFF"/>
                </a:solidFill>
                <a:latin typeface="Source Sans Pro Bold"/>
              </a:rPr>
              <a:t>.</a:t>
            </a:r>
            <a:r>
              <a:rPr lang="cs-CZ" sz="3330" b="0" strike="noStrike" spc="-1" dirty="0">
                <a:solidFill>
                  <a:srgbClr val="FFFFFF"/>
                </a:solidFill>
                <a:latin typeface="Source Sans Pro Bold"/>
              </a:rPr>
              <a:t>“</a:t>
            </a:r>
            <a:endParaRPr lang="cs-CZ" sz="3330" b="0" strike="noStrike" spc="-1" dirty="0">
              <a:solidFill>
                <a:srgbClr val="000000"/>
              </a:solidFill>
              <a:latin typeface="Arial"/>
            </a:endParaRPr>
          </a:p>
        </p:txBody>
      </p:sp>
      <p:sp>
        <p:nvSpPr>
          <p:cNvPr id="170" name="TextBox 3"/>
          <p:cNvSpPr/>
          <p:nvPr/>
        </p:nvSpPr>
        <p:spPr>
          <a:xfrm>
            <a:off x="5450760" y="4631400"/>
            <a:ext cx="5495400" cy="469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spAutoFit/>
          </a:bodyPr>
          <a:lstStyle/>
          <a:p>
            <a:pPr algn="r" defTabSz="457200">
              <a:lnSpc>
                <a:spcPct val="100000"/>
              </a:lnSpc>
            </a:pPr>
            <a:r>
              <a:rPr lang="sk-SK" sz="2490" b="0" strike="noStrike" spc="-1">
                <a:solidFill>
                  <a:srgbClr val="FFFFFF"/>
                </a:solidFill>
                <a:latin typeface="Source Sans Pro Bold"/>
              </a:rPr>
              <a:t>Ján</a:t>
            </a:r>
            <a:r>
              <a:rPr lang="en-US" sz="2490" b="0" strike="noStrike" spc="-1">
                <a:solidFill>
                  <a:srgbClr val="FFFFFF"/>
                </a:solidFill>
                <a:latin typeface="Source Sans Pro Bold"/>
              </a:rPr>
              <a:t> 14,3</a:t>
            </a:r>
            <a:endParaRPr lang="cs-CZ" sz="2490" b="0" strike="noStrike" spc="-1">
              <a:solidFill>
                <a:srgbClr val="000000"/>
              </a:solidFill>
              <a:latin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Picture 1" descr="nb-en-25-49.jpg"/>
          <p:cNvPicPr/>
          <p:nvPr/>
        </p:nvPicPr>
        <p:blipFill>
          <a:blip r:embed="rId3"/>
          <a:stretch/>
        </p:blipFill>
        <p:spPr>
          <a:xfrm>
            <a:off x="0" y="0"/>
            <a:ext cx="11711880" cy="6587640"/>
          </a:xfrm>
          <a:prstGeom prst="rect">
            <a:avLst/>
          </a:prstGeom>
          <a:ln w="0">
            <a:noFill/>
          </a:ln>
        </p:spPr>
      </p:pic>
      <p:sp>
        <p:nvSpPr>
          <p:cNvPr id="172" name="TextBox 2"/>
          <p:cNvSpPr/>
          <p:nvPr/>
        </p:nvSpPr>
        <p:spPr>
          <a:xfrm>
            <a:off x="779463" y="741363"/>
            <a:ext cx="4875840" cy="162822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pPr>
            <a:r>
              <a:rPr lang="en-US" sz="3330" b="0" strike="noStrike" spc="-1" dirty="0">
                <a:solidFill>
                  <a:srgbClr val="FFFFFF"/>
                </a:solidFill>
                <a:latin typeface="Source Sans Pro Bold"/>
              </a:rPr>
              <a:t>„</a:t>
            </a:r>
            <a:r>
              <a:rPr lang="sk-SK" sz="3330" b="0" strike="noStrike" spc="-1" dirty="0">
                <a:solidFill>
                  <a:srgbClr val="FFFFFF"/>
                </a:solidFill>
                <a:latin typeface="Source Sans Pro Bold"/>
              </a:rPr>
              <a:t>Príď kráľovstvo tvoje, buď vôľa tvoja ako </a:t>
            </a:r>
            <a:br>
              <a:rPr lang="sk-SK" sz="3330" b="0" strike="noStrike" spc="-1" dirty="0">
                <a:solidFill>
                  <a:srgbClr val="FFFFFF"/>
                </a:solidFill>
                <a:latin typeface="Source Sans Pro Bold"/>
              </a:rPr>
            </a:br>
            <a:r>
              <a:rPr lang="sk-SK" sz="3330" b="0" strike="noStrike" spc="-1" dirty="0">
                <a:solidFill>
                  <a:srgbClr val="FFFFFF"/>
                </a:solidFill>
                <a:latin typeface="Source Sans Pro Bold"/>
              </a:rPr>
              <a:t>v nebi, tak i na zemi</a:t>
            </a:r>
            <a:r>
              <a:rPr lang="en-US" sz="3330" b="0" strike="noStrike" spc="-1" dirty="0">
                <a:solidFill>
                  <a:srgbClr val="FFFFFF"/>
                </a:solidFill>
                <a:latin typeface="Source Sans Pro Bold"/>
              </a:rPr>
              <a:t>.</a:t>
            </a:r>
            <a:r>
              <a:rPr lang="cs-CZ" sz="3330" spc="-1" dirty="0">
                <a:solidFill>
                  <a:srgbClr val="FFFFFF"/>
                </a:solidFill>
                <a:latin typeface="Source Sans Pro Bold"/>
              </a:rPr>
              <a:t>“</a:t>
            </a:r>
            <a:endParaRPr lang="cs-CZ" sz="3330" b="0" strike="noStrike" spc="-1" dirty="0">
              <a:solidFill>
                <a:srgbClr val="000000"/>
              </a:solidFill>
              <a:latin typeface="Arial"/>
            </a:endParaRPr>
          </a:p>
        </p:txBody>
      </p:sp>
      <p:sp>
        <p:nvSpPr>
          <p:cNvPr id="173" name="TextBox 3"/>
          <p:cNvSpPr/>
          <p:nvPr/>
        </p:nvSpPr>
        <p:spPr>
          <a:xfrm>
            <a:off x="5450760" y="4631400"/>
            <a:ext cx="5495400" cy="469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spAutoFit/>
          </a:bodyPr>
          <a:lstStyle/>
          <a:p>
            <a:pPr algn="r" defTabSz="457200">
              <a:lnSpc>
                <a:spcPct val="100000"/>
              </a:lnSpc>
            </a:pPr>
            <a:r>
              <a:rPr lang="sk-SK" sz="2490" b="0" strike="noStrike" spc="-1">
                <a:solidFill>
                  <a:srgbClr val="FFFFFF"/>
                </a:solidFill>
                <a:latin typeface="Source Sans Pro Bold"/>
              </a:rPr>
              <a:t>Matúš</a:t>
            </a:r>
            <a:r>
              <a:rPr lang="en-US" sz="2490" b="0" strike="noStrike" spc="-1">
                <a:solidFill>
                  <a:srgbClr val="FFFFFF"/>
                </a:solidFill>
                <a:latin typeface="Source Sans Pro Bold"/>
              </a:rPr>
              <a:t> 6,10</a:t>
            </a:r>
            <a:endParaRPr lang="cs-CZ" sz="2490" b="0" strike="noStrike" spc="-1">
              <a:solidFill>
                <a:srgbClr val="000000"/>
              </a:solidFill>
              <a:latin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1" descr="nb-en-25-5.jpg"/>
          <p:cNvPicPr/>
          <p:nvPr/>
        </p:nvPicPr>
        <p:blipFill>
          <a:blip r:embed="rId3"/>
          <a:stretch/>
        </p:blipFill>
        <p:spPr>
          <a:xfrm>
            <a:off x="0" y="0"/>
            <a:ext cx="11711880" cy="6587640"/>
          </a:xfrm>
          <a:prstGeom prst="rect">
            <a:avLst/>
          </a:prstGeom>
          <a:ln w="0">
            <a:noFill/>
          </a:ln>
        </p:spPr>
      </p:pic>
      <p:sp>
        <p:nvSpPr>
          <p:cNvPr id="56" name="TextBox 2"/>
          <p:cNvSpPr/>
          <p:nvPr/>
        </p:nvSpPr>
        <p:spPr>
          <a:xfrm>
            <a:off x="779463" y="741363"/>
            <a:ext cx="6024600" cy="111577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pPr>
            <a:r>
              <a:rPr lang="en-US" sz="3330" b="0" strike="noStrike" spc="-1" dirty="0">
                <a:solidFill>
                  <a:srgbClr val="FFFFFF"/>
                </a:solidFill>
                <a:latin typeface="Source Sans Pro Bold"/>
              </a:rPr>
              <a:t>„</a:t>
            </a:r>
            <a:r>
              <a:rPr lang="sk-SK" sz="3330" b="0" strike="noStrike" spc="-1" dirty="0">
                <a:solidFill>
                  <a:srgbClr val="FFFFFF"/>
                </a:solidFill>
                <a:latin typeface="Source Sans Pro Bold"/>
              </a:rPr>
              <a:t>Nám to však Boh zjavil skrze Ducha;“</a:t>
            </a:r>
            <a:endParaRPr lang="cs-CZ" sz="3330" b="0" strike="noStrike" spc="-1" dirty="0">
              <a:solidFill>
                <a:srgbClr val="000000"/>
              </a:solidFill>
              <a:latin typeface="Arial"/>
            </a:endParaRPr>
          </a:p>
        </p:txBody>
      </p:sp>
      <p:sp>
        <p:nvSpPr>
          <p:cNvPr id="57" name="TextBox 3"/>
          <p:cNvSpPr/>
          <p:nvPr/>
        </p:nvSpPr>
        <p:spPr>
          <a:xfrm>
            <a:off x="5450760" y="4631400"/>
            <a:ext cx="5495400" cy="469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spAutoFit/>
          </a:bodyPr>
          <a:lstStyle/>
          <a:p>
            <a:pPr algn="r" defTabSz="457200">
              <a:lnSpc>
                <a:spcPct val="100000"/>
              </a:lnSpc>
            </a:pPr>
            <a:r>
              <a:rPr lang="en-US" sz="2490" b="0" strike="noStrike" spc="-1">
                <a:solidFill>
                  <a:srgbClr val="FFFFFF"/>
                </a:solidFill>
                <a:latin typeface="Source Sans Pro Bold"/>
              </a:rPr>
              <a:t>1. </a:t>
            </a:r>
            <a:r>
              <a:rPr lang="sk-SK" sz="2490" b="0" strike="noStrike" spc="-1">
                <a:solidFill>
                  <a:srgbClr val="FFFFFF"/>
                </a:solidFill>
                <a:latin typeface="Source Sans Pro Bold"/>
              </a:rPr>
              <a:t>Korinťanom</a:t>
            </a:r>
            <a:r>
              <a:rPr lang="en-US" sz="2490" b="0" strike="noStrike" spc="-1">
                <a:solidFill>
                  <a:srgbClr val="FFFFFF"/>
                </a:solidFill>
                <a:latin typeface="Source Sans Pro Bold"/>
              </a:rPr>
              <a:t> 2,10</a:t>
            </a:r>
            <a:endParaRPr lang="cs-CZ" sz="2490" b="0" strike="noStrike" spc="-1">
              <a:solidFill>
                <a:srgbClr val="000000"/>
              </a:solidFill>
              <a:latin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 name="Picture 1" descr="nb-en-25-50.jpg"/>
          <p:cNvPicPr/>
          <p:nvPr/>
        </p:nvPicPr>
        <p:blipFill>
          <a:blip r:embed="rId3"/>
          <a:stretch/>
        </p:blipFill>
        <p:spPr>
          <a:xfrm>
            <a:off x="0" y="0"/>
            <a:ext cx="11711880" cy="6587640"/>
          </a:xfrm>
          <a:prstGeom prst="rect">
            <a:avLst/>
          </a:prstGeom>
          <a:ln w="0">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Picture 1" descr="nb-en-25-51.jpg"/>
          <p:cNvPicPr/>
          <p:nvPr/>
        </p:nvPicPr>
        <p:blipFill>
          <a:blip r:embed="rId3"/>
          <a:stretch/>
        </p:blipFill>
        <p:spPr>
          <a:xfrm>
            <a:off x="0" y="0"/>
            <a:ext cx="11711880" cy="6587640"/>
          </a:xfrm>
          <a:prstGeom prst="rect">
            <a:avLst/>
          </a:prstGeom>
          <a:ln w="0">
            <a:noFill/>
          </a:ln>
        </p:spPr>
      </p:pic>
      <p:sp>
        <p:nvSpPr>
          <p:cNvPr id="176" name="TextBox 2"/>
          <p:cNvSpPr/>
          <p:nvPr/>
        </p:nvSpPr>
        <p:spPr>
          <a:xfrm>
            <a:off x="779463" y="741363"/>
            <a:ext cx="6903000" cy="162822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pPr>
            <a:r>
              <a:rPr lang="en-US" sz="3330" b="0" strike="noStrike" spc="-1" dirty="0">
                <a:solidFill>
                  <a:srgbClr val="FFFFFF"/>
                </a:solidFill>
                <a:latin typeface="Source Sans Pro Bold"/>
              </a:rPr>
              <a:t>„</a:t>
            </a:r>
            <a:r>
              <a:rPr lang="sk-SK" sz="3330" b="0" strike="noStrike" spc="-1" dirty="0">
                <a:solidFill>
                  <a:srgbClr val="FFFFFF"/>
                </a:solidFill>
                <a:latin typeface="Source Sans Pro Bold"/>
              </a:rPr>
              <a:t>Videl som nové nebo a novú zem, lebo prvé nebo a prvá zem sa pominuli a ani mora už niet</a:t>
            </a:r>
            <a:r>
              <a:rPr lang="en-US" sz="3330" b="0" strike="noStrike" spc="-1" dirty="0">
                <a:solidFill>
                  <a:srgbClr val="FFFFFF"/>
                </a:solidFill>
                <a:latin typeface="Source Sans Pro Bold"/>
              </a:rPr>
              <a:t>.</a:t>
            </a:r>
            <a:r>
              <a:rPr lang="cs-CZ" sz="3330" spc="-1" dirty="0">
                <a:solidFill>
                  <a:srgbClr val="FFFFFF"/>
                </a:solidFill>
                <a:latin typeface="Source Sans Pro Bold"/>
              </a:rPr>
              <a:t>“</a:t>
            </a:r>
            <a:endParaRPr lang="cs-CZ" sz="3330" b="0" strike="noStrike" spc="-1" dirty="0">
              <a:solidFill>
                <a:srgbClr val="000000"/>
              </a:solidFill>
              <a:latin typeface="Arial"/>
            </a:endParaRPr>
          </a:p>
        </p:txBody>
      </p:sp>
      <p:sp>
        <p:nvSpPr>
          <p:cNvPr id="177" name="TextBox 3"/>
          <p:cNvSpPr/>
          <p:nvPr/>
        </p:nvSpPr>
        <p:spPr>
          <a:xfrm>
            <a:off x="5450760" y="4631400"/>
            <a:ext cx="5495400" cy="469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spAutoFit/>
          </a:bodyPr>
          <a:lstStyle/>
          <a:p>
            <a:pPr algn="r" defTabSz="457200">
              <a:lnSpc>
                <a:spcPct val="100000"/>
              </a:lnSpc>
            </a:pPr>
            <a:r>
              <a:rPr lang="sk-SK" sz="2490" b="0" strike="noStrike" spc="-1" dirty="0">
                <a:solidFill>
                  <a:srgbClr val="FFFFFF"/>
                </a:solidFill>
                <a:latin typeface="Source Sans Pro Bold"/>
              </a:rPr>
              <a:t>Zjavenie</a:t>
            </a:r>
            <a:r>
              <a:rPr lang="cs-CZ" sz="2490" b="0" strike="noStrike" spc="-1" dirty="0">
                <a:solidFill>
                  <a:srgbClr val="FFFFFF"/>
                </a:solidFill>
                <a:latin typeface="Source Sans Pro Bold"/>
              </a:rPr>
              <a:t> </a:t>
            </a:r>
            <a:r>
              <a:rPr lang="en-US" sz="2490" b="0" strike="noStrike" spc="-1" dirty="0">
                <a:solidFill>
                  <a:srgbClr val="FFFFFF"/>
                </a:solidFill>
                <a:latin typeface="Source Sans Pro Bold"/>
              </a:rPr>
              <a:t>21,1</a:t>
            </a:r>
            <a:endParaRPr lang="cs-CZ" sz="2490" b="0" strike="noStrike" spc="-1" dirty="0">
              <a:solidFill>
                <a:srgbClr val="000000"/>
              </a:solidFill>
              <a:latin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 name="Picture 1" descr="nb-en-25-52.jpg"/>
          <p:cNvPicPr/>
          <p:nvPr/>
        </p:nvPicPr>
        <p:blipFill>
          <a:blip r:embed="rId3"/>
          <a:stretch/>
        </p:blipFill>
        <p:spPr>
          <a:xfrm>
            <a:off x="0" y="0"/>
            <a:ext cx="11711880" cy="6587640"/>
          </a:xfrm>
          <a:prstGeom prst="rect">
            <a:avLst/>
          </a:prstGeom>
          <a:ln w="0">
            <a:noFill/>
          </a:ln>
        </p:spPr>
      </p:pic>
      <p:sp>
        <p:nvSpPr>
          <p:cNvPr id="179" name="TextBox 2"/>
          <p:cNvSpPr/>
          <p:nvPr/>
        </p:nvSpPr>
        <p:spPr>
          <a:xfrm>
            <a:off x="779463" y="741363"/>
            <a:ext cx="6903000" cy="2120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pPr>
            <a:r>
              <a:rPr lang="en-US" sz="3330" b="0" strike="noStrike" spc="-1" dirty="0">
                <a:solidFill>
                  <a:srgbClr val="FFFFFF"/>
                </a:solidFill>
                <a:latin typeface="Source Sans Pro Bold"/>
              </a:rPr>
              <a:t>„</a:t>
            </a:r>
            <a:r>
              <a:rPr lang="sk-SK" sz="3330" b="0" strike="noStrike" spc="-1" dirty="0">
                <a:solidFill>
                  <a:srgbClr val="FFFFFF"/>
                </a:solidFill>
                <a:latin typeface="Source Sans Pro Bold"/>
              </a:rPr>
              <a:t>A videl som, ako z neba od Boha zostupuje sväté mesto, nový Jeruzalem, pripravené ako nevesta ozdobená pre svojho ženícha</a:t>
            </a:r>
            <a:r>
              <a:rPr lang="en-US" sz="3330" b="0" strike="noStrike" spc="-1" dirty="0">
                <a:solidFill>
                  <a:srgbClr val="FFFFFF"/>
                </a:solidFill>
                <a:latin typeface="Source Sans Pro Bold"/>
              </a:rPr>
              <a:t>.</a:t>
            </a:r>
            <a:r>
              <a:rPr lang="cs-CZ" sz="3330" spc="-1" dirty="0">
                <a:solidFill>
                  <a:srgbClr val="FFFFFF"/>
                </a:solidFill>
                <a:latin typeface="Source Sans Pro Bold"/>
              </a:rPr>
              <a:t>“</a:t>
            </a:r>
            <a:endParaRPr lang="cs-CZ" sz="3330" b="0" strike="noStrike" spc="-1" dirty="0">
              <a:solidFill>
                <a:srgbClr val="000000"/>
              </a:solidFill>
              <a:latin typeface="Arial"/>
            </a:endParaRPr>
          </a:p>
        </p:txBody>
      </p:sp>
      <p:sp>
        <p:nvSpPr>
          <p:cNvPr id="180" name="TextBox 3"/>
          <p:cNvSpPr/>
          <p:nvPr/>
        </p:nvSpPr>
        <p:spPr>
          <a:xfrm>
            <a:off x="5450760" y="4631400"/>
            <a:ext cx="5495400" cy="469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spAutoFit/>
          </a:bodyPr>
          <a:lstStyle/>
          <a:p>
            <a:pPr algn="r" defTabSz="457200">
              <a:lnSpc>
                <a:spcPct val="100000"/>
              </a:lnSpc>
            </a:pPr>
            <a:r>
              <a:rPr lang="sk-SK" sz="2490" b="0" strike="noStrike" spc="-1">
                <a:solidFill>
                  <a:srgbClr val="FFFFFF"/>
                </a:solidFill>
                <a:latin typeface="Source Sans Pro Bold"/>
              </a:rPr>
              <a:t>Zjavenie</a:t>
            </a:r>
            <a:r>
              <a:rPr lang="en-US" sz="2490" b="0" strike="noStrike" spc="-1">
                <a:solidFill>
                  <a:srgbClr val="FFFFFF"/>
                </a:solidFill>
                <a:latin typeface="Source Sans Pro Bold"/>
              </a:rPr>
              <a:t> 21,2</a:t>
            </a:r>
            <a:endParaRPr lang="cs-CZ" sz="2490" b="0" strike="noStrike" spc="-1">
              <a:solidFill>
                <a:srgbClr val="000000"/>
              </a:solidFill>
              <a:latin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 name="Picture 1" descr="nb-en-25-53.jpg"/>
          <p:cNvPicPr/>
          <p:nvPr/>
        </p:nvPicPr>
        <p:blipFill>
          <a:blip r:embed="rId3"/>
          <a:stretch/>
        </p:blipFill>
        <p:spPr>
          <a:xfrm>
            <a:off x="0" y="0"/>
            <a:ext cx="11711880" cy="6587640"/>
          </a:xfrm>
          <a:prstGeom prst="rect">
            <a:avLst/>
          </a:prstGeom>
          <a:ln w="0">
            <a:noFill/>
          </a:ln>
        </p:spPr>
      </p:pic>
      <p:sp>
        <p:nvSpPr>
          <p:cNvPr id="182" name="TextBox 2"/>
          <p:cNvSpPr/>
          <p:nvPr/>
        </p:nvSpPr>
        <p:spPr>
          <a:xfrm>
            <a:off x="779463" y="748080"/>
            <a:ext cx="5285435" cy="313524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lnSpc>
                <a:spcPct val="100000"/>
              </a:lnSpc>
            </a:pPr>
            <a:r>
              <a:rPr lang="en-US" sz="3330" b="0" strike="noStrike" spc="-1" dirty="0">
                <a:solidFill>
                  <a:srgbClr val="FFFFFF"/>
                </a:solidFill>
                <a:latin typeface="Source Sans Pro Bold"/>
              </a:rPr>
              <a:t>„</a:t>
            </a:r>
            <a:r>
              <a:rPr lang="sk-SK" sz="3330" b="0" strike="noStrike" spc="-1" dirty="0">
                <a:solidFill>
                  <a:srgbClr val="FFFFFF"/>
                </a:solidFill>
                <a:latin typeface="Source Sans Pro Bold"/>
              </a:rPr>
              <a:t>Od trónu som počul mohutný hlas</a:t>
            </a:r>
            <a:r>
              <a:rPr lang="en-US" sz="3330" b="0" strike="noStrike" spc="-1" dirty="0">
                <a:solidFill>
                  <a:srgbClr val="FFFFFF"/>
                </a:solidFill>
                <a:latin typeface="Source Sans Pro Bold"/>
              </a:rPr>
              <a:t>: „</a:t>
            </a:r>
            <a:r>
              <a:rPr lang="sk-SK" sz="3330" b="0" strike="noStrike" spc="-1" dirty="0">
                <a:solidFill>
                  <a:srgbClr val="FFFFFF"/>
                </a:solidFill>
                <a:latin typeface="Source Sans Pro Bold"/>
              </a:rPr>
              <a:t>Pozri</a:t>
            </a:r>
            <a:r>
              <a:rPr lang="en-US" sz="3330" b="0" strike="noStrike" spc="-1" dirty="0">
                <a:solidFill>
                  <a:srgbClr val="FFFFFF"/>
                </a:solidFill>
                <a:latin typeface="Source Sans Pro Bold"/>
              </a:rPr>
              <a:t>, </a:t>
            </a:r>
            <a:r>
              <a:rPr lang="sk-SK" sz="3330" b="0" strike="noStrike" spc="-1" dirty="0">
                <a:solidFill>
                  <a:srgbClr val="FFFFFF"/>
                </a:solidFill>
                <a:latin typeface="Source Sans Pro Bold"/>
              </a:rPr>
              <a:t>Boží stánok medzi ľuďmi.</a:t>
            </a:r>
            <a:r>
              <a:rPr lang="en-US" sz="3330" b="0" strike="noStrike" spc="-1" dirty="0">
                <a:solidFill>
                  <a:srgbClr val="FFFFFF"/>
                </a:solidFill>
                <a:latin typeface="Source Sans Pro Bold"/>
              </a:rPr>
              <a:t> </a:t>
            </a:r>
            <a:r>
              <a:rPr lang="sk-SK" sz="3330" b="0" strike="noStrike" spc="-1" dirty="0">
                <a:solidFill>
                  <a:srgbClr val="FFFFFF"/>
                </a:solidFill>
                <a:latin typeface="Source Sans Pro Bold"/>
              </a:rPr>
              <a:t>Boh bude s nimi prebývať a oni budú jeho ľudom</a:t>
            </a:r>
            <a:r>
              <a:rPr lang="sk-SK" sz="3330" b="0" strike="noStrike" spc="-1" dirty="0">
                <a:solidFill>
                  <a:srgbClr val="FFFFFF"/>
                </a:solidFill>
                <a:latin typeface="Source Sans Pro Light"/>
                <a:ea typeface="Source Sans Pro Light"/>
              </a:rPr>
              <a:t>;</a:t>
            </a:r>
            <a:r>
              <a:rPr lang="sk-SK" sz="3330" b="0" strike="noStrike" spc="-1" dirty="0">
                <a:solidFill>
                  <a:srgbClr val="FFFFFF"/>
                </a:solidFill>
                <a:latin typeface="Source Sans Pro Bold"/>
                <a:ea typeface="Source Sans Pro Light"/>
              </a:rPr>
              <a:t> on sám, ich Boh, bude s nimi</a:t>
            </a:r>
            <a:r>
              <a:rPr lang="en-US" sz="3330" b="0" strike="noStrike" spc="-1" dirty="0">
                <a:solidFill>
                  <a:srgbClr val="FFFFFF"/>
                </a:solidFill>
                <a:latin typeface="Source Sans Pro Bold"/>
                <a:ea typeface="Source Sans Pro Light"/>
              </a:rPr>
              <a:t>...</a:t>
            </a:r>
            <a:r>
              <a:rPr lang="cs-CZ" sz="3330" spc="-1" dirty="0">
                <a:solidFill>
                  <a:srgbClr val="FFFFFF"/>
                </a:solidFill>
                <a:latin typeface="Source Sans Pro Bold"/>
                <a:ea typeface="Source Sans Pro Light"/>
              </a:rPr>
              <a:t>“</a:t>
            </a:r>
            <a:endParaRPr lang="cs-CZ" sz="3330" b="0" strike="noStrike" spc="-1" dirty="0">
              <a:solidFill>
                <a:srgbClr val="000000"/>
              </a:solidFill>
              <a:latin typeface="Arial"/>
            </a:endParaRPr>
          </a:p>
        </p:txBody>
      </p:sp>
      <p:sp>
        <p:nvSpPr>
          <p:cNvPr id="183" name="TextBox 3"/>
          <p:cNvSpPr/>
          <p:nvPr/>
        </p:nvSpPr>
        <p:spPr>
          <a:xfrm>
            <a:off x="5450760" y="4631400"/>
            <a:ext cx="5495400" cy="469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spAutoFit/>
          </a:bodyPr>
          <a:lstStyle/>
          <a:p>
            <a:pPr algn="r" defTabSz="457200">
              <a:lnSpc>
                <a:spcPct val="100000"/>
              </a:lnSpc>
            </a:pPr>
            <a:r>
              <a:rPr lang="sk-SK" sz="2490" b="0" strike="noStrike" spc="-1">
                <a:solidFill>
                  <a:srgbClr val="FFFFFF"/>
                </a:solidFill>
                <a:latin typeface="Source Sans Pro Bold"/>
              </a:rPr>
              <a:t>Zjavenie </a:t>
            </a:r>
            <a:r>
              <a:rPr lang="en-US" sz="2490" b="0" strike="noStrike" spc="-1">
                <a:solidFill>
                  <a:srgbClr val="FFFFFF"/>
                </a:solidFill>
                <a:latin typeface="Source Sans Pro Bold"/>
              </a:rPr>
              <a:t>21,3</a:t>
            </a:r>
            <a:endParaRPr lang="cs-CZ" sz="2490" b="0" strike="noStrike" spc="-1">
              <a:solidFill>
                <a:srgbClr val="000000"/>
              </a:solidFill>
              <a:latin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 name="Picture 1" descr="nb-en-25-54.jpg"/>
          <p:cNvPicPr/>
          <p:nvPr/>
        </p:nvPicPr>
        <p:blipFill>
          <a:blip r:embed="rId3"/>
          <a:stretch/>
        </p:blipFill>
        <p:spPr>
          <a:xfrm>
            <a:off x="0" y="0"/>
            <a:ext cx="11711880" cy="6587640"/>
          </a:xfrm>
          <a:prstGeom prst="rect">
            <a:avLst/>
          </a:prstGeom>
          <a:ln w="0">
            <a:noFill/>
          </a:ln>
        </p:spPr>
      </p:pic>
      <p:sp>
        <p:nvSpPr>
          <p:cNvPr id="185" name="TextBox 2"/>
          <p:cNvSpPr/>
          <p:nvPr/>
        </p:nvSpPr>
        <p:spPr>
          <a:xfrm>
            <a:off x="3054285" y="741363"/>
            <a:ext cx="8362830" cy="162822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lnSpc>
                <a:spcPct val="100000"/>
              </a:lnSpc>
            </a:pPr>
            <a:r>
              <a:rPr lang="en-US" sz="3330" b="0" strike="noStrike" spc="-1" dirty="0">
                <a:solidFill>
                  <a:srgbClr val="FFFFFF"/>
                </a:solidFill>
                <a:latin typeface="Source Sans Pro Bold"/>
              </a:rPr>
              <a:t>„...</a:t>
            </a:r>
            <a:r>
              <a:rPr lang="sk-SK" sz="3330" b="0" strike="noStrike" spc="-1" dirty="0">
                <a:solidFill>
                  <a:srgbClr val="FFFFFF"/>
                </a:solidFill>
                <a:latin typeface="Source Sans Pro Bold"/>
              </a:rPr>
              <a:t>ožiarené Božou slávou. Jeho jas bol podobný najvzácnejšiemu kameňu akoby krištáľovo čistému jaspisu</a:t>
            </a:r>
            <a:r>
              <a:rPr lang="en-US" sz="3330" b="0" strike="noStrike" spc="-1" dirty="0">
                <a:solidFill>
                  <a:srgbClr val="FFFFFF"/>
                </a:solidFill>
                <a:latin typeface="Source Sans Pro Bold"/>
              </a:rPr>
              <a:t>.</a:t>
            </a:r>
            <a:r>
              <a:rPr lang="cs-CZ" sz="3330" b="0" strike="noStrike" spc="-1" dirty="0">
                <a:solidFill>
                  <a:srgbClr val="FFFFFF"/>
                </a:solidFill>
                <a:latin typeface="Source Sans Pro Bold"/>
              </a:rPr>
              <a:t>“</a:t>
            </a:r>
            <a:endParaRPr lang="cs-CZ" sz="3330" b="0" strike="noStrike" spc="-1" dirty="0">
              <a:solidFill>
                <a:srgbClr val="000000"/>
              </a:solidFill>
              <a:latin typeface="Arial"/>
            </a:endParaRPr>
          </a:p>
        </p:txBody>
      </p:sp>
      <p:sp>
        <p:nvSpPr>
          <p:cNvPr id="186" name="TextBox 3"/>
          <p:cNvSpPr/>
          <p:nvPr/>
        </p:nvSpPr>
        <p:spPr>
          <a:xfrm>
            <a:off x="5450760" y="4631400"/>
            <a:ext cx="5495400" cy="469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spAutoFit/>
          </a:bodyPr>
          <a:lstStyle/>
          <a:p>
            <a:pPr algn="r" defTabSz="457200">
              <a:lnSpc>
                <a:spcPct val="100000"/>
              </a:lnSpc>
            </a:pPr>
            <a:r>
              <a:rPr lang="sk-SK" sz="2490" b="0" strike="noStrike" spc="-1">
                <a:solidFill>
                  <a:srgbClr val="FFFFFF"/>
                </a:solidFill>
                <a:latin typeface="Source Sans Pro Bold"/>
              </a:rPr>
              <a:t>Zjavenie</a:t>
            </a:r>
            <a:r>
              <a:rPr lang="en-US" sz="2490" b="0" strike="noStrike" spc="-1">
                <a:solidFill>
                  <a:srgbClr val="FFFFFF"/>
                </a:solidFill>
                <a:latin typeface="Source Sans Pro Bold"/>
              </a:rPr>
              <a:t> 21,11</a:t>
            </a:r>
            <a:endParaRPr lang="cs-CZ" sz="2490" b="0" strike="noStrike" spc="-1">
              <a:solidFill>
                <a:srgbClr val="000000"/>
              </a:solidFill>
              <a:latin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 name="Picture 1" descr="nb-en-25-55.jpg"/>
          <p:cNvPicPr/>
          <p:nvPr/>
        </p:nvPicPr>
        <p:blipFill>
          <a:blip r:embed="rId3"/>
          <a:stretch/>
        </p:blipFill>
        <p:spPr>
          <a:xfrm>
            <a:off x="0" y="0"/>
            <a:ext cx="11711880" cy="6587640"/>
          </a:xfrm>
          <a:prstGeom prst="rect">
            <a:avLst/>
          </a:prstGeom>
          <a:ln w="0">
            <a:noFill/>
          </a:ln>
        </p:spPr>
      </p:pic>
      <p:sp>
        <p:nvSpPr>
          <p:cNvPr id="188" name="TextBox 2"/>
          <p:cNvSpPr/>
          <p:nvPr/>
        </p:nvSpPr>
        <p:spPr>
          <a:xfrm>
            <a:off x="779463" y="741363"/>
            <a:ext cx="6272280" cy="2120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pPr>
            <a:r>
              <a:rPr lang="en-US" sz="3330" b="0" strike="noStrike" spc="-1" dirty="0">
                <a:solidFill>
                  <a:srgbClr val="FFFFFF"/>
                </a:solidFill>
                <a:latin typeface="Source Sans Pro Bold"/>
              </a:rPr>
              <a:t>„</a:t>
            </a:r>
            <a:r>
              <a:rPr lang="sk-SK" sz="3330" b="0" strike="noStrike" spc="-1" dirty="0">
                <a:solidFill>
                  <a:srgbClr val="FFFFFF"/>
                </a:solidFill>
                <a:latin typeface="Source Sans Pro Bold"/>
              </a:rPr>
              <a:t>Zmeral aj hradby a merali stoštyridsaťštyri lakťov podľa ľudskej miery, ktorú anjel použil </a:t>
            </a:r>
            <a:r>
              <a:rPr lang="en-US" sz="3330" b="0" strike="noStrike" spc="-1" dirty="0">
                <a:solidFill>
                  <a:srgbClr val="FFFFFF"/>
                </a:solidFill>
                <a:latin typeface="Source Sans Pro Bold"/>
              </a:rPr>
              <a:t>(66 </a:t>
            </a:r>
            <a:r>
              <a:rPr lang="sk-SK" sz="3330" b="0" strike="noStrike" spc="-1" dirty="0">
                <a:solidFill>
                  <a:srgbClr val="FFFFFF"/>
                </a:solidFill>
                <a:latin typeface="Source Sans Pro Bold"/>
              </a:rPr>
              <a:t>metrov</a:t>
            </a:r>
            <a:r>
              <a:rPr lang="en-US" sz="3330" b="0" strike="noStrike" spc="-1" dirty="0">
                <a:solidFill>
                  <a:srgbClr val="FFFFFF"/>
                </a:solidFill>
                <a:latin typeface="Source Sans Pro Bold"/>
              </a:rPr>
              <a:t>)...</a:t>
            </a:r>
            <a:r>
              <a:rPr lang="cs-CZ" sz="3330" spc="-1" dirty="0">
                <a:solidFill>
                  <a:srgbClr val="FFFFFF"/>
                </a:solidFill>
                <a:latin typeface="Source Sans Pro Bold"/>
              </a:rPr>
              <a:t>“</a:t>
            </a:r>
            <a:endParaRPr lang="cs-CZ" sz="3330" b="0" strike="noStrike" spc="-1" dirty="0">
              <a:solidFill>
                <a:srgbClr val="000000"/>
              </a:solidFill>
              <a:latin typeface="Arial"/>
            </a:endParaRPr>
          </a:p>
        </p:txBody>
      </p:sp>
      <p:sp>
        <p:nvSpPr>
          <p:cNvPr id="189" name="TextBox 3"/>
          <p:cNvSpPr/>
          <p:nvPr/>
        </p:nvSpPr>
        <p:spPr>
          <a:xfrm>
            <a:off x="5450760" y="4631400"/>
            <a:ext cx="5495400" cy="469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spAutoFit/>
          </a:bodyPr>
          <a:lstStyle/>
          <a:p>
            <a:pPr algn="r" defTabSz="457200">
              <a:lnSpc>
                <a:spcPct val="100000"/>
              </a:lnSpc>
            </a:pPr>
            <a:r>
              <a:rPr lang="sk-SK" sz="2490" b="0" strike="noStrike" spc="-1">
                <a:solidFill>
                  <a:srgbClr val="FFFFFF"/>
                </a:solidFill>
                <a:latin typeface="Source Sans Pro Bold"/>
              </a:rPr>
              <a:t>Zjavenie</a:t>
            </a:r>
            <a:r>
              <a:rPr lang="en-US" sz="2490" b="0" strike="noStrike" spc="-1">
                <a:solidFill>
                  <a:srgbClr val="FFFFFF"/>
                </a:solidFill>
                <a:latin typeface="Source Sans Pro Bold"/>
              </a:rPr>
              <a:t> 21,17</a:t>
            </a:r>
            <a:endParaRPr lang="cs-CZ" sz="2490" b="0" strike="noStrike" spc="-1">
              <a:solidFill>
                <a:srgbClr val="000000"/>
              </a:solidFill>
              <a:latin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Picture 1" descr="nb-en-25-56.jpg"/>
          <p:cNvPicPr/>
          <p:nvPr/>
        </p:nvPicPr>
        <p:blipFill>
          <a:blip r:embed="rId3"/>
          <a:stretch/>
        </p:blipFill>
        <p:spPr>
          <a:xfrm>
            <a:off x="0" y="0"/>
            <a:ext cx="11711880" cy="6587640"/>
          </a:xfrm>
          <a:prstGeom prst="rect">
            <a:avLst/>
          </a:prstGeom>
          <a:ln w="0">
            <a:noFill/>
          </a:ln>
        </p:spPr>
      </p:pic>
      <p:sp>
        <p:nvSpPr>
          <p:cNvPr id="191" name="TextBox 2"/>
          <p:cNvSpPr/>
          <p:nvPr/>
        </p:nvSpPr>
        <p:spPr>
          <a:xfrm>
            <a:off x="779463" y="741363"/>
            <a:ext cx="5495400" cy="316556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lnSpc>
                <a:spcPct val="100000"/>
              </a:lnSpc>
            </a:pPr>
            <a:r>
              <a:rPr lang="en-US" sz="3330" b="0" strike="noStrike" spc="-1" dirty="0">
                <a:solidFill>
                  <a:srgbClr val="FFFFFF"/>
                </a:solidFill>
                <a:latin typeface="Source Sans Pro Bold"/>
              </a:rPr>
              <a:t>„</a:t>
            </a:r>
            <a:r>
              <a:rPr lang="sk-SK" sz="3330" b="0" strike="noStrike" spc="-1" dirty="0">
                <a:solidFill>
                  <a:srgbClr val="FFFFFF"/>
                </a:solidFill>
                <a:latin typeface="Source Sans Pro Bold"/>
              </a:rPr>
              <a:t>Dvanásť brán je </a:t>
            </a:r>
            <a:br>
              <a:rPr lang="sk-SK" sz="3330" b="0" strike="noStrike" spc="-1" dirty="0">
                <a:solidFill>
                  <a:srgbClr val="FFFFFF"/>
                </a:solidFill>
                <a:latin typeface="Source Sans Pro Bold"/>
              </a:rPr>
            </a:br>
            <a:r>
              <a:rPr lang="sk-SK" sz="3330" b="0" strike="noStrike" spc="-1" dirty="0">
                <a:solidFill>
                  <a:srgbClr val="FFFFFF"/>
                </a:solidFill>
                <a:latin typeface="Source Sans Pro Bold"/>
              </a:rPr>
              <a:t>z dvanástich perál, každá brána bola z jednej perly. Námestie mesta bolo </a:t>
            </a:r>
            <a:br>
              <a:rPr lang="sk-SK" sz="3330" b="0" strike="noStrike" spc="-1" dirty="0">
                <a:solidFill>
                  <a:srgbClr val="FFFFFF"/>
                </a:solidFill>
                <a:latin typeface="Source Sans Pro Bold"/>
              </a:rPr>
            </a:br>
            <a:r>
              <a:rPr lang="sk-SK" sz="3330" b="0" strike="noStrike" spc="-1" dirty="0">
                <a:solidFill>
                  <a:srgbClr val="FFFFFF"/>
                </a:solidFill>
                <a:latin typeface="Source Sans Pro Bold"/>
              </a:rPr>
              <a:t>z rýdzeho zlata ako </a:t>
            </a:r>
            <a:br>
              <a:rPr lang="sk-SK" sz="3330" b="0" strike="noStrike" spc="-1" dirty="0">
                <a:solidFill>
                  <a:srgbClr val="FFFFFF"/>
                </a:solidFill>
                <a:latin typeface="Source Sans Pro Bold"/>
              </a:rPr>
            </a:br>
            <a:r>
              <a:rPr lang="sk-SK" sz="3330" b="0" strike="noStrike" spc="-1" dirty="0">
                <a:solidFill>
                  <a:srgbClr val="FFFFFF"/>
                </a:solidFill>
                <a:latin typeface="Source Sans Pro Bold"/>
              </a:rPr>
              <a:t>z priezračného krištáľu</a:t>
            </a:r>
            <a:r>
              <a:rPr lang="en-US" sz="3330" b="0" strike="noStrike" spc="-1" dirty="0">
                <a:solidFill>
                  <a:srgbClr val="FFFFFF"/>
                </a:solidFill>
                <a:latin typeface="Source Sans Pro Bold"/>
              </a:rPr>
              <a:t>.</a:t>
            </a:r>
            <a:r>
              <a:rPr lang="cs-CZ" sz="3330" spc="-1" dirty="0">
                <a:solidFill>
                  <a:srgbClr val="FFFFFF"/>
                </a:solidFill>
                <a:latin typeface="Source Sans Pro Bold"/>
              </a:rPr>
              <a:t>“</a:t>
            </a:r>
            <a:endParaRPr lang="cs-CZ" sz="3330" b="0" strike="noStrike" spc="-1" dirty="0">
              <a:solidFill>
                <a:srgbClr val="000000"/>
              </a:solidFill>
              <a:latin typeface="Arial"/>
            </a:endParaRPr>
          </a:p>
        </p:txBody>
      </p:sp>
      <p:sp>
        <p:nvSpPr>
          <p:cNvPr id="192" name="TextBox 3"/>
          <p:cNvSpPr/>
          <p:nvPr/>
        </p:nvSpPr>
        <p:spPr>
          <a:xfrm>
            <a:off x="5450760" y="4631400"/>
            <a:ext cx="5495400" cy="469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spAutoFit/>
          </a:bodyPr>
          <a:lstStyle/>
          <a:p>
            <a:pPr algn="r" defTabSz="457200">
              <a:lnSpc>
                <a:spcPct val="100000"/>
              </a:lnSpc>
            </a:pPr>
            <a:r>
              <a:rPr lang="sk-SK" sz="2490" b="0" strike="noStrike" spc="-1">
                <a:solidFill>
                  <a:srgbClr val="FFFFFF"/>
                </a:solidFill>
                <a:latin typeface="Source Sans Pro Bold"/>
              </a:rPr>
              <a:t>Zjavenie </a:t>
            </a:r>
            <a:r>
              <a:rPr lang="en-US" sz="2490" b="0" strike="noStrike" spc="-1">
                <a:solidFill>
                  <a:srgbClr val="FFFFFF"/>
                </a:solidFill>
                <a:latin typeface="Source Sans Pro Bold"/>
              </a:rPr>
              <a:t>21,21</a:t>
            </a:r>
            <a:endParaRPr lang="cs-CZ" sz="2490" b="0" strike="noStrike" spc="-1">
              <a:solidFill>
                <a:srgbClr val="000000"/>
              </a:solidFill>
              <a:latin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 name="Picture 1" descr="nb-en-25-57.jpg"/>
          <p:cNvPicPr/>
          <p:nvPr/>
        </p:nvPicPr>
        <p:blipFill>
          <a:blip r:embed="rId2"/>
          <a:stretch/>
        </p:blipFill>
        <p:spPr>
          <a:xfrm>
            <a:off x="695" y="0"/>
            <a:ext cx="11711880" cy="6587640"/>
          </a:xfrm>
          <a:prstGeom prst="rect">
            <a:avLst/>
          </a:prstGeom>
          <a:ln w="0">
            <a:noFill/>
          </a:ln>
        </p:spPr>
      </p:pic>
      <p:sp>
        <p:nvSpPr>
          <p:cNvPr id="194" name="TextBox 2"/>
          <p:cNvSpPr/>
          <p:nvPr/>
        </p:nvSpPr>
        <p:spPr>
          <a:xfrm>
            <a:off x="779463" y="741363"/>
            <a:ext cx="6700320" cy="265311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pPr>
            <a:r>
              <a:rPr lang="en-US" sz="3330" b="1" strike="noStrike" spc="-1" dirty="0">
                <a:solidFill>
                  <a:srgbClr val="FFFFFF"/>
                </a:solidFill>
                <a:latin typeface="Source Sans Pro Bold"/>
              </a:rPr>
              <a:t>„</a:t>
            </a:r>
            <a:r>
              <a:rPr lang="sk-SK" sz="3330" b="1" strike="noStrike" spc="-1" dirty="0">
                <a:solidFill>
                  <a:schemeClr val="lt1"/>
                </a:solidFill>
                <a:latin typeface="Source Sans Pro"/>
              </a:rPr>
              <a:t>Malo mohutné a vysoké hradby; malo dvanásť brán a na bránach dvanásť anjelov a napísané mená dvanástich kmeňov synov Izraela</a:t>
            </a:r>
            <a:r>
              <a:rPr lang="en-US" sz="3330" b="1" strike="noStrike" spc="-1" dirty="0">
                <a:solidFill>
                  <a:srgbClr val="FFFFFF"/>
                </a:solidFill>
                <a:latin typeface="Source Sans Pro Bold"/>
              </a:rPr>
              <a:t>.</a:t>
            </a:r>
            <a:r>
              <a:rPr lang="cs-CZ" sz="3330" b="1" spc="-1" dirty="0">
                <a:solidFill>
                  <a:srgbClr val="FFFFFF"/>
                </a:solidFill>
                <a:latin typeface="Source Sans Pro Bold"/>
              </a:rPr>
              <a:t>“</a:t>
            </a:r>
            <a:endParaRPr lang="cs-CZ" sz="3330" b="1" strike="noStrike" spc="-1" dirty="0">
              <a:solidFill>
                <a:srgbClr val="000000"/>
              </a:solidFill>
              <a:latin typeface="Arial"/>
            </a:endParaRPr>
          </a:p>
        </p:txBody>
      </p:sp>
      <p:sp>
        <p:nvSpPr>
          <p:cNvPr id="195" name="TextBox 3"/>
          <p:cNvSpPr/>
          <p:nvPr/>
        </p:nvSpPr>
        <p:spPr>
          <a:xfrm>
            <a:off x="5450760" y="4631400"/>
            <a:ext cx="5495400" cy="469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spAutoFit/>
          </a:bodyPr>
          <a:lstStyle/>
          <a:p>
            <a:pPr algn="r" defTabSz="457200">
              <a:lnSpc>
                <a:spcPct val="100000"/>
              </a:lnSpc>
            </a:pPr>
            <a:r>
              <a:rPr lang="sk-SK" sz="2490" b="0" strike="noStrike" spc="-1">
                <a:solidFill>
                  <a:srgbClr val="FFFFFF"/>
                </a:solidFill>
                <a:latin typeface="Source Sans Pro Bold"/>
              </a:rPr>
              <a:t>Zjavenie</a:t>
            </a:r>
            <a:r>
              <a:rPr lang="en-US" sz="2490" b="0" strike="noStrike" spc="-1">
                <a:solidFill>
                  <a:srgbClr val="FFFFFF"/>
                </a:solidFill>
                <a:latin typeface="Source Sans Pro Bold"/>
              </a:rPr>
              <a:t> 21,12</a:t>
            </a:r>
            <a:endParaRPr lang="cs-CZ" sz="2490" b="0" strike="noStrike" spc="-1">
              <a:solidFill>
                <a:srgbClr val="000000"/>
              </a:solidFill>
              <a:latin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 name="Picture 1" descr="nb-en-25-58.jpg"/>
          <p:cNvPicPr/>
          <p:nvPr/>
        </p:nvPicPr>
        <p:blipFill>
          <a:blip r:embed="rId3"/>
          <a:stretch/>
        </p:blipFill>
        <p:spPr>
          <a:xfrm>
            <a:off x="0" y="0"/>
            <a:ext cx="11711880" cy="6587640"/>
          </a:xfrm>
          <a:prstGeom prst="rect">
            <a:avLst/>
          </a:prstGeom>
          <a:ln w="0">
            <a:noFill/>
          </a:ln>
        </p:spPr>
      </p:pic>
      <p:sp>
        <p:nvSpPr>
          <p:cNvPr id="197" name="TextBox 2"/>
          <p:cNvSpPr/>
          <p:nvPr/>
        </p:nvSpPr>
        <p:spPr>
          <a:xfrm>
            <a:off x="779463" y="741363"/>
            <a:ext cx="4785840" cy="3135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pPr>
            <a:r>
              <a:rPr lang="en-US" sz="3330" b="0" strike="noStrike" spc="-1" dirty="0">
                <a:solidFill>
                  <a:srgbClr val="FFFFFF"/>
                </a:solidFill>
                <a:latin typeface="Source Sans Pro Bold"/>
              </a:rPr>
              <a:t>„</a:t>
            </a:r>
            <a:r>
              <a:rPr lang="sk-SK" sz="3330" b="0" strike="noStrike" spc="-1" dirty="0">
                <a:solidFill>
                  <a:schemeClr val="lt1"/>
                </a:solidFill>
                <a:latin typeface="Source Sans Pro Bold"/>
              </a:rPr>
              <a:t>Mesto nepotrebuje ani slnko, ani mesiac, aby mu svietili, lebo ho osvecuje Božia sláva </a:t>
            </a:r>
            <a:br>
              <a:rPr lang="sk-SK" sz="3330" b="0" strike="noStrike" spc="-1" dirty="0">
                <a:solidFill>
                  <a:schemeClr val="lt1"/>
                </a:solidFill>
                <a:latin typeface="Source Sans Pro Bold"/>
              </a:rPr>
            </a:br>
            <a:r>
              <a:rPr lang="sk-SK" sz="3330" b="0" strike="noStrike" spc="-1" dirty="0">
                <a:solidFill>
                  <a:schemeClr val="lt1"/>
                </a:solidFill>
                <a:latin typeface="Source Sans Pro Bold"/>
              </a:rPr>
              <a:t>a jeho lampou je Baránok</a:t>
            </a:r>
            <a:r>
              <a:rPr lang="en-US" sz="3330" b="0" strike="noStrike" spc="-1" dirty="0">
                <a:solidFill>
                  <a:srgbClr val="FFFFFF"/>
                </a:solidFill>
                <a:latin typeface="Source Sans Pro Bold"/>
              </a:rPr>
              <a:t>.</a:t>
            </a:r>
            <a:r>
              <a:rPr lang="cs-CZ" sz="3330" spc="-1" dirty="0">
                <a:solidFill>
                  <a:srgbClr val="FFFFFF"/>
                </a:solidFill>
                <a:latin typeface="Source Sans Pro Bold"/>
              </a:rPr>
              <a:t>“</a:t>
            </a:r>
            <a:endParaRPr lang="cs-CZ" sz="3330" b="0" strike="noStrike" spc="-1" dirty="0">
              <a:solidFill>
                <a:srgbClr val="000000"/>
              </a:solidFill>
              <a:latin typeface="Arial"/>
            </a:endParaRPr>
          </a:p>
        </p:txBody>
      </p:sp>
      <p:sp>
        <p:nvSpPr>
          <p:cNvPr id="198" name="TextBox 3"/>
          <p:cNvSpPr/>
          <p:nvPr/>
        </p:nvSpPr>
        <p:spPr>
          <a:xfrm>
            <a:off x="5450760" y="4631400"/>
            <a:ext cx="5495400" cy="469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spAutoFit/>
          </a:bodyPr>
          <a:lstStyle/>
          <a:p>
            <a:pPr algn="r" defTabSz="457200">
              <a:lnSpc>
                <a:spcPct val="100000"/>
              </a:lnSpc>
            </a:pPr>
            <a:r>
              <a:rPr lang="sk-SK" sz="2490" b="0" strike="noStrike" spc="-1">
                <a:solidFill>
                  <a:srgbClr val="FFFFFF"/>
                </a:solidFill>
                <a:latin typeface="Source Sans Pro Bold"/>
              </a:rPr>
              <a:t>Zjavenie </a:t>
            </a:r>
            <a:r>
              <a:rPr lang="en-US" sz="2490" b="0" strike="noStrike" spc="-1">
                <a:solidFill>
                  <a:srgbClr val="FFFFFF"/>
                </a:solidFill>
                <a:latin typeface="Source Sans Pro Bold"/>
              </a:rPr>
              <a:t>21,23</a:t>
            </a:r>
            <a:endParaRPr lang="cs-CZ" sz="2490" b="0" strike="noStrike" spc="-1">
              <a:solidFill>
                <a:srgbClr val="000000"/>
              </a:solidFill>
              <a:latin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528;p59" descr="nb-en-25-59.jpg">
            <a:extLst>
              <a:ext uri="{FF2B5EF4-FFF2-40B4-BE49-F238E27FC236}">
                <a16:creationId xmlns:a16="http://schemas.microsoft.com/office/drawing/2014/main" id="{DE016DA4-FC1F-69E6-64F2-CAAB8577FA1A}"/>
              </a:ext>
            </a:extLst>
          </p:cNvPr>
          <p:cNvPicPr/>
          <p:nvPr/>
        </p:nvPicPr>
        <p:blipFill>
          <a:blip r:embed="rId3"/>
          <a:stretch/>
        </p:blipFill>
        <p:spPr>
          <a:xfrm>
            <a:off x="0" y="0"/>
            <a:ext cx="11711880" cy="6587640"/>
          </a:xfrm>
          <a:prstGeom prst="rect">
            <a:avLst/>
          </a:prstGeom>
          <a:ln w="0">
            <a:noFill/>
          </a:ln>
        </p:spPr>
      </p:pic>
      <p:sp>
        <p:nvSpPr>
          <p:cNvPr id="200" name="TextBox 2"/>
          <p:cNvSpPr/>
          <p:nvPr/>
        </p:nvSpPr>
        <p:spPr>
          <a:xfrm>
            <a:off x="6586437" y="741363"/>
            <a:ext cx="4515480" cy="3176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pPr>
            <a:r>
              <a:rPr lang="en-US" sz="3330" b="0" strike="noStrike" spc="-1" dirty="0">
                <a:solidFill>
                  <a:srgbClr val="FFFFFF"/>
                </a:solidFill>
                <a:latin typeface="Source Sans Pro Bold"/>
              </a:rPr>
              <a:t>„</a:t>
            </a:r>
            <a:r>
              <a:rPr lang="sk-SK" sz="3330" b="0" strike="noStrike" spc="-1" dirty="0">
                <a:solidFill>
                  <a:schemeClr val="lt1"/>
                </a:solidFill>
                <a:latin typeface="Source Sans Pro Bold"/>
              </a:rPr>
              <a:t>Ukázal mi aj rieku </a:t>
            </a:r>
            <a:br>
              <a:rPr lang="sk-SK" sz="3330" b="0" strike="noStrike" spc="-1" dirty="0">
                <a:solidFill>
                  <a:schemeClr val="lt1"/>
                </a:solidFill>
                <a:latin typeface="Source Sans Pro Bold"/>
              </a:rPr>
            </a:br>
            <a:r>
              <a:rPr lang="sk-SK" sz="3330" b="0" strike="noStrike" spc="-1" dirty="0">
                <a:solidFill>
                  <a:schemeClr val="lt1"/>
                </a:solidFill>
                <a:latin typeface="Source Sans Pro Bold"/>
              </a:rPr>
              <a:t>s vodou života, priezračnú ako krištáľ, ktorá vyteká od Božieho a Baránkovho trónu</a:t>
            </a:r>
            <a:r>
              <a:rPr lang="en-US" sz="3330" b="0" strike="noStrike" spc="-1" dirty="0">
                <a:solidFill>
                  <a:srgbClr val="FFFFFF"/>
                </a:solidFill>
                <a:latin typeface="Source Sans Pro Bold"/>
              </a:rPr>
              <a:t>.</a:t>
            </a:r>
            <a:r>
              <a:rPr lang="cs-CZ" sz="3330" spc="-1" dirty="0">
                <a:solidFill>
                  <a:srgbClr val="FFFFFF"/>
                </a:solidFill>
                <a:latin typeface="Source Sans Pro Bold"/>
              </a:rPr>
              <a:t>“</a:t>
            </a:r>
            <a:endParaRPr lang="cs-CZ" sz="3330" b="0" strike="noStrike" spc="-1" dirty="0">
              <a:solidFill>
                <a:srgbClr val="000000"/>
              </a:solidFill>
              <a:latin typeface="Arial"/>
            </a:endParaRPr>
          </a:p>
        </p:txBody>
      </p:sp>
      <p:sp>
        <p:nvSpPr>
          <p:cNvPr id="201" name="TextBox 3"/>
          <p:cNvSpPr/>
          <p:nvPr/>
        </p:nvSpPr>
        <p:spPr>
          <a:xfrm>
            <a:off x="5450760" y="4631400"/>
            <a:ext cx="5495400" cy="469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spAutoFit/>
          </a:bodyPr>
          <a:lstStyle/>
          <a:p>
            <a:pPr algn="r" defTabSz="457200">
              <a:lnSpc>
                <a:spcPct val="100000"/>
              </a:lnSpc>
            </a:pPr>
            <a:r>
              <a:rPr lang="sk-SK" sz="2490" b="0" strike="noStrike" spc="-1">
                <a:solidFill>
                  <a:srgbClr val="FFFFFF"/>
                </a:solidFill>
                <a:latin typeface="Source Sans Pro Bold"/>
              </a:rPr>
              <a:t>Zjavenie</a:t>
            </a:r>
            <a:r>
              <a:rPr lang="en-US" sz="2490" b="0" strike="noStrike" spc="-1">
                <a:solidFill>
                  <a:srgbClr val="FFFFFF"/>
                </a:solidFill>
                <a:latin typeface="Source Sans Pro Bold"/>
              </a:rPr>
              <a:t> 22,1</a:t>
            </a:r>
            <a:endParaRPr lang="cs-CZ" sz="2490" b="0" strike="noStrike" spc="-1">
              <a:solidFill>
                <a:srgbClr val="000000"/>
              </a:solidFill>
              <a:latin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22;p6">
            <a:extLst>
              <a:ext uri="{FF2B5EF4-FFF2-40B4-BE49-F238E27FC236}">
                <a16:creationId xmlns:a16="http://schemas.microsoft.com/office/drawing/2014/main" id="{8B944FE8-8ECC-4E0C-4AE8-CD748B0E7BFB}"/>
              </a:ext>
            </a:extLst>
          </p:cNvPr>
          <p:cNvPicPr/>
          <p:nvPr/>
        </p:nvPicPr>
        <p:blipFill>
          <a:blip r:embed="rId3"/>
          <a:stretch/>
        </p:blipFill>
        <p:spPr>
          <a:xfrm>
            <a:off x="0" y="0"/>
            <a:ext cx="11711880" cy="6587640"/>
          </a:xfrm>
          <a:prstGeom prst="rect">
            <a:avLst/>
          </a:prstGeom>
          <a:ln w="0">
            <a:noFill/>
          </a:ln>
        </p:spPr>
      </p:pic>
      <p:sp>
        <p:nvSpPr>
          <p:cNvPr id="59" name="TextBox 2"/>
          <p:cNvSpPr/>
          <p:nvPr/>
        </p:nvSpPr>
        <p:spPr>
          <a:xfrm>
            <a:off x="3913773" y="732917"/>
            <a:ext cx="7032387" cy="316556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r" defTabSz="457200">
              <a:lnSpc>
                <a:spcPct val="100000"/>
              </a:lnSpc>
            </a:pPr>
            <a:r>
              <a:rPr lang="en-US" sz="3330" b="0" strike="noStrike" spc="-1" dirty="0">
                <a:solidFill>
                  <a:srgbClr val="FFFFFF"/>
                </a:solidFill>
                <a:latin typeface="Source Sans Pro Bold"/>
              </a:rPr>
              <a:t>„</a:t>
            </a:r>
            <a:r>
              <a:rPr lang="sk-SK" sz="3330" b="0" strike="noStrike" spc="-1" dirty="0">
                <a:solidFill>
                  <a:srgbClr val="FFFFFF"/>
                </a:solidFill>
                <a:latin typeface="Source Sans Pro Bold"/>
              </a:rPr>
              <a:t>A tak sa prorocké slovo stalo pre nás pevnejším. Dobre robíte, keď naň upierate svoj zrak ako na lampu, ktorá svieti na temnom mieste, až kým nesvitne deň a nevyjde vám </a:t>
            </a:r>
            <a:br>
              <a:rPr lang="sk-SK" sz="3330" b="0" strike="noStrike" spc="-1" dirty="0">
                <a:solidFill>
                  <a:srgbClr val="FFFFFF"/>
                </a:solidFill>
                <a:latin typeface="Source Sans Pro Bold"/>
              </a:rPr>
            </a:br>
            <a:r>
              <a:rPr lang="sk-SK" sz="3330" b="0" strike="noStrike" spc="-1" dirty="0">
                <a:solidFill>
                  <a:srgbClr val="FFFFFF"/>
                </a:solidFill>
                <a:latin typeface="Source Sans Pro Bold"/>
              </a:rPr>
              <a:t>v srdciach zornička</a:t>
            </a:r>
            <a:r>
              <a:rPr lang="en-US" sz="3330" b="0" strike="noStrike" spc="-1" dirty="0">
                <a:solidFill>
                  <a:srgbClr val="FFFFFF"/>
                </a:solidFill>
                <a:latin typeface="Source Sans Pro Bold"/>
              </a:rPr>
              <a:t>.“</a:t>
            </a:r>
            <a:endParaRPr lang="cs-CZ" sz="3330" b="0" strike="noStrike" spc="-1" dirty="0">
              <a:solidFill>
                <a:srgbClr val="000000"/>
              </a:solidFill>
              <a:latin typeface="Arial"/>
            </a:endParaRPr>
          </a:p>
        </p:txBody>
      </p:sp>
      <p:sp>
        <p:nvSpPr>
          <p:cNvPr id="60" name="TextBox 3"/>
          <p:cNvSpPr/>
          <p:nvPr/>
        </p:nvSpPr>
        <p:spPr>
          <a:xfrm>
            <a:off x="5450760" y="4631400"/>
            <a:ext cx="5495400" cy="469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spAutoFit/>
          </a:bodyPr>
          <a:lstStyle/>
          <a:p>
            <a:pPr algn="r" defTabSz="457200">
              <a:lnSpc>
                <a:spcPct val="100000"/>
              </a:lnSpc>
            </a:pPr>
            <a:r>
              <a:rPr lang="sk-SK" sz="2490" b="0" strike="noStrike" spc="-1">
                <a:solidFill>
                  <a:srgbClr val="FFFFFF"/>
                </a:solidFill>
                <a:latin typeface="Source Sans Pro Bold"/>
              </a:rPr>
              <a:t>2. Petrov list 1,19</a:t>
            </a:r>
            <a:endParaRPr lang="cs-CZ" sz="2490" b="0" strike="noStrike" spc="-1">
              <a:solidFill>
                <a:srgbClr val="000000"/>
              </a:solidFill>
              <a:latin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 name="Picture 1" descr="nb-en-25-60.jpg"/>
          <p:cNvPicPr/>
          <p:nvPr/>
        </p:nvPicPr>
        <p:blipFill>
          <a:blip r:embed="rId3"/>
          <a:stretch/>
        </p:blipFill>
        <p:spPr>
          <a:xfrm>
            <a:off x="0" y="0"/>
            <a:ext cx="11711880" cy="6587640"/>
          </a:xfrm>
          <a:prstGeom prst="rect">
            <a:avLst/>
          </a:prstGeom>
          <a:ln w="0">
            <a:noFill/>
          </a:ln>
        </p:spPr>
      </p:pic>
      <p:sp>
        <p:nvSpPr>
          <p:cNvPr id="203" name="TextBox 2"/>
          <p:cNvSpPr/>
          <p:nvPr/>
        </p:nvSpPr>
        <p:spPr>
          <a:xfrm>
            <a:off x="6820677" y="741363"/>
            <a:ext cx="4385388" cy="2653119"/>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lnSpc>
                <a:spcPct val="100000"/>
              </a:lnSpc>
            </a:pPr>
            <a:r>
              <a:rPr lang="en-US" sz="3330" b="0" strike="noStrike" spc="-1" dirty="0">
                <a:solidFill>
                  <a:srgbClr val="FFFFFF"/>
                </a:solidFill>
                <a:latin typeface="Source Sans Pro Bold"/>
              </a:rPr>
              <a:t>„</a:t>
            </a:r>
            <a:r>
              <a:rPr lang="sk-SK" sz="3330" b="0" strike="noStrike" spc="-1" dirty="0">
                <a:solidFill>
                  <a:schemeClr val="lt1"/>
                </a:solidFill>
                <a:latin typeface="Source Sans Pro Bold"/>
                <a:ea typeface="Source Sans Pro"/>
              </a:rPr>
              <a:t>Uprostred jeho námestia a z oboch strán rieky je strom života, ktorý prináša dvanásť ráz ovocie</a:t>
            </a:r>
            <a:r>
              <a:rPr lang="en-US" sz="3330" b="0" strike="noStrike" spc="-1" dirty="0">
                <a:solidFill>
                  <a:srgbClr val="FFFFFF"/>
                </a:solidFill>
                <a:latin typeface="Source Sans Pro Bold"/>
                <a:ea typeface="Source Sans Pro"/>
              </a:rPr>
              <a:t>...</a:t>
            </a:r>
            <a:r>
              <a:rPr lang="cs-CZ" sz="3330" spc="-1" dirty="0">
                <a:solidFill>
                  <a:srgbClr val="FFFFFF"/>
                </a:solidFill>
                <a:latin typeface="Source Sans Pro Bold"/>
                <a:ea typeface="Source Sans Pro"/>
              </a:rPr>
              <a:t>“</a:t>
            </a:r>
            <a:endParaRPr lang="cs-CZ" sz="3330" b="0" strike="noStrike" spc="-1" dirty="0">
              <a:solidFill>
                <a:srgbClr val="000000"/>
              </a:solidFill>
              <a:latin typeface="Arial"/>
            </a:endParaRPr>
          </a:p>
        </p:txBody>
      </p:sp>
      <p:sp>
        <p:nvSpPr>
          <p:cNvPr id="204" name="TextBox 3"/>
          <p:cNvSpPr/>
          <p:nvPr/>
        </p:nvSpPr>
        <p:spPr>
          <a:xfrm>
            <a:off x="5450760" y="4631400"/>
            <a:ext cx="5495400" cy="469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spAutoFit/>
          </a:bodyPr>
          <a:lstStyle/>
          <a:p>
            <a:pPr algn="r" defTabSz="457200">
              <a:lnSpc>
                <a:spcPct val="100000"/>
              </a:lnSpc>
            </a:pPr>
            <a:r>
              <a:rPr lang="sk-SK" sz="2490" b="0" strike="noStrike" spc="-1">
                <a:solidFill>
                  <a:srgbClr val="FFFFFF"/>
                </a:solidFill>
                <a:latin typeface="Source Sans Pro Bold"/>
              </a:rPr>
              <a:t>Zjavenie</a:t>
            </a:r>
            <a:r>
              <a:rPr lang="en-US" sz="2490" b="0" strike="noStrike" spc="-1">
                <a:solidFill>
                  <a:srgbClr val="FFFFFF"/>
                </a:solidFill>
                <a:latin typeface="Source Sans Pro Bold"/>
              </a:rPr>
              <a:t> 22,2</a:t>
            </a:r>
            <a:endParaRPr lang="cs-CZ" sz="2490" b="0" strike="noStrike" spc="-1">
              <a:solidFill>
                <a:srgbClr val="000000"/>
              </a:solidFill>
              <a:latin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 name="Picture 1" descr="nb-en-25-61.jpg"/>
          <p:cNvPicPr/>
          <p:nvPr/>
        </p:nvPicPr>
        <p:blipFill>
          <a:blip r:embed="rId3"/>
          <a:stretch/>
        </p:blipFill>
        <p:spPr>
          <a:xfrm>
            <a:off x="0" y="0"/>
            <a:ext cx="11711880" cy="6587640"/>
          </a:xfrm>
          <a:prstGeom prst="rect">
            <a:avLst/>
          </a:prstGeom>
          <a:ln w="0">
            <a:noFill/>
          </a:ln>
        </p:spPr>
      </p:pic>
      <p:sp>
        <p:nvSpPr>
          <p:cNvPr id="206" name="TextBox 2"/>
          <p:cNvSpPr/>
          <p:nvPr/>
        </p:nvSpPr>
        <p:spPr>
          <a:xfrm>
            <a:off x="779463" y="741363"/>
            <a:ext cx="4182840" cy="60332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pPr>
            <a:r>
              <a:rPr lang="en-US" sz="3330" b="0" strike="noStrike" spc="-1" dirty="0">
                <a:solidFill>
                  <a:srgbClr val="FFFFFF"/>
                </a:solidFill>
                <a:latin typeface="Source Sans Pro Bold"/>
              </a:rPr>
              <a:t>„</a:t>
            </a:r>
            <a:r>
              <a:rPr lang="sk-SK" sz="3330" b="0" strike="noStrike" spc="-1" dirty="0">
                <a:solidFill>
                  <a:srgbClr val="FFFFFF"/>
                </a:solidFill>
                <a:latin typeface="Source Sans Pro Bold"/>
              </a:rPr>
              <a:t>Noci už nebude</a:t>
            </a:r>
            <a:r>
              <a:rPr lang="en-US" sz="3330" b="0" strike="noStrike" spc="-1" dirty="0">
                <a:solidFill>
                  <a:srgbClr val="FFFFFF"/>
                </a:solidFill>
                <a:latin typeface="Source Sans Pro Bold"/>
              </a:rPr>
              <a:t>...</a:t>
            </a:r>
            <a:r>
              <a:rPr lang="cs-CZ" sz="3330" spc="-1" dirty="0">
                <a:solidFill>
                  <a:srgbClr val="FFFFFF"/>
                </a:solidFill>
                <a:latin typeface="Source Sans Pro Bold"/>
              </a:rPr>
              <a:t>“</a:t>
            </a:r>
            <a:endParaRPr lang="cs-CZ" sz="3330" b="0" strike="noStrike" spc="-1" dirty="0">
              <a:solidFill>
                <a:srgbClr val="000000"/>
              </a:solidFill>
              <a:latin typeface="Arial"/>
            </a:endParaRPr>
          </a:p>
        </p:txBody>
      </p:sp>
      <p:sp>
        <p:nvSpPr>
          <p:cNvPr id="207" name="TextBox 3"/>
          <p:cNvSpPr/>
          <p:nvPr/>
        </p:nvSpPr>
        <p:spPr>
          <a:xfrm>
            <a:off x="5450760" y="4631400"/>
            <a:ext cx="5495400" cy="469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spAutoFit/>
          </a:bodyPr>
          <a:lstStyle/>
          <a:p>
            <a:pPr algn="r" defTabSz="457200">
              <a:lnSpc>
                <a:spcPct val="100000"/>
              </a:lnSpc>
            </a:pPr>
            <a:r>
              <a:rPr lang="sk-SK" sz="2490" b="0" strike="noStrike" spc="-1">
                <a:solidFill>
                  <a:srgbClr val="FFFFFF"/>
                </a:solidFill>
                <a:latin typeface="Source Sans Pro Bold"/>
              </a:rPr>
              <a:t>Zjavenie</a:t>
            </a:r>
            <a:r>
              <a:rPr lang="en-US" sz="2490" b="0" strike="noStrike" spc="-1">
                <a:solidFill>
                  <a:srgbClr val="FFFFFF"/>
                </a:solidFill>
                <a:latin typeface="Source Sans Pro Bold"/>
              </a:rPr>
              <a:t> 22,5</a:t>
            </a:r>
            <a:endParaRPr lang="cs-CZ" sz="2490" b="0" strike="noStrike" spc="-1">
              <a:solidFill>
                <a:srgbClr val="000000"/>
              </a:solidFill>
              <a:latin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 name="Picture 1" descr="nb-en-25-62.jpg"/>
          <p:cNvPicPr/>
          <p:nvPr/>
        </p:nvPicPr>
        <p:blipFill>
          <a:blip r:embed="rId3"/>
          <a:stretch/>
        </p:blipFill>
        <p:spPr>
          <a:xfrm>
            <a:off x="0" y="0"/>
            <a:ext cx="11711880" cy="6587640"/>
          </a:xfrm>
          <a:prstGeom prst="rect">
            <a:avLst/>
          </a:prstGeom>
          <a:ln w="0">
            <a:noFill/>
          </a:ln>
        </p:spPr>
      </p:pic>
      <p:sp>
        <p:nvSpPr>
          <p:cNvPr id="209" name="TextBox 2"/>
          <p:cNvSpPr/>
          <p:nvPr/>
        </p:nvSpPr>
        <p:spPr>
          <a:xfrm>
            <a:off x="779463" y="1717314"/>
            <a:ext cx="5236200" cy="2668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pPr>
            <a:r>
              <a:rPr lang="en-US" sz="3330" b="0" strike="noStrike" spc="-1" dirty="0">
                <a:solidFill>
                  <a:srgbClr val="FFFFFF"/>
                </a:solidFill>
                <a:latin typeface="Source Sans Pro Bold"/>
              </a:rPr>
              <a:t>„</a:t>
            </a:r>
            <a:r>
              <a:rPr lang="sk-SK" sz="3600" b="0" strike="noStrike" spc="-1" dirty="0">
                <a:solidFill>
                  <a:srgbClr val="050A30"/>
                </a:solidFill>
                <a:latin typeface="Source Sans Pro"/>
              </a:rPr>
              <a:t> </a:t>
            </a:r>
            <a:r>
              <a:rPr lang="sk-SK" sz="3330" b="0" strike="noStrike" spc="-1" dirty="0">
                <a:solidFill>
                  <a:schemeClr val="lt1"/>
                </a:solidFill>
                <a:latin typeface="Source Sans Pro Bold"/>
              </a:rPr>
              <a:t>A nebude tam nič prekliate, ale Boží </a:t>
            </a:r>
            <a:br>
              <a:rPr lang="sk-SK" sz="3330" b="0" strike="noStrike" spc="-1" dirty="0">
                <a:solidFill>
                  <a:schemeClr val="lt1"/>
                </a:solidFill>
                <a:latin typeface="Source Sans Pro Bold"/>
              </a:rPr>
            </a:br>
            <a:r>
              <a:rPr lang="sk-SK" sz="3330" b="0" strike="noStrike" spc="-1" dirty="0">
                <a:solidFill>
                  <a:schemeClr val="lt1"/>
                </a:solidFill>
                <a:latin typeface="Source Sans Pro Bold"/>
              </a:rPr>
              <a:t>a Baránkov trón bude </a:t>
            </a:r>
            <a:br>
              <a:rPr lang="sk-SK" sz="3330" b="0" strike="noStrike" spc="-1" dirty="0">
                <a:solidFill>
                  <a:schemeClr val="lt1"/>
                </a:solidFill>
                <a:latin typeface="Source Sans Pro Bold"/>
              </a:rPr>
            </a:br>
            <a:r>
              <a:rPr lang="sk-SK" sz="3330" b="0" strike="noStrike" spc="-1" dirty="0">
                <a:solidFill>
                  <a:schemeClr val="lt1"/>
                </a:solidFill>
                <a:latin typeface="Source Sans Pro Bold"/>
              </a:rPr>
              <a:t>v ňom a jeho služobníci </a:t>
            </a:r>
            <a:br>
              <a:rPr lang="sk-SK" sz="3330" b="0" strike="noStrike" spc="-1" dirty="0">
                <a:solidFill>
                  <a:schemeClr val="lt1"/>
                </a:solidFill>
                <a:latin typeface="Source Sans Pro Bold"/>
              </a:rPr>
            </a:br>
            <a:r>
              <a:rPr lang="sk-SK" sz="3330" b="0" strike="noStrike" spc="-1" dirty="0">
                <a:solidFill>
                  <a:schemeClr val="lt1"/>
                </a:solidFill>
                <a:latin typeface="Source Sans Pro Bold"/>
              </a:rPr>
              <a:t>mu budú slúžiť</a:t>
            </a:r>
            <a:r>
              <a:rPr lang="en-US" sz="3330" b="0" strike="noStrike" spc="-1" dirty="0">
                <a:solidFill>
                  <a:srgbClr val="FFFFFF"/>
                </a:solidFill>
                <a:latin typeface="Source Sans Pro Bold"/>
              </a:rPr>
              <a:t>...</a:t>
            </a:r>
            <a:r>
              <a:rPr lang="cs-CZ" sz="3330" spc="-1" dirty="0">
                <a:solidFill>
                  <a:srgbClr val="FFFFFF"/>
                </a:solidFill>
                <a:latin typeface="Source Sans Pro Bold"/>
              </a:rPr>
              <a:t>“</a:t>
            </a:r>
            <a:endParaRPr lang="cs-CZ" sz="3330" b="0" strike="noStrike" spc="-1" dirty="0">
              <a:solidFill>
                <a:srgbClr val="000000"/>
              </a:solidFill>
              <a:latin typeface="Arial"/>
            </a:endParaRPr>
          </a:p>
        </p:txBody>
      </p:sp>
      <p:sp>
        <p:nvSpPr>
          <p:cNvPr id="210" name="TextBox 3"/>
          <p:cNvSpPr/>
          <p:nvPr/>
        </p:nvSpPr>
        <p:spPr>
          <a:xfrm>
            <a:off x="5450760" y="4631400"/>
            <a:ext cx="5495400" cy="469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spAutoFit/>
          </a:bodyPr>
          <a:lstStyle/>
          <a:p>
            <a:pPr algn="r" defTabSz="457200">
              <a:lnSpc>
                <a:spcPct val="100000"/>
              </a:lnSpc>
            </a:pPr>
            <a:r>
              <a:rPr lang="sk-SK" sz="2490" b="0" strike="noStrike" spc="-1">
                <a:solidFill>
                  <a:srgbClr val="FFFFFF"/>
                </a:solidFill>
                <a:latin typeface="Source Sans Pro Bold"/>
              </a:rPr>
              <a:t>Zjavenie</a:t>
            </a:r>
            <a:r>
              <a:rPr lang="en-US" sz="2490" b="0" strike="noStrike" spc="-1">
                <a:solidFill>
                  <a:srgbClr val="FFFFFF"/>
                </a:solidFill>
                <a:latin typeface="Source Sans Pro Bold"/>
              </a:rPr>
              <a:t> 22,3</a:t>
            </a:r>
            <a:endParaRPr lang="cs-CZ" sz="2490" b="0" strike="noStrike" spc="-1">
              <a:solidFill>
                <a:srgbClr val="000000"/>
              </a:solidFill>
              <a:latin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 name="Picture 1" descr="nb-en-25-63.jpg"/>
          <p:cNvPicPr/>
          <p:nvPr/>
        </p:nvPicPr>
        <p:blipFill>
          <a:blip r:embed="rId3"/>
          <a:stretch/>
        </p:blipFill>
        <p:spPr>
          <a:xfrm>
            <a:off x="0" y="0"/>
            <a:ext cx="11711880" cy="6587640"/>
          </a:xfrm>
          <a:prstGeom prst="rect">
            <a:avLst/>
          </a:prstGeom>
          <a:ln w="0">
            <a:noFill/>
          </a:ln>
        </p:spPr>
      </p:pic>
      <p:sp>
        <p:nvSpPr>
          <p:cNvPr id="212" name="TextBox 2"/>
          <p:cNvSpPr/>
          <p:nvPr/>
        </p:nvSpPr>
        <p:spPr>
          <a:xfrm>
            <a:off x="779463" y="741363"/>
            <a:ext cx="7060680" cy="162822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pPr>
            <a:r>
              <a:rPr lang="en-US" sz="3330" b="0" strike="noStrike" spc="-1" dirty="0">
                <a:solidFill>
                  <a:srgbClr val="FFFFFF"/>
                </a:solidFill>
                <a:latin typeface="Source Sans Pro Bold"/>
              </a:rPr>
              <a:t>„</a:t>
            </a:r>
            <a:r>
              <a:rPr lang="sk-SK" sz="3330" b="0" strike="noStrike" spc="-1" dirty="0">
                <a:solidFill>
                  <a:schemeClr val="lt1"/>
                </a:solidFill>
                <a:latin typeface="Source Sans Pro Bold"/>
              </a:rPr>
              <a:t>Zotrie im z očí každú slzu a smrť už viac nebude, ani smútok, ani nárek, ani bolesť už nebude</a:t>
            </a:r>
            <a:r>
              <a:rPr lang="en-US" sz="3330" b="0" strike="noStrike" spc="-1" dirty="0">
                <a:solidFill>
                  <a:srgbClr val="FFFFFF"/>
                </a:solidFill>
                <a:latin typeface="Source Sans Pro Bold"/>
              </a:rPr>
              <a:t>...</a:t>
            </a:r>
            <a:r>
              <a:rPr lang="cs-CZ" sz="3330" spc="-1" dirty="0">
                <a:solidFill>
                  <a:srgbClr val="FFFFFF"/>
                </a:solidFill>
                <a:latin typeface="Source Sans Pro Bold"/>
              </a:rPr>
              <a:t>“</a:t>
            </a:r>
            <a:endParaRPr lang="cs-CZ" sz="3330" b="0" strike="noStrike" spc="-1" dirty="0">
              <a:solidFill>
                <a:srgbClr val="000000"/>
              </a:solidFill>
              <a:latin typeface="Arial"/>
            </a:endParaRPr>
          </a:p>
        </p:txBody>
      </p:sp>
      <p:sp>
        <p:nvSpPr>
          <p:cNvPr id="213" name="TextBox 3"/>
          <p:cNvSpPr/>
          <p:nvPr/>
        </p:nvSpPr>
        <p:spPr>
          <a:xfrm>
            <a:off x="5450760" y="4631400"/>
            <a:ext cx="5495400" cy="469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spAutoFit/>
          </a:bodyPr>
          <a:lstStyle/>
          <a:p>
            <a:pPr algn="r" defTabSz="457200">
              <a:lnSpc>
                <a:spcPct val="100000"/>
              </a:lnSpc>
            </a:pPr>
            <a:r>
              <a:rPr lang="sk-SK" sz="2490" b="0" strike="noStrike" spc="-1">
                <a:solidFill>
                  <a:srgbClr val="FFFFFF"/>
                </a:solidFill>
                <a:latin typeface="Source Sans Pro Bold"/>
              </a:rPr>
              <a:t>Zjavenie</a:t>
            </a:r>
            <a:r>
              <a:rPr lang="en-US" sz="2490" b="0" strike="noStrike" spc="-1">
                <a:solidFill>
                  <a:srgbClr val="FFFFFF"/>
                </a:solidFill>
                <a:latin typeface="Source Sans Pro Bold"/>
              </a:rPr>
              <a:t> 21,4</a:t>
            </a:r>
            <a:endParaRPr lang="cs-CZ" sz="2490" b="0" strike="noStrike" spc="-1">
              <a:solidFill>
                <a:srgbClr val="000000"/>
              </a:solidFill>
              <a:latin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 name="Picture 1" descr="nb-en-25-64.jpg"/>
          <p:cNvPicPr/>
          <p:nvPr/>
        </p:nvPicPr>
        <p:blipFill>
          <a:blip r:embed="rId3"/>
          <a:stretch/>
        </p:blipFill>
        <p:spPr>
          <a:xfrm>
            <a:off x="0" y="0"/>
            <a:ext cx="11711880" cy="6587640"/>
          </a:xfrm>
          <a:prstGeom prst="rect">
            <a:avLst/>
          </a:prstGeom>
          <a:ln w="0">
            <a:noFill/>
          </a:ln>
        </p:spPr>
      </p:pic>
      <p:sp>
        <p:nvSpPr>
          <p:cNvPr id="215" name="TextBox 2"/>
          <p:cNvSpPr/>
          <p:nvPr/>
        </p:nvSpPr>
        <p:spPr>
          <a:xfrm>
            <a:off x="6903412" y="741363"/>
            <a:ext cx="4459320" cy="218222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pPr>
            <a:r>
              <a:rPr lang="en-US" sz="3330" b="0" strike="noStrike" spc="-1" dirty="0">
                <a:solidFill>
                  <a:srgbClr val="FFFFFF"/>
                </a:solidFill>
                <a:latin typeface="Source Sans Pro Bold"/>
              </a:rPr>
              <a:t>„...</a:t>
            </a:r>
            <a:r>
              <a:rPr lang="sk-SK" sz="3330" b="0" strike="noStrike" spc="-1" dirty="0">
                <a:solidFill>
                  <a:schemeClr val="lt1"/>
                </a:solidFill>
                <a:latin typeface="Source Sans Pro Bold"/>
              </a:rPr>
              <a:t>ani smútok, ani nárek, ani bolesť už nebude, lebo čo bolo skôr, sa pominulo</a:t>
            </a:r>
            <a:r>
              <a:rPr lang="en-US" sz="3330" b="0" strike="noStrike" spc="-1" dirty="0">
                <a:solidFill>
                  <a:srgbClr val="FFFFFF"/>
                </a:solidFill>
                <a:latin typeface="Source Sans Pro Bold"/>
              </a:rPr>
              <a:t>.</a:t>
            </a:r>
            <a:r>
              <a:rPr lang="cs-CZ" sz="3330" spc="-1" dirty="0">
                <a:solidFill>
                  <a:srgbClr val="FFFFFF"/>
                </a:solidFill>
                <a:latin typeface="Source Sans Pro Bold"/>
              </a:rPr>
              <a:t>“</a:t>
            </a:r>
            <a:endParaRPr lang="cs-CZ" sz="3330" b="0" strike="noStrike" spc="-1" dirty="0">
              <a:solidFill>
                <a:srgbClr val="000000"/>
              </a:solidFill>
              <a:latin typeface="Arial"/>
            </a:endParaRPr>
          </a:p>
        </p:txBody>
      </p:sp>
      <p:sp>
        <p:nvSpPr>
          <p:cNvPr id="216" name="TextBox 3"/>
          <p:cNvSpPr/>
          <p:nvPr/>
        </p:nvSpPr>
        <p:spPr>
          <a:xfrm>
            <a:off x="5450760" y="4631400"/>
            <a:ext cx="5495400" cy="469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spAutoFit/>
          </a:bodyPr>
          <a:lstStyle/>
          <a:p>
            <a:pPr algn="r" defTabSz="457200">
              <a:lnSpc>
                <a:spcPct val="100000"/>
              </a:lnSpc>
            </a:pPr>
            <a:r>
              <a:rPr lang="sk-SK" sz="2490" b="0" strike="noStrike" spc="-1">
                <a:solidFill>
                  <a:srgbClr val="FFFFFF"/>
                </a:solidFill>
                <a:latin typeface="Source Sans Pro Bold"/>
              </a:rPr>
              <a:t>Zjavenie</a:t>
            </a:r>
            <a:r>
              <a:rPr lang="en-US" sz="2490" b="0" strike="noStrike" spc="-1">
                <a:solidFill>
                  <a:srgbClr val="FFFFFF"/>
                </a:solidFill>
                <a:latin typeface="Source Sans Pro Bold"/>
              </a:rPr>
              <a:t> 21,4</a:t>
            </a:r>
            <a:endParaRPr lang="cs-CZ" sz="2490" b="0" strike="noStrike" spc="-1">
              <a:solidFill>
                <a:srgbClr val="000000"/>
              </a:solidFill>
              <a:latin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 name="Picture 1" descr="nb-en-25-65.jpg"/>
          <p:cNvPicPr/>
          <p:nvPr/>
        </p:nvPicPr>
        <p:blipFill>
          <a:blip r:embed="rId3"/>
          <a:stretch/>
        </p:blipFill>
        <p:spPr>
          <a:xfrm>
            <a:off x="0" y="0"/>
            <a:ext cx="11711880" cy="6587640"/>
          </a:xfrm>
          <a:prstGeom prst="rect">
            <a:avLst/>
          </a:prstGeom>
          <a:ln w="0">
            <a:noFill/>
          </a:ln>
        </p:spPr>
      </p:pic>
      <p:sp>
        <p:nvSpPr>
          <p:cNvPr id="218" name="TextBox 2"/>
          <p:cNvSpPr/>
          <p:nvPr/>
        </p:nvSpPr>
        <p:spPr>
          <a:xfrm>
            <a:off x="6508932" y="741363"/>
            <a:ext cx="4437228" cy="313524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lnSpc>
                <a:spcPct val="100000"/>
              </a:lnSpc>
            </a:pPr>
            <a:r>
              <a:rPr lang="en-US" sz="3330" b="0" strike="noStrike" spc="-1" dirty="0">
                <a:solidFill>
                  <a:srgbClr val="FFFFFF"/>
                </a:solidFill>
                <a:latin typeface="Source Sans Pro Bold"/>
              </a:rPr>
              <a:t>„</a:t>
            </a:r>
            <a:r>
              <a:rPr lang="sk-SK" sz="3330" b="0" strike="noStrike" spc="-1" dirty="0">
                <a:solidFill>
                  <a:schemeClr val="lt1"/>
                </a:solidFill>
                <a:latin typeface="Source Sans Pro Bold"/>
              </a:rPr>
              <a:t>Mesto je postavené do štvorca a jeho dĺžka je taká istá ako šírka. Trstinou odmeral mesto a malo dvanásťtisíc </a:t>
            </a:r>
            <a:r>
              <a:rPr lang="sk-SK" sz="3330" b="0" strike="noStrike" spc="-1" dirty="0" err="1">
                <a:solidFill>
                  <a:schemeClr val="lt1"/>
                </a:solidFill>
                <a:latin typeface="Source Sans Pro Bold"/>
              </a:rPr>
              <a:t>stadií</a:t>
            </a:r>
            <a:r>
              <a:rPr lang="en-US" sz="3330" b="0" strike="noStrike" spc="-1" dirty="0">
                <a:solidFill>
                  <a:srgbClr val="FFFFFF"/>
                </a:solidFill>
                <a:latin typeface="Source Sans Pro Bold"/>
              </a:rPr>
              <a:t>.</a:t>
            </a:r>
            <a:r>
              <a:rPr lang="cs-CZ" sz="3330" spc="-1" dirty="0">
                <a:solidFill>
                  <a:srgbClr val="FFFFFF"/>
                </a:solidFill>
                <a:latin typeface="Source Sans Pro Bold"/>
              </a:rPr>
              <a:t>“</a:t>
            </a:r>
            <a:endParaRPr lang="cs-CZ" sz="3330" b="0" strike="noStrike" spc="-1" dirty="0">
              <a:solidFill>
                <a:srgbClr val="000000"/>
              </a:solidFill>
              <a:latin typeface="Arial"/>
            </a:endParaRPr>
          </a:p>
        </p:txBody>
      </p:sp>
      <p:sp>
        <p:nvSpPr>
          <p:cNvPr id="219" name="TextBox 3"/>
          <p:cNvSpPr/>
          <p:nvPr/>
        </p:nvSpPr>
        <p:spPr>
          <a:xfrm>
            <a:off x="5450760" y="4631400"/>
            <a:ext cx="5495400" cy="469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spAutoFit/>
          </a:bodyPr>
          <a:lstStyle/>
          <a:p>
            <a:pPr algn="r" defTabSz="457200">
              <a:lnSpc>
                <a:spcPct val="100000"/>
              </a:lnSpc>
            </a:pPr>
            <a:r>
              <a:rPr lang="sk-SK" sz="2490" b="0" strike="noStrike" spc="-1">
                <a:solidFill>
                  <a:srgbClr val="FFFFFF"/>
                </a:solidFill>
                <a:latin typeface="Source Sans Pro Bold"/>
              </a:rPr>
              <a:t>Zjavenie</a:t>
            </a:r>
            <a:r>
              <a:rPr lang="en-US" sz="2490" b="0" strike="noStrike" spc="-1">
                <a:solidFill>
                  <a:srgbClr val="FFFFFF"/>
                </a:solidFill>
                <a:latin typeface="Source Sans Pro Bold"/>
              </a:rPr>
              <a:t> 21,16</a:t>
            </a:r>
            <a:endParaRPr lang="cs-CZ" sz="2490" b="0" strike="noStrike" spc="-1">
              <a:solidFill>
                <a:srgbClr val="000000"/>
              </a:solidFill>
              <a:latin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Picture 1" descr="nb-en-25-66.jpg"/>
          <p:cNvPicPr/>
          <p:nvPr/>
        </p:nvPicPr>
        <p:blipFill>
          <a:blip r:embed="rId3"/>
          <a:stretch/>
        </p:blipFill>
        <p:spPr>
          <a:xfrm>
            <a:off x="0" y="0"/>
            <a:ext cx="11711880" cy="6587640"/>
          </a:xfrm>
          <a:prstGeom prst="rect">
            <a:avLst/>
          </a:prstGeom>
          <a:ln w="0">
            <a:noFill/>
          </a:ln>
        </p:spPr>
      </p:pic>
      <p:sp>
        <p:nvSpPr>
          <p:cNvPr id="221" name="TextBox 2"/>
          <p:cNvSpPr/>
          <p:nvPr/>
        </p:nvSpPr>
        <p:spPr>
          <a:xfrm>
            <a:off x="779463" y="741363"/>
            <a:ext cx="5934600" cy="111577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pPr>
            <a:r>
              <a:rPr lang="en-US" sz="3330" b="0" strike="noStrike" spc="-1" dirty="0">
                <a:solidFill>
                  <a:srgbClr val="FFFFFF"/>
                </a:solidFill>
                <a:latin typeface="Source Sans Pro Bold"/>
              </a:rPr>
              <a:t>„</a:t>
            </a:r>
            <a:r>
              <a:rPr lang="sk-SK" sz="3330" b="0" strike="noStrike" spc="-1" dirty="0">
                <a:solidFill>
                  <a:schemeClr val="lt1"/>
                </a:solidFill>
                <a:latin typeface="Source Sans Pro Bold"/>
              </a:rPr>
              <a:t>Trstinou odmeral mesto </a:t>
            </a:r>
            <a:br>
              <a:rPr lang="sk-SK" sz="3330" b="0" strike="noStrike" spc="-1" dirty="0">
                <a:solidFill>
                  <a:schemeClr val="lt1"/>
                </a:solidFill>
                <a:latin typeface="Source Sans Pro Bold"/>
              </a:rPr>
            </a:br>
            <a:r>
              <a:rPr lang="sk-SK" sz="3330" b="0" strike="noStrike" spc="-1" dirty="0">
                <a:solidFill>
                  <a:schemeClr val="lt1"/>
                </a:solidFill>
                <a:latin typeface="Source Sans Pro Bold"/>
              </a:rPr>
              <a:t>a malo dvanásťtisíc </a:t>
            </a:r>
            <a:r>
              <a:rPr lang="sk-SK" sz="3330" b="0" strike="noStrike" spc="-1" dirty="0" err="1">
                <a:solidFill>
                  <a:schemeClr val="lt1"/>
                </a:solidFill>
                <a:latin typeface="Source Sans Pro Bold"/>
              </a:rPr>
              <a:t>stadií</a:t>
            </a:r>
            <a:r>
              <a:rPr lang="en-US" sz="3330" b="0" strike="noStrike" spc="-1" dirty="0">
                <a:solidFill>
                  <a:srgbClr val="FFFFFF"/>
                </a:solidFill>
                <a:latin typeface="Source Sans Pro Bold"/>
              </a:rPr>
              <a:t>.</a:t>
            </a:r>
            <a:r>
              <a:rPr lang="cs-CZ" sz="3330" spc="-1" dirty="0">
                <a:solidFill>
                  <a:srgbClr val="FFFFFF"/>
                </a:solidFill>
                <a:latin typeface="Source Sans Pro Bold"/>
              </a:rPr>
              <a:t>“</a:t>
            </a:r>
            <a:endParaRPr lang="cs-CZ" sz="3330" b="0" strike="noStrike" spc="-1" dirty="0">
              <a:solidFill>
                <a:srgbClr val="000000"/>
              </a:solidFill>
              <a:latin typeface="Arial"/>
            </a:endParaRPr>
          </a:p>
        </p:txBody>
      </p:sp>
      <p:sp>
        <p:nvSpPr>
          <p:cNvPr id="222" name="TextBox 3"/>
          <p:cNvSpPr/>
          <p:nvPr/>
        </p:nvSpPr>
        <p:spPr>
          <a:xfrm>
            <a:off x="5450760" y="4631400"/>
            <a:ext cx="5495400" cy="469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spAutoFit/>
          </a:bodyPr>
          <a:lstStyle/>
          <a:p>
            <a:pPr algn="r" defTabSz="457200">
              <a:lnSpc>
                <a:spcPct val="100000"/>
              </a:lnSpc>
            </a:pPr>
            <a:r>
              <a:rPr lang="sk-SK" sz="2490" b="0" strike="noStrike" spc="-1">
                <a:solidFill>
                  <a:srgbClr val="FFFFFF"/>
                </a:solidFill>
                <a:latin typeface="Source Sans Pro Bold"/>
              </a:rPr>
              <a:t>Zjavenie</a:t>
            </a:r>
            <a:r>
              <a:rPr lang="en-US" sz="2490" b="0" strike="noStrike" spc="-1">
                <a:solidFill>
                  <a:srgbClr val="FFFFFF"/>
                </a:solidFill>
                <a:latin typeface="Source Sans Pro Bold"/>
              </a:rPr>
              <a:t> 21,16</a:t>
            </a:r>
            <a:endParaRPr lang="cs-CZ" sz="2490" b="0" strike="noStrike" spc="-1">
              <a:solidFill>
                <a:srgbClr val="000000"/>
              </a:solidFill>
              <a:latin typeface="Arial"/>
            </a:endParaRPr>
          </a:p>
        </p:txBody>
      </p:sp>
      <p:sp>
        <p:nvSpPr>
          <p:cNvPr id="223" name="TextBox 4"/>
          <p:cNvSpPr/>
          <p:nvPr/>
        </p:nvSpPr>
        <p:spPr>
          <a:xfrm>
            <a:off x="779463" y="2190163"/>
            <a:ext cx="5416560" cy="110365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r>
              <a:rPr lang="sk-SK" sz="3330" b="0" i="1" strike="noStrike" spc="-1" dirty="0" err="1">
                <a:solidFill>
                  <a:srgbClr val="FFFFFF"/>
                </a:solidFill>
                <a:latin typeface="Source Sans Pro Light"/>
              </a:rPr>
              <a:t>Stádia</a:t>
            </a:r>
            <a:r>
              <a:rPr lang="en-US" sz="3330" b="0" i="1" strike="noStrike" spc="-1" dirty="0">
                <a:solidFill>
                  <a:srgbClr val="FFFFFF"/>
                </a:solidFill>
                <a:latin typeface="Source Sans Pro Light"/>
              </a:rPr>
              <a:t> je 200</a:t>
            </a:r>
            <a:r>
              <a:rPr lang="sk-SK" sz="3330" b="0" i="1" strike="noStrike" spc="-1" dirty="0">
                <a:solidFill>
                  <a:srgbClr val="FFFFFF"/>
                </a:solidFill>
                <a:latin typeface="Source Sans Pro Light"/>
              </a:rPr>
              <a:t> metrov</a:t>
            </a:r>
            <a:r>
              <a:rPr lang="en-US" sz="3330" b="0" i="1" strike="noStrike" spc="-1" dirty="0">
                <a:solidFill>
                  <a:srgbClr val="FFFFFF"/>
                </a:solidFill>
                <a:latin typeface="Source Sans Pro Light"/>
              </a:rPr>
              <a:t>.  </a:t>
            </a:r>
            <a:r>
              <a:rPr lang="en-US" sz="3330" b="0" strike="noStrike" spc="-1" dirty="0">
                <a:solidFill>
                  <a:srgbClr val="FFFFFF"/>
                </a:solidFill>
                <a:latin typeface="Source Sans Pro Light"/>
              </a:rPr>
              <a:t> </a:t>
            </a:r>
            <a:endParaRPr lang="cs-CZ" sz="3330" b="0" strike="noStrike" spc="-1" dirty="0">
              <a:solidFill>
                <a:srgbClr val="000000"/>
              </a:solidFill>
              <a:latin typeface="Arial"/>
            </a:endParaRPr>
          </a:p>
          <a:p>
            <a:pPr defTabSz="457200">
              <a:lnSpc>
                <a:spcPct val="102000"/>
              </a:lnSpc>
            </a:pPr>
            <a:r>
              <a:rPr lang="en-US" sz="3330" b="0" i="1" strike="noStrike" spc="-1" dirty="0">
                <a:solidFill>
                  <a:srgbClr val="FFFFFF"/>
                </a:solidFill>
                <a:latin typeface="Source Sans Pro Light"/>
              </a:rPr>
              <a:t>12 000 </a:t>
            </a:r>
            <a:r>
              <a:rPr lang="sk-SK" sz="3330" b="0" i="1" strike="noStrike" spc="-1" dirty="0" err="1">
                <a:solidFill>
                  <a:srgbClr val="FFFFFF"/>
                </a:solidFill>
                <a:latin typeface="Source Sans Pro Light"/>
              </a:rPr>
              <a:t>stadií</a:t>
            </a:r>
            <a:r>
              <a:rPr lang="en-US" sz="3330" b="0" i="1" strike="noStrike" spc="-1" dirty="0">
                <a:solidFill>
                  <a:srgbClr val="FFFFFF"/>
                </a:solidFill>
                <a:latin typeface="Source Sans Pro Light"/>
              </a:rPr>
              <a:t> = 2400 </a:t>
            </a:r>
            <a:r>
              <a:rPr lang="sk-SK" sz="3330" b="0" i="1" strike="noStrike" spc="-1" dirty="0">
                <a:solidFill>
                  <a:srgbClr val="FFFFFF"/>
                </a:solidFill>
                <a:latin typeface="Source Sans Pro Light"/>
              </a:rPr>
              <a:t>kilometrov</a:t>
            </a:r>
            <a:r>
              <a:rPr lang="en-US" sz="3330" b="0" i="1" strike="noStrike" spc="-1" dirty="0">
                <a:solidFill>
                  <a:srgbClr val="FFFFFF"/>
                </a:solidFill>
                <a:latin typeface="Source Sans Pro Light"/>
              </a:rPr>
              <a:t>.  </a:t>
            </a:r>
            <a:endParaRPr lang="cs-CZ" sz="3330" b="0" strike="noStrike" spc="-1" dirty="0">
              <a:solidFill>
                <a:srgbClr val="000000"/>
              </a:solidFill>
              <a:latin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593;p67" descr="nb-en-25-67.jpg">
            <a:extLst>
              <a:ext uri="{FF2B5EF4-FFF2-40B4-BE49-F238E27FC236}">
                <a16:creationId xmlns:a16="http://schemas.microsoft.com/office/drawing/2014/main" id="{6B13DB6D-FD50-8C8E-C852-B33BF100BC9C}"/>
              </a:ext>
            </a:extLst>
          </p:cNvPr>
          <p:cNvPicPr/>
          <p:nvPr/>
        </p:nvPicPr>
        <p:blipFill>
          <a:blip r:embed="rId3"/>
          <a:stretch/>
        </p:blipFill>
        <p:spPr>
          <a:xfrm>
            <a:off x="0" y="0"/>
            <a:ext cx="11711880" cy="6587640"/>
          </a:xfrm>
          <a:prstGeom prst="rect">
            <a:avLst/>
          </a:prstGeom>
          <a:ln w="0">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599;p68" descr="nb-en-25-68.jpg">
            <a:extLst>
              <a:ext uri="{FF2B5EF4-FFF2-40B4-BE49-F238E27FC236}">
                <a16:creationId xmlns:a16="http://schemas.microsoft.com/office/drawing/2014/main" id="{2C7B73E8-A7C2-CBC2-0CD5-6F62CC3F6D18}"/>
              </a:ext>
            </a:extLst>
          </p:cNvPr>
          <p:cNvPicPr/>
          <p:nvPr/>
        </p:nvPicPr>
        <p:blipFill>
          <a:blip r:embed="rId3"/>
          <a:stretch/>
        </p:blipFill>
        <p:spPr>
          <a:xfrm>
            <a:off x="0" y="0"/>
            <a:ext cx="11711880" cy="6587640"/>
          </a:xfrm>
          <a:prstGeom prst="rect">
            <a:avLst/>
          </a:prstGeom>
          <a:ln w="0">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 name="Picture 1" descr="nb-en-25-69.jpg"/>
          <p:cNvPicPr/>
          <p:nvPr/>
        </p:nvPicPr>
        <p:blipFill>
          <a:blip r:embed="rId3"/>
          <a:stretch/>
        </p:blipFill>
        <p:spPr>
          <a:xfrm>
            <a:off x="0" y="0"/>
            <a:ext cx="11711880" cy="6587640"/>
          </a:xfrm>
          <a:prstGeom prst="rect">
            <a:avLst/>
          </a:prstGeom>
          <a:ln w="0">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1" descr="nb-en-25-7.jpg"/>
          <p:cNvPicPr/>
          <p:nvPr/>
        </p:nvPicPr>
        <p:blipFill>
          <a:blip r:embed="rId3"/>
          <a:stretch/>
        </p:blipFill>
        <p:spPr>
          <a:xfrm>
            <a:off x="0" y="0"/>
            <a:ext cx="11711880" cy="6587640"/>
          </a:xfrm>
          <a:prstGeom prst="rect">
            <a:avLst/>
          </a:prstGeom>
          <a:ln w="0">
            <a:noFill/>
          </a:ln>
        </p:spPr>
      </p:pic>
      <p:sp>
        <p:nvSpPr>
          <p:cNvPr id="2" name="Google Shape;132;p7">
            <a:extLst>
              <a:ext uri="{FF2B5EF4-FFF2-40B4-BE49-F238E27FC236}">
                <a16:creationId xmlns:a16="http://schemas.microsoft.com/office/drawing/2014/main" id="{30EEEFBA-1366-EA28-06D1-05669F9301AF}"/>
              </a:ext>
            </a:extLst>
          </p:cNvPr>
          <p:cNvSpPr/>
          <p:nvPr/>
        </p:nvSpPr>
        <p:spPr>
          <a:xfrm>
            <a:off x="720000" y="720000"/>
            <a:ext cx="10364760" cy="1392432"/>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88000"/>
              </a:lnSpc>
              <a:tabLst>
                <a:tab pos="0" algn="l"/>
              </a:tabLst>
            </a:pPr>
            <a:r>
              <a:rPr lang="cs-CZ" sz="4800" b="0" strike="noStrike" spc="-1" dirty="0">
                <a:solidFill>
                  <a:srgbClr val="FFFFFF"/>
                </a:solidFill>
                <a:latin typeface="Source Sans Pro Light"/>
                <a:ea typeface="Source Sans Pro Light"/>
              </a:rPr>
              <a:t>MÔŽE TO BYŤ PRE VÁS PREKVAPIVÉ, ALE </a:t>
            </a:r>
            <a:r>
              <a:rPr lang="cs-CZ" sz="4800" b="1" strike="noStrike" spc="-1" dirty="0">
                <a:solidFill>
                  <a:srgbClr val="FFFFFF"/>
                </a:solidFill>
                <a:latin typeface="Source Sans Pro"/>
                <a:ea typeface="Source Sans Pro"/>
              </a:rPr>
              <a:t>BOH ZJAVIL VO SVOJOM SLOVE: </a:t>
            </a:r>
            <a:endParaRPr lang="cs-CZ" sz="4800" b="0" strike="noStrike" spc="-1" dirty="0">
              <a:latin typeface="Arial"/>
            </a:endParaRPr>
          </a:p>
        </p:txBody>
      </p:sp>
      <p:sp>
        <p:nvSpPr>
          <p:cNvPr id="3" name="Google Shape;131;p7">
            <a:extLst>
              <a:ext uri="{FF2B5EF4-FFF2-40B4-BE49-F238E27FC236}">
                <a16:creationId xmlns:a16="http://schemas.microsoft.com/office/drawing/2014/main" id="{6F41A11E-B89B-7782-4E66-41F93737EC62}"/>
              </a:ext>
            </a:extLst>
          </p:cNvPr>
          <p:cNvSpPr/>
          <p:nvPr/>
        </p:nvSpPr>
        <p:spPr>
          <a:xfrm>
            <a:off x="720000" y="2471400"/>
            <a:ext cx="8501040" cy="1933799"/>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83000"/>
              </a:lnSpc>
              <a:tabLst>
                <a:tab pos="0" algn="l"/>
              </a:tabLst>
            </a:pPr>
            <a:r>
              <a:rPr lang="cs" sz="3600" b="0" strike="noStrike" spc="-1" dirty="0">
                <a:solidFill>
                  <a:srgbClr val="FFFFFF"/>
                </a:solidFill>
                <a:latin typeface="Source Sans Pro Light"/>
                <a:ea typeface="Source Sans Pro Light"/>
              </a:rPr>
              <a:t>1. Kde nebo bude </a:t>
            </a:r>
            <a:br>
              <a:rPr sz="3600" dirty="0"/>
            </a:br>
            <a:r>
              <a:rPr lang="cs" sz="3600" b="0" strike="noStrike" spc="-1" dirty="0">
                <a:solidFill>
                  <a:srgbClr val="FFFFFF"/>
                </a:solidFill>
                <a:latin typeface="Source Sans Pro Light"/>
                <a:ea typeface="Source Sans Pro Light"/>
              </a:rPr>
              <a:t>2. Aké nebo bude </a:t>
            </a:r>
            <a:br>
              <a:rPr sz="3600" dirty="0"/>
            </a:br>
            <a:r>
              <a:rPr lang="cs" sz="3600" b="0" strike="noStrike" spc="-1" dirty="0">
                <a:solidFill>
                  <a:srgbClr val="FFFFFF"/>
                </a:solidFill>
                <a:latin typeface="Source Sans Pro Light"/>
                <a:ea typeface="Source Sans Pro Light"/>
              </a:rPr>
              <a:t>3. Kde bude jeho hlavné mesto </a:t>
            </a:r>
            <a:br>
              <a:rPr sz="3600" dirty="0"/>
            </a:br>
            <a:r>
              <a:rPr lang="cs" sz="3600" b="0" strike="noStrike" spc="-1" dirty="0">
                <a:solidFill>
                  <a:srgbClr val="FFFFFF"/>
                </a:solidFill>
                <a:latin typeface="Source Sans Pro Light"/>
                <a:ea typeface="Source Sans Pro Light"/>
              </a:rPr>
              <a:t>4. </a:t>
            </a:r>
            <a:r>
              <a:rPr lang="pl-PL" sz="3600" b="0" strike="noStrike" spc="-1" dirty="0">
                <a:solidFill>
                  <a:srgbClr val="FFFFFF"/>
                </a:solidFill>
                <a:latin typeface="Source Sans Pro Light"/>
                <a:ea typeface="Source Sans Pro Light"/>
              </a:rPr>
              <a:t>Čo tam ľudia budú robiť</a:t>
            </a:r>
            <a:endParaRPr lang="cs-CZ" sz="3600" b="0" strike="noStrike" spc="-1" dirty="0">
              <a:latin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 name="Picture 1" descr="nb-en-25-70.jpg"/>
          <p:cNvPicPr/>
          <p:nvPr/>
        </p:nvPicPr>
        <p:blipFill>
          <a:blip r:embed="rId3"/>
          <a:stretch/>
        </p:blipFill>
        <p:spPr>
          <a:xfrm>
            <a:off x="0" y="0"/>
            <a:ext cx="11711880" cy="6587640"/>
          </a:xfrm>
          <a:prstGeom prst="rect">
            <a:avLst/>
          </a:prstGeom>
          <a:ln w="0">
            <a:noFill/>
          </a:ln>
        </p:spPr>
      </p:pic>
      <p:sp>
        <p:nvSpPr>
          <p:cNvPr id="228" name="TextBox 2"/>
          <p:cNvSpPr/>
          <p:nvPr/>
        </p:nvSpPr>
        <p:spPr>
          <a:xfrm>
            <a:off x="6531429" y="741363"/>
            <a:ext cx="4630224" cy="2140671"/>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lnSpc>
                <a:spcPct val="100000"/>
              </a:lnSpc>
            </a:pPr>
            <a:r>
              <a:rPr lang="en-US" sz="3330" b="0" strike="noStrike" spc="-1" dirty="0">
                <a:solidFill>
                  <a:srgbClr val="FFFFFF"/>
                </a:solidFill>
                <a:latin typeface="Source Sans Pro Bold"/>
              </a:rPr>
              <a:t>„</a:t>
            </a:r>
            <a:r>
              <a:rPr lang="sk-SK" sz="3330" b="0" strike="noStrike" spc="-1" dirty="0">
                <a:solidFill>
                  <a:schemeClr val="lt1"/>
                </a:solidFill>
                <a:latin typeface="Source Sans Pro Bold"/>
              </a:rPr>
              <a:t>A ak ste Kristovi, ste Abrahámovo potomstvo a podľa prisľúbenia dedičia</a:t>
            </a:r>
            <a:r>
              <a:rPr lang="en-US" sz="3330" b="0" strike="noStrike" spc="-1" dirty="0">
                <a:solidFill>
                  <a:srgbClr val="FFFFFF"/>
                </a:solidFill>
                <a:latin typeface="Source Sans Pro Bold"/>
              </a:rPr>
              <a:t>.</a:t>
            </a:r>
            <a:r>
              <a:rPr lang="cs-CZ" sz="3330" spc="-1" dirty="0">
                <a:solidFill>
                  <a:srgbClr val="FFFFFF"/>
                </a:solidFill>
                <a:latin typeface="Source Sans Pro Bold"/>
              </a:rPr>
              <a:t>“</a:t>
            </a:r>
            <a:endParaRPr lang="cs-CZ" sz="3330" b="0" strike="noStrike" spc="-1" dirty="0">
              <a:solidFill>
                <a:srgbClr val="000000"/>
              </a:solidFill>
              <a:latin typeface="Arial"/>
            </a:endParaRPr>
          </a:p>
        </p:txBody>
      </p:sp>
      <p:sp>
        <p:nvSpPr>
          <p:cNvPr id="229" name="TextBox 3"/>
          <p:cNvSpPr/>
          <p:nvPr/>
        </p:nvSpPr>
        <p:spPr>
          <a:xfrm>
            <a:off x="5450760" y="4631400"/>
            <a:ext cx="5495400" cy="469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spAutoFit/>
          </a:bodyPr>
          <a:lstStyle/>
          <a:p>
            <a:pPr algn="r" defTabSz="457200">
              <a:lnSpc>
                <a:spcPct val="100000"/>
              </a:lnSpc>
            </a:pPr>
            <a:r>
              <a:rPr lang="sk-SK" sz="2490" b="0" strike="noStrike" spc="-1">
                <a:solidFill>
                  <a:srgbClr val="FFFFFF"/>
                </a:solidFill>
                <a:latin typeface="Source Sans Pro Bold"/>
              </a:rPr>
              <a:t>Galaťanom</a:t>
            </a:r>
            <a:r>
              <a:rPr lang="en-US" sz="2490" b="0" strike="noStrike" spc="-1">
                <a:solidFill>
                  <a:srgbClr val="FFFFFF"/>
                </a:solidFill>
                <a:latin typeface="Source Sans Pro Bold"/>
              </a:rPr>
              <a:t> 3,29</a:t>
            </a:r>
            <a:endParaRPr lang="cs-CZ" sz="2490" b="0" strike="noStrike" spc="-1">
              <a:solidFill>
                <a:srgbClr val="000000"/>
              </a:solidFill>
              <a:latin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619;p71">
            <a:extLst>
              <a:ext uri="{FF2B5EF4-FFF2-40B4-BE49-F238E27FC236}">
                <a16:creationId xmlns:a16="http://schemas.microsoft.com/office/drawing/2014/main" id="{B07B3C35-0205-61AB-0B64-A3ED7211DBD0}"/>
              </a:ext>
            </a:extLst>
          </p:cNvPr>
          <p:cNvPicPr/>
          <p:nvPr/>
        </p:nvPicPr>
        <p:blipFill>
          <a:blip r:embed="rId3"/>
          <a:stretch/>
        </p:blipFill>
        <p:spPr>
          <a:xfrm>
            <a:off x="0" y="0"/>
            <a:ext cx="11711880" cy="6587640"/>
          </a:xfrm>
          <a:prstGeom prst="rect">
            <a:avLst/>
          </a:prstGeom>
          <a:ln w="0">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 name="Picture 1" descr="nb-en-25-72.jpg"/>
          <p:cNvPicPr/>
          <p:nvPr/>
        </p:nvPicPr>
        <p:blipFill>
          <a:blip r:embed="rId3"/>
          <a:stretch/>
        </p:blipFill>
        <p:spPr>
          <a:xfrm>
            <a:off x="0" y="0"/>
            <a:ext cx="11711880" cy="6587640"/>
          </a:xfrm>
          <a:prstGeom prst="rect">
            <a:avLst/>
          </a:prstGeom>
          <a:ln w="0">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 name="Picture 1" descr="nb-en-25-73.jpg"/>
          <p:cNvPicPr/>
          <p:nvPr/>
        </p:nvPicPr>
        <p:blipFill>
          <a:blip r:embed="rId3"/>
          <a:stretch/>
        </p:blipFill>
        <p:spPr>
          <a:xfrm>
            <a:off x="0" y="0"/>
            <a:ext cx="11711880" cy="6587640"/>
          </a:xfrm>
          <a:prstGeom prst="rect">
            <a:avLst/>
          </a:prstGeom>
          <a:ln w="0">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 name="Picture 1" descr="nb-en-25-74.jpg"/>
          <p:cNvPicPr/>
          <p:nvPr/>
        </p:nvPicPr>
        <p:blipFill>
          <a:blip r:embed="rId3"/>
          <a:stretch/>
        </p:blipFill>
        <p:spPr>
          <a:xfrm>
            <a:off x="0" y="0"/>
            <a:ext cx="11711880" cy="6587640"/>
          </a:xfrm>
          <a:prstGeom prst="rect">
            <a:avLst/>
          </a:prstGeom>
          <a:ln w="0">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26;p75">
            <a:extLst>
              <a:ext uri="{FF2B5EF4-FFF2-40B4-BE49-F238E27FC236}">
                <a16:creationId xmlns:a16="http://schemas.microsoft.com/office/drawing/2014/main" id="{7FA1DA6E-ABEC-9C81-73E4-882BE1599750}"/>
              </a:ext>
            </a:extLst>
          </p:cNvPr>
          <p:cNvSpPr/>
          <p:nvPr/>
        </p:nvSpPr>
        <p:spPr>
          <a:xfrm>
            <a:off x="1249925" y="3535425"/>
            <a:ext cx="9693000" cy="1847400"/>
          </a:xfrm>
          <a:prstGeom prst="rect">
            <a:avLst/>
          </a:prstGeom>
          <a:noFill/>
          <a:ln>
            <a:noFill/>
          </a:ln>
        </p:spPr>
        <p:txBody>
          <a:bodyPr spcFirstLastPara="1" wrap="square" lIns="90000" tIns="45000" rIns="90000" bIns="45000" anchor="t" anchorCtr="0">
            <a:noAutofit/>
          </a:bodyPr>
          <a:lstStyle/>
          <a:p>
            <a:pPr marL="0" marR="0" lvl="0" indent="0" algn="r" rtl="0">
              <a:lnSpc>
                <a:spcPct val="78000"/>
              </a:lnSpc>
              <a:spcBef>
                <a:spcPts val="0"/>
              </a:spcBef>
              <a:spcAft>
                <a:spcPts val="0"/>
              </a:spcAft>
              <a:buNone/>
            </a:pPr>
            <a:r>
              <a:rPr lang="cs-CZ" sz="7410" dirty="0" err="1">
                <a:latin typeface="Source Sans Pro"/>
                <a:ea typeface="Source Sans Pro"/>
                <a:cs typeface="Source Sans Pro"/>
                <a:sym typeface="Source Sans Pro"/>
              </a:rPr>
              <a:t>Názov</a:t>
            </a:r>
            <a:r>
              <a:rPr lang="cs-CZ" sz="7410" dirty="0">
                <a:latin typeface="Source Sans Pro"/>
                <a:ea typeface="Source Sans Pro"/>
                <a:cs typeface="Source Sans Pro"/>
                <a:sym typeface="Source Sans Pro"/>
              </a:rPr>
              <a:t> </a:t>
            </a:r>
            <a:br>
              <a:rPr lang="cs-CZ" sz="7410" dirty="0">
                <a:latin typeface="Source Sans Pro"/>
                <a:ea typeface="Source Sans Pro"/>
                <a:cs typeface="Source Sans Pro"/>
                <a:sym typeface="Source Sans Pro"/>
              </a:rPr>
            </a:br>
            <a:r>
              <a:rPr lang="cs-CZ" sz="7410" dirty="0" err="1">
                <a:latin typeface="Source Sans Pro"/>
                <a:ea typeface="Source Sans Pro"/>
                <a:cs typeface="Source Sans Pro"/>
                <a:sym typeface="Source Sans Pro"/>
              </a:rPr>
              <a:t>ďalšie</a:t>
            </a:r>
            <a:r>
              <a:rPr lang="cs-CZ" sz="7410" dirty="0">
                <a:latin typeface="Source Sans Pro"/>
                <a:ea typeface="Source Sans Pro"/>
                <a:cs typeface="Source Sans Pro"/>
                <a:sym typeface="Source Sans Pro"/>
              </a:rPr>
              <a:t> </a:t>
            </a:r>
            <a:r>
              <a:rPr lang="cs-CZ" sz="7410" dirty="0" err="1">
                <a:latin typeface="Source Sans Pro"/>
                <a:ea typeface="Source Sans Pro"/>
                <a:cs typeface="Source Sans Pro"/>
                <a:sym typeface="Source Sans Pro"/>
              </a:rPr>
              <a:t>prednášky</a:t>
            </a:r>
            <a:r>
              <a:rPr lang="cs-CZ" sz="7410" dirty="0">
                <a:solidFill>
                  <a:srgbClr val="000000"/>
                </a:solidFill>
                <a:latin typeface="Source Sans Pro"/>
                <a:ea typeface="Source Sans Pro"/>
                <a:cs typeface="Source Sans Pro"/>
                <a:sym typeface="Source Sans Pro"/>
              </a:rPr>
              <a:t> </a:t>
            </a:r>
            <a:endParaRPr sz="7410" dirty="0">
              <a:solidFill>
                <a:srgbClr val="000000"/>
              </a:solidFill>
              <a:latin typeface="Source Sans Pro"/>
              <a:ea typeface="Source Sans Pro"/>
              <a:cs typeface="Source Sans Pro"/>
              <a:sym typeface="Source Sans Pro"/>
            </a:endParaRPr>
          </a:p>
          <a:p>
            <a:pPr marL="0" marR="0" lvl="0" indent="0" algn="ctr" rtl="0">
              <a:lnSpc>
                <a:spcPct val="78000"/>
              </a:lnSpc>
              <a:spcBef>
                <a:spcPts val="0"/>
              </a:spcBef>
              <a:spcAft>
                <a:spcPts val="0"/>
              </a:spcAft>
              <a:buNone/>
            </a:pPr>
            <a:endParaRPr sz="7410" b="0" i="0" u="none" strike="noStrike" cap="none" dirty="0">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38;p8">
            <a:extLst>
              <a:ext uri="{FF2B5EF4-FFF2-40B4-BE49-F238E27FC236}">
                <a16:creationId xmlns:a16="http://schemas.microsoft.com/office/drawing/2014/main" id="{88512B53-19C9-393A-3C07-AC33697A7B81}"/>
              </a:ext>
            </a:extLst>
          </p:cNvPr>
          <p:cNvPicPr/>
          <p:nvPr/>
        </p:nvPicPr>
        <p:blipFill>
          <a:blip r:embed="rId3">
            <a:extLst>
              <a:ext uri="{28A0092B-C50C-407E-A947-70E740481C1C}">
                <a14:useLocalDpi xmlns:a14="http://schemas.microsoft.com/office/drawing/2010/main" val="0"/>
              </a:ext>
            </a:extLst>
          </a:blip>
          <a:srcRect/>
          <a:stretch/>
        </p:blipFill>
        <p:spPr>
          <a:xfrm>
            <a:off x="260" y="0"/>
            <a:ext cx="11711360" cy="6587640"/>
          </a:xfrm>
          <a:prstGeom prst="rect">
            <a:avLst/>
          </a:prstGeom>
          <a:ln w="0">
            <a:noFill/>
          </a:ln>
        </p:spPr>
      </p:pic>
      <p:sp>
        <p:nvSpPr>
          <p:cNvPr id="2" name="Google Shape;132;p7">
            <a:extLst>
              <a:ext uri="{FF2B5EF4-FFF2-40B4-BE49-F238E27FC236}">
                <a16:creationId xmlns:a16="http://schemas.microsoft.com/office/drawing/2014/main" id="{48F532B6-AF66-1E8C-4A54-E50B1768C31F}"/>
              </a:ext>
            </a:extLst>
          </p:cNvPr>
          <p:cNvSpPr/>
          <p:nvPr/>
        </p:nvSpPr>
        <p:spPr>
          <a:xfrm>
            <a:off x="720000" y="720000"/>
            <a:ext cx="10364760" cy="1392432"/>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88000"/>
              </a:lnSpc>
              <a:tabLst>
                <a:tab pos="0" algn="l"/>
              </a:tabLst>
            </a:pPr>
            <a:r>
              <a:rPr lang="cs-CZ" sz="4800" b="0" strike="noStrike" spc="-1" dirty="0">
                <a:solidFill>
                  <a:srgbClr val="FFFFFF"/>
                </a:solidFill>
                <a:latin typeface="Source Sans Pro Light"/>
                <a:ea typeface="Source Sans Pro Light"/>
              </a:rPr>
              <a:t>MÔŽE TO BYŤ PRE VÁS PREKVAPIVÉ, ALE </a:t>
            </a:r>
            <a:r>
              <a:rPr lang="cs-CZ" sz="4800" b="1" strike="noStrike" spc="-1" dirty="0">
                <a:solidFill>
                  <a:srgbClr val="FFFFFF"/>
                </a:solidFill>
                <a:latin typeface="Source Sans Pro"/>
                <a:ea typeface="Source Sans Pro"/>
              </a:rPr>
              <a:t>BOH ZJAVIL VO SVOJOM SLOVE: </a:t>
            </a:r>
            <a:endParaRPr lang="cs-CZ" sz="4800" b="0" strike="noStrike" spc="-1" dirty="0">
              <a:latin typeface="Arial"/>
            </a:endParaRPr>
          </a:p>
        </p:txBody>
      </p:sp>
      <p:sp>
        <p:nvSpPr>
          <p:cNvPr id="3" name="Google Shape;131;p7">
            <a:extLst>
              <a:ext uri="{FF2B5EF4-FFF2-40B4-BE49-F238E27FC236}">
                <a16:creationId xmlns:a16="http://schemas.microsoft.com/office/drawing/2014/main" id="{DCADBA46-1C7E-611C-8A22-C37D9C00D341}"/>
              </a:ext>
            </a:extLst>
          </p:cNvPr>
          <p:cNvSpPr/>
          <p:nvPr/>
        </p:nvSpPr>
        <p:spPr>
          <a:xfrm>
            <a:off x="720000" y="2471400"/>
            <a:ext cx="8501040" cy="1473993"/>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83000"/>
              </a:lnSpc>
              <a:tabLst>
                <a:tab pos="0" algn="l"/>
              </a:tabLst>
            </a:pPr>
            <a:r>
              <a:rPr lang="cs-CZ" sz="3600" b="0" strike="noStrike" spc="-1" dirty="0">
                <a:solidFill>
                  <a:srgbClr val="FFFFFF"/>
                </a:solidFill>
                <a:latin typeface="Source Sans Pro Light"/>
                <a:ea typeface="Source Sans Pro Light"/>
              </a:rPr>
              <a:t>5. </a:t>
            </a:r>
            <a:r>
              <a:rPr lang="cs-CZ" sz="3600" b="0" strike="noStrike" spc="-1" dirty="0" err="1">
                <a:solidFill>
                  <a:srgbClr val="FFFFFF"/>
                </a:solidFill>
                <a:latin typeface="Source Sans Pro Light"/>
                <a:ea typeface="Source Sans Pro Light"/>
              </a:rPr>
              <a:t>Akí</a:t>
            </a:r>
            <a:r>
              <a:rPr lang="cs-CZ" sz="3600" b="0" strike="noStrike" spc="-1" dirty="0">
                <a:solidFill>
                  <a:srgbClr val="FFFFFF"/>
                </a:solidFill>
                <a:latin typeface="Source Sans Pro Light"/>
                <a:ea typeface="Source Sans Pro Light"/>
              </a:rPr>
              <a:t> </a:t>
            </a:r>
            <a:r>
              <a:rPr lang="cs-CZ" sz="3600" b="0" strike="noStrike" spc="-1" dirty="0" err="1">
                <a:solidFill>
                  <a:srgbClr val="FFFFFF"/>
                </a:solidFill>
                <a:latin typeface="Source Sans Pro Light"/>
                <a:ea typeface="Source Sans Pro Light"/>
              </a:rPr>
              <a:t>ľudia</a:t>
            </a:r>
            <a:r>
              <a:rPr lang="cs-CZ" sz="3600" b="0" strike="noStrike" spc="-1" dirty="0">
                <a:solidFill>
                  <a:srgbClr val="FFFFFF"/>
                </a:solidFill>
                <a:latin typeface="Source Sans Pro Light"/>
                <a:ea typeface="Source Sans Pro Light"/>
              </a:rPr>
              <a:t> tam </a:t>
            </a:r>
            <a:r>
              <a:rPr lang="cs-CZ" sz="3600" b="0" strike="noStrike" spc="-1" dirty="0" err="1">
                <a:solidFill>
                  <a:srgbClr val="FFFFFF"/>
                </a:solidFill>
                <a:latin typeface="Source Sans Pro Light"/>
                <a:ea typeface="Source Sans Pro Light"/>
              </a:rPr>
              <a:t>budú</a:t>
            </a:r>
            <a:r>
              <a:rPr lang="cs-CZ" sz="3600" b="0" strike="noStrike" spc="-1" dirty="0">
                <a:solidFill>
                  <a:srgbClr val="FFFFFF"/>
                </a:solidFill>
                <a:latin typeface="Source Sans Pro Light"/>
                <a:ea typeface="Source Sans Pro Light"/>
              </a:rPr>
              <a:t> </a:t>
            </a:r>
          </a:p>
          <a:p>
            <a:pPr>
              <a:lnSpc>
                <a:spcPct val="83000"/>
              </a:lnSpc>
              <a:tabLst>
                <a:tab pos="0" algn="l"/>
              </a:tabLst>
            </a:pPr>
            <a:r>
              <a:rPr lang="cs-CZ" sz="3600" b="0" strike="noStrike" spc="-1" dirty="0">
                <a:solidFill>
                  <a:srgbClr val="FFFFFF"/>
                </a:solidFill>
                <a:latin typeface="Source Sans Pro Light"/>
                <a:ea typeface="Source Sans Pro Light"/>
              </a:rPr>
              <a:t>6. Kde </a:t>
            </a:r>
            <a:r>
              <a:rPr lang="cs-CZ" sz="3600" b="0" strike="noStrike" spc="-1" dirty="0" err="1">
                <a:solidFill>
                  <a:srgbClr val="FFFFFF"/>
                </a:solidFill>
                <a:latin typeface="Source Sans Pro Light"/>
                <a:ea typeface="Source Sans Pro Light"/>
              </a:rPr>
              <a:t>budú</a:t>
            </a:r>
            <a:r>
              <a:rPr lang="cs-CZ" sz="3600" b="0" strike="noStrike" spc="-1" dirty="0">
                <a:solidFill>
                  <a:srgbClr val="FFFFFF"/>
                </a:solidFill>
                <a:latin typeface="Source Sans Pro Light"/>
                <a:ea typeface="Source Sans Pro Light"/>
              </a:rPr>
              <a:t> spasení žít </a:t>
            </a:r>
          </a:p>
          <a:p>
            <a:pPr>
              <a:lnSpc>
                <a:spcPct val="83000"/>
              </a:lnSpc>
              <a:tabLst>
                <a:tab pos="0" algn="l"/>
              </a:tabLst>
            </a:pPr>
            <a:r>
              <a:rPr lang="cs-CZ" sz="3600" b="0" strike="noStrike" spc="-1" dirty="0">
                <a:solidFill>
                  <a:srgbClr val="FFFFFF"/>
                </a:solidFill>
                <a:latin typeface="Source Sans Pro Light"/>
                <a:ea typeface="Source Sans Pro Light"/>
              </a:rPr>
              <a:t>7. </a:t>
            </a:r>
            <a:r>
              <a:rPr lang="cs-CZ" sz="3600" b="0" strike="noStrike" spc="-1" dirty="0" err="1">
                <a:solidFill>
                  <a:srgbClr val="FFFFFF"/>
                </a:solidFill>
                <a:latin typeface="Source Sans Pro Light"/>
                <a:ea typeface="Source Sans Pro Light"/>
              </a:rPr>
              <a:t>Ako</a:t>
            </a:r>
            <a:r>
              <a:rPr lang="cs-CZ" sz="3600" b="0" strike="noStrike" spc="-1" dirty="0">
                <a:solidFill>
                  <a:srgbClr val="FFFFFF"/>
                </a:solidFill>
                <a:latin typeface="Source Sans Pro Light"/>
                <a:ea typeface="Source Sans Pro Light"/>
              </a:rPr>
              <a:t> bude </a:t>
            </a:r>
            <a:r>
              <a:rPr lang="cs-CZ" sz="3600" b="0" strike="noStrike" spc="-1" dirty="0" err="1">
                <a:solidFill>
                  <a:srgbClr val="FFFFFF"/>
                </a:solidFill>
                <a:latin typeface="Source Sans Pro Light"/>
                <a:ea typeface="Source Sans Pro Light"/>
              </a:rPr>
              <a:t>vyzerať</a:t>
            </a:r>
            <a:r>
              <a:rPr lang="cs-CZ" sz="3600" b="0" strike="noStrike" spc="-1" dirty="0">
                <a:solidFill>
                  <a:srgbClr val="FFFFFF"/>
                </a:solidFill>
                <a:latin typeface="Source Sans Pro Light"/>
                <a:ea typeface="Source Sans Pro Light"/>
              </a:rPr>
              <a:t> </a:t>
            </a:r>
            <a:r>
              <a:rPr lang="cs-CZ" sz="3600" b="0" strike="noStrike" spc="-1" dirty="0" err="1">
                <a:solidFill>
                  <a:srgbClr val="FFFFFF"/>
                </a:solidFill>
                <a:latin typeface="Source Sans Pro Light"/>
                <a:ea typeface="Source Sans Pro Light"/>
              </a:rPr>
              <a:t>hlavné</a:t>
            </a:r>
            <a:r>
              <a:rPr lang="cs-CZ" sz="3600" b="0" strike="noStrike" spc="-1" dirty="0">
                <a:solidFill>
                  <a:srgbClr val="FFFFFF"/>
                </a:solidFill>
                <a:latin typeface="Source Sans Pro Light"/>
                <a:ea typeface="Source Sans Pro Light"/>
              </a:rPr>
              <a:t> </a:t>
            </a:r>
            <a:r>
              <a:rPr lang="cs-CZ" sz="3600" b="0" strike="noStrike" spc="-1" dirty="0" err="1">
                <a:solidFill>
                  <a:srgbClr val="FFFFFF"/>
                </a:solidFill>
                <a:latin typeface="Source Sans Pro Light"/>
                <a:ea typeface="Source Sans Pro Light"/>
              </a:rPr>
              <a:t>mesto</a:t>
            </a:r>
            <a:endParaRPr lang="cs-CZ" sz="3600" b="0" strike="noStrike" spc="-1" dirty="0">
              <a:latin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Picture 1" descr="nb-en-25-9.jpg"/>
          <p:cNvPicPr/>
          <p:nvPr/>
        </p:nvPicPr>
        <p:blipFill>
          <a:blip r:embed="rId3"/>
          <a:stretch/>
        </p:blipFill>
        <p:spPr>
          <a:xfrm>
            <a:off x="0" y="0"/>
            <a:ext cx="11711880" cy="6587640"/>
          </a:xfrm>
          <a:prstGeom prst="rect">
            <a:avLst/>
          </a:prstGeom>
          <a:ln w="0">
            <a:noFill/>
          </a:ln>
        </p:spPr>
      </p:pic>
      <p:sp>
        <p:nvSpPr>
          <p:cNvPr id="68" name="TextBox 2"/>
          <p:cNvSpPr/>
          <p:nvPr/>
        </p:nvSpPr>
        <p:spPr>
          <a:xfrm>
            <a:off x="4031640" y="1665597"/>
            <a:ext cx="6914520" cy="162822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pPr>
            <a:r>
              <a:rPr lang="sk-SK" sz="3330" b="0" strike="noStrike" spc="-1" dirty="0">
                <a:solidFill>
                  <a:srgbClr val="FFFFFF"/>
                </a:solidFill>
                <a:latin typeface="Source Sans Pro Bold"/>
              </a:rPr>
              <a:t>„ Videl som nové nebo a novú zem, lebo prvé nebo a prvá zem sa pominuli a ani mora už niet.“</a:t>
            </a:r>
            <a:endParaRPr lang="cs-CZ" sz="3330" b="0" strike="noStrike" spc="-1" dirty="0">
              <a:solidFill>
                <a:srgbClr val="000000"/>
              </a:solidFill>
              <a:latin typeface="Arial"/>
            </a:endParaRPr>
          </a:p>
        </p:txBody>
      </p:sp>
      <p:sp>
        <p:nvSpPr>
          <p:cNvPr id="69" name="TextBox 3"/>
          <p:cNvSpPr/>
          <p:nvPr/>
        </p:nvSpPr>
        <p:spPr>
          <a:xfrm>
            <a:off x="5450760" y="4631400"/>
            <a:ext cx="5495400" cy="469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spAutoFit/>
          </a:bodyPr>
          <a:lstStyle/>
          <a:p>
            <a:pPr algn="r" defTabSz="457200">
              <a:lnSpc>
                <a:spcPct val="100000"/>
              </a:lnSpc>
            </a:pPr>
            <a:r>
              <a:rPr lang="sk-SK" sz="2490" b="0" strike="noStrike" spc="-1" dirty="0">
                <a:solidFill>
                  <a:srgbClr val="FFFFFF"/>
                </a:solidFill>
                <a:latin typeface="Source Sans Pro Bold"/>
              </a:rPr>
              <a:t>Zjavenie 21,1</a:t>
            </a:r>
            <a:endParaRPr lang="cs-CZ" sz="2490" b="0" strike="noStrike" spc="-1" dirty="0">
              <a:solidFill>
                <a:srgbClr val="000000"/>
              </a:solidFill>
              <a:latin typeface="Aria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majorFont>
      <a:minorFont>
        <a:latin typeface="Calibri"/>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xml><?xml version="1.0" encoding="utf-8"?>
<a:theme xmlns:a="http://schemas.openxmlformats.org/drawingml/2006/main"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2210</TotalTime>
  <Words>4979</Words>
  <Application>Microsoft Office PowerPoint</Application>
  <PresentationFormat>Vlastní</PresentationFormat>
  <Paragraphs>361</Paragraphs>
  <Slides>75</Slides>
  <Notes>74</Notes>
  <HiddenSlides>0</HiddenSlides>
  <MMClips>0</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75</vt:i4>
      </vt:variant>
    </vt:vector>
  </HeadingPairs>
  <TitlesOfParts>
    <vt:vector size="82" baseType="lpstr">
      <vt:lpstr>Arial</vt:lpstr>
      <vt:lpstr>Calibri</vt:lpstr>
      <vt:lpstr>Source Sans Pro</vt:lpstr>
      <vt:lpstr>Source Sans Pro Bold</vt:lpstr>
      <vt:lpstr>Source Sans Pro Light</vt:lpstr>
      <vt:lpstr>Times New Roman</vt:lpstr>
      <vt:lpstr>Office Theme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Prezentácia programu PowerPoint</dc:title>
  <dc:subject/>
  <dc:creator>Filip Podsedník</dc:creator>
  <dc:description>generated using python-pptx</dc:description>
  <cp:lastModifiedBy>Filip Podsedník</cp:lastModifiedBy>
  <cp:revision>38</cp:revision>
  <dcterms:created xsi:type="dcterms:W3CDTF">2013-01-27T09:14:16Z</dcterms:created>
  <dcterms:modified xsi:type="dcterms:W3CDTF">2025-05-28T09:55:54Z</dcterms:modified>
  <dc:language>cs-CZ</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75</vt:i4>
  </property>
  <property fmtid="{D5CDD505-2E9C-101B-9397-08002B2CF9AE}" pid="3" name="PresentationFormat">
    <vt:lpwstr>Vlastná</vt:lpwstr>
  </property>
  <property fmtid="{D5CDD505-2E9C-101B-9397-08002B2CF9AE}" pid="4" name="Slides">
    <vt:i4>75</vt:i4>
  </property>
</Properties>
</file>